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67" r:id="rId2"/>
  </p:sldMasterIdLst>
  <p:notesMasterIdLst>
    <p:notesMasterId r:id="rId27"/>
  </p:notesMasterIdLst>
  <p:handoutMasterIdLst>
    <p:handoutMasterId r:id="rId28"/>
  </p:handoutMasterIdLst>
  <p:sldIdLst>
    <p:sldId id="664" r:id="rId3"/>
    <p:sldId id="639" r:id="rId4"/>
    <p:sldId id="646" r:id="rId5"/>
    <p:sldId id="647" r:id="rId6"/>
    <p:sldId id="648" r:id="rId7"/>
    <p:sldId id="666" r:id="rId8"/>
    <p:sldId id="671" r:id="rId9"/>
    <p:sldId id="658" r:id="rId10"/>
    <p:sldId id="672" r:id="rId11"/>
    <p:sldId id="673" r:id="rId12"/>
    <p:sldId id="674" r:id="rId13"/>
    <p:sldId id="675" r:id="rId14"/>
    <p:sldId id="676" r:id="rId15"/>
    <p:sldId id="677" r:id="rId16"/>
    <p:sldId id="678" r:id="rId17"/>
    <p:sldId id="679" r:id="rId18"/>
    <p:sldId id="668" r:id="rId19"/>
    <p:sldId id="667" r:id="rId20"/>
    <p:sldId id="260" r:id="rId21"/>
    <p:sldId id="650" r:id="rId22"/>
    <p:sldId id="680" r:id="rId23"/>
    <p:sldId id="684" r:id="rId24"/>
    <p:sldId id="683" r:id="rId25"/>
    <p:sldId id="6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Slide" id="{4FF6FECA-72A4-4429-8CEE-38763BC075AD}">
          <p14:sldIdLst>
            <p14:sldId id="664"/>
            <p14:sldId id="639"/>
            <p14:sldId id="646"/>
            <p14:sldId id="647"/>
            <p14:sldId id="648"/>
            <p14:sldId id="666"/>
            <p14:sldId id="671"/>
            <p14:sldId id="658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68"/>
            <p14:sldId id="667"/>
            <p14:sldId id="260"/>
            <p14:sldId id="650"/>
            <p14:sldId id="680"/>
            <p14:sldId id="684"/>
            <p14:sldId id="683"/>
            <p14:sldId id="662"/>
          </p14:sldIdLst>
        </p14:section>
        <p14:section name="Agenda" id="{0CB7EBF3-0DBF-47C5-9BF1-D11B91AC7E2E}">
          <p14:sldIdLst/>
        </p14:section>
        <p14:section name="WelcomeMessage" id="{A7FB3C91-C079-4A24-A332-6BD4BF671F0B}">
          <p14:sldIdLst/>
        </p14:section>
        <p14:section name="CreativeLiquidSlide (WithPicture)" id="{B4790D6D-8FF8-46BC-A3B8-B67882BE5F18}">
          <p14:sldIdLst/>
        </p14:section>
        <p14:section name="CleanSlide (WithPicture)" id="{C2BA133B-9703-4645-A25E-41EA64EEF614}">
          <p14:sldIdLst/>
        </p14:section>
        <p14:section name="AboutCompany" id="{448856D0-69F0-4B98-9E2D-E1233B20ED8B}">
          <p14:sldIdLst/>
        </p14:section>
        <p14:section name="Timeline&amp;Steps" id="{7E6B5A6D-E071-4EC5-9FBC-510B24869C60}">
          <p14:sldIdLst/>
        </p14:section>
        <p14:section name="Portfolio" id="{1E4799B6-DD42-420E-94FF-44A887736F29}">
          <p14:sldIdLst/>
        </p14:section>
        <p14:section name="Product" id="{D7B8D0CF-7F1B-47C2-B618-CD27F003500A}">
          <p14:sldIdLst/>
        </p14:section>
        <p14:section name="Analyze" id="{F7B2D01A-1430-486B-B7F1-3F0338AA0556}">
          <p14:sldIdLst/>
        </p14:section>
        <p14:section name="Tables" id="{A097F2D7-5C16-4350-BEC8-35815FC39158}">
          <p14:sldIdLst/>
        </p14:section>
        <p14:section name="OurTeam" id="{3800222D-7777-4811-8C87-9CAD9BC7E2CC}">
          <p14:sldIdLst/>
        </p14:section>
        <p14:section name="Infographic" id="{13BDDB59-E21A-4694-9A8B-ED65372183C6}">
          <p14:sldIdLst/>
        </p14:section>
        <p14:section name="Map" id="{65FB118E-96FC-4A63-BF6E-0D3CCC23A165}">
          <p14:sldIdLst/>
        </p14:section>
        <p14:section name="WebApp" id="{A5C9C89B-3C94-4204-BE4D-6D7144148B99}">
          <p14:sldIdLst/>
        </p14:section>
        <p14:section name="PhotoSlide (BONUS)" id="{5429068A-A51F-4AB2-AB67-F3501A6D82A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432" userDrawn="1">
          <p15:clr>
            <a:srgbClr val="A4A3A4"/>
          </p15:clr>
        </p15:guide>
        <p15:guide id="4" pos="12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bi" initials="s" lastIdx="1" clrIdx="0">
    <p:extLst>
      <p:ext uri="{19B8F6BF-5375-455C-9EA6-DF929625EA0E}">
        <p15:presenceInfo xmlns:p15="http://schemas.microsoft.com/office/powerpoint/2012/main" userId="sob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D888"/>
    <a:srgbClr val="0AD45C"/>
    <a:srgbClr val="FF6C10"/>
    <a:srgbClr val="03F163"/>
    <a:srgbClr val="0AD482"/>
    <a:srgbClr val="EC6E06"/>
    <a:srgbClr val="FF8514"/>
    <a:srgbClr val="FF2525"/>
    <a:srgbClr val="FF3708"/>
    <a:srgbClr val="12E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 autoAdjust="0"/>
    <p:restoredTop sz="94335" autoAdjust="0"/>
  </p:normalViewPr>
  <p:slideViewPr>
    <p:cSldViewPr snapToGrid="0" showGuides="1">
      <p:cViewPr varScale="1">
        <p:scale>
          <a:sx n="81" d="100"/>
          <a:sy n="81" d="100"/>
        </p:scale>
        <p:origin x="461" y="48"/>
      </p:cViewPr>
      <p:guideLst>
        <p:guide orient="horz" pos="2160"/>
        <p:guide pos="3840"/>
        <p:guide pos="6432"/>
        <p:guide pos="12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tableStyles" Target="tableStyle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commentAuthors" Target="commentAuthor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theme" Target="theme/theme1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handoutMaster" Target="handoutMasters/handoutMaster1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viewProps" Target="viewProps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notesMaster" Target="notesMasters/notesMaster1.xml" /><Relationship Id="rId30" Type="http://schemas.openxmlformats.org/officeDocument/2006/relationships/presProps" Target="pres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CAA032-DC26-4A69-A842-18F1AAECA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29656-190B-40CB-AA48-7AFE8826A0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BC90C-9667-49AD-9229-D3E2389A0DD3}" type="datetimeFigureOut">
              <a:rPr lang="en-US" smtClean="0"/>
              <a:t>8/24/2021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D6E81-667D-4BFF-A4FC-2A5EF14821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99AC-1714-44AF-9368-4AB7700467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D6A56-DF7F-4537-8204-07BF7B4738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61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6439B-1068-481D-B6DD-E3ABF3B07810}" type="datetimeFigureOut">
              <a:rPr lang="en-US" smtClean="0"/>
              <a:t>8/24/2021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AAA0E-9D13-4878-91BE-7D7F95E079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2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AAA0E-9D13-4878-91BE-7D7F95E079F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AA0E-9D13-4878-91BE-7D7F95E079F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2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AA0E-9D13-4878-91BE-7D7F95E079F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10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AA0E-9D13-4878-91BE-7D7F95E079F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989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AA0E-9D13-4878-91BE-7D7F95E079F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8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174689-BECC-4390-B3B9-306A17FD432A}" type="slidenum">
              <a:rPr lang="en-US" altLang="ru-RU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7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AA0E-9D13-4878-91BE-7D7F95E079F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1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118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81D81FF-AAA2-4084-8502-B4FBD00D02E3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6495294" y="1403759"/>
            <a:ext cx="5568950" cy="1758950"/>
          </a:xfrm>
          <a:custGeom>
            <a:avLst/>
            <a:gdLst>
              <a:gd name="T0" fmla="*/ 3508 w 3508"/>
              <a:gd name="T1" fmla="*/ 512 h 1108"/>
              <a:gd name="T2" fmla="*/ 2172 w 3508"/>
              <a:gd name="T3" fmla="*/ 616 h 1108"/>
              <a:gd name="T4" fmla="*/ 780 w 3508"/>
              <a:gd name="T5" fmla="*/ 32 h 1108"/>
              <a:gd name="T6" fmla="*/ 0 w 3508"/>
              <a:gd name="T7" fmla="*/ 304 h 1108"/>
              <a:gd name="T8" fmla="*/ 1204 w 3508"/>
              <a:gd name="T9" fmla="*/ 1108 h 1108"/>
              <a:gd name="T10" fmla="*/ 2744 w 3508"/>
              <a:gd name="T11" fmla="*/ 1036 h 1108"/>
              <a:gd name="T12" fmla="*/ 3360 w 3508"/>
              <a:gd name="T13" fmla="*/ 772 h 1108"/>
              <a:gd name="T14" fmla="*/ 3508 w 3508"/>
              <a:gd name="T15" fmla="*/ 51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8" h="1108">
                <a:moveTo>
                  <a:pt x="3508" y="512"/>
                </a:moveTo>
                <a:cubicBezTo>
                  <a:pt x="3376" y="564"/>
                  <a:pt x="2744" y="748"/>
                  <a:pt x="2172" y="616"/>
                </a:cubicBezTo>
                <a:cubicBezTo>
                  <a:pt x="1620" y="489"/>
                  <a:pt x="1292" y="64"/>
                  <a:pt x="780" y="32"/>
                </a:cubicBezTo>
                <a:cubicBezTo>
                  <a:pt x="268" y="0"/>
                  <a:pt x="0" y="304"/>
                  <a:pt x="0" y="304"/>
                </a:cubicBezTo>
                <a:cubicBezTo>
                  <a:pt x="1204" y="1108"/>
                  <a:pt x="1204" y="1108"/>
                  <a:pt x="1204" y="1108"/>
                </a:cubicBezTo>
                <a:cubicBezTo>
                  <a:pt x="2744" y="1036"/>
                  <a:pt x="2744" y="1036"/>
                  <a:pt x="2744" y="1036"/>
                </a:cubicBezTo>
                <a:cubicBezTo>
                  <a:pt x="3360" y="772"/>
                  <a:pt x="3360" y="772"/>
                  <a:pt x="3360" y="772"/>
                </a:cubicBezTo>
                <a:lnTo>
                  <a:pt x="3508" y="5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8B19884F-877F-47B5-8ACF-302A918E4261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919576-B2DE-4B3B-98AE-B88641B2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796B9-FF32-44D8-B11B-3530FDBFC56E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BCA49F31-6B7A-41E2-A82E-3CA836404F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233" y="-25400"/>
            <a:ext cx="12192000" cy="3572059"/>
          </a:xfrm>
          <a:custGeom>
            <a:avLst/>
            <a:gdLst>
              <a:gd name="connsiteX0" fmla="*/ 12192000 w 12192000"/>
              <a:gd name="connsiteY0" fmla="*/ 0 h 3572059"/>
              <a:gd name="connsiteX1" fmla="*/ 12192000 w 12192000"/>
              <a:gd name="connsiteY1" fmla="*/ 2727325 h 3572059"/>
              <a:gd name="connsiteX2" fmla="*/ 8763000 w 12192000"/>
              <a:gd name="connsiteY2" fmla="*/ 1647825 h 3572059"/>
              <a:gd name="connsiteX3" fmla="*/ 3044825 w 12192000"/>
              <a:gd name="connsiteY3" fmla="*/ 3535363 h 3572059"/>
              <a:gd name="connsiteX4" fmla="*/ 2334360 w 12192000"/>
              <a:gd name="connsiteY4" fmla="*/ 3572051 h 3572059"/>
              <a:gd name="connsiteX5" fmla="*/ 0 w 12192000"/>
              <a:gd name="connsiteY5" fmla="*/ 3178175 h 3572059"/>
              <a:gd name="connsiteX6" fmla="*/ 0 w 12192000"/>
              <a:gd name="connsiteY6" fmla="*/ 28575 h 3572059"/>
              <a:gd name="connsiteX7" fmla="*/ 12192000 w 12192000"/>
              <a:gd name="connsiteY7" fmla="*/ 0 h 3572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2059">
                <a:moveTo>
                  <a:pt x="12192000" y="0"/>
                </a:moveTo>
                <a:cubicBezTo>
                  <a:pt x="12192000" y="2727325"/>
                  <a:pt x="12192000" y="2727325"/>
                  <a:pt x="12192000" y="2727325"/>
                </a:cubicBezTo>
                <a:cubicBezTo>
                  <a:pt x="11141075" y="2601913"/>
                  <a:pt x="9982200" y="1617663"/>
                  <a:pt x="8763000" y="1647825"/>
                </a:cubicBezTo>
                <a:cubicBezTo>
                  <a:pt x="7229474" y="1685925"/>
                  <a:pt x="5283201" y="3306763"/>
                  <a:pt x="3044825" y="3535363"/>
                </a:cubicBezTo>
                <a:cubicBezTo>
                  <a:pt x="2799259" y="3560366"/>
                  <a:pt x="2562064" y="3571695"/>
                  <a:pt x="2334360" y="3572051"/>
                </a:cubicBezTo>
                <a:cubicBezTo>
                  <a:pt x="1347645" y="3573593"/>
                  <a:pt x="539155" y="3369072"/>
                  <a:pt x="0" y="3178175"/>
                </a:cubicBezTo>
                <a:lnTo>
                  <a:pt x="0" y="28575"/>
                </a:lnTo>
                <a:cubicBezTo>
                  <a:pt x="12192000" y="0"/>
                  <a:pt x="12192000" y="0"/>
                  <a:pt x="1219200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09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6"/>
          <p:cNvSpPr>
            <a:spLocks noGrp="1"/>
          </p:cNvSpPr>
          <p:nvPr>
            <p:ph type="pic" sz="quarter" idx="11"/>
          </p:nvPr>
        </p:nvSpPr>
        <p:spPr>
          <a:xfrm>
            <a:off x="6298793" y="980792"/>
            <a:ext cx="4889625" cy="4896417"/>
          </a:xfrm>
          <a:custGeom>
            <a:avLst/>
            <a:gdLst>
              <a:gd name="connsiteX0" fmla="*/ 3667219 w 7334439"/>
              <a:gd name="connsiteY0" fmla="*/ 2758620 h 7345760"/>
              <a:gd name="connsiteX1" fmla="*/ 3619681 w 7334439"/>
              <a:gd name="connsiteY1" fmla="*/ 2760883 h 7345760"/>
              <a:gd name="connsiteX2" fmla="*/ 3574407 w 7334439"/>
              <a:gd name="connsiteY2" fmla="*/ 2763146 h 7345760"/>
              <a:gd name="connsiteX3" fmla="*/ 3526869 w 7334439"/>
              <a:gd name="connsiteY3" fmla="*/ 2769936 h 7345760"/>
              <a:gd name="connsiteX4" fmla="*/ 3481594 w 7334439"/>
              <a:gd name="connsiteY4" fmla="*/ 2776725 h 7345760"/>
              <a:gd name="connsiteX5" fmla="*/ 3438584 w 7334439"/>
              <a:gd name="connsiteY5" fmla="*/ 2788040 h 7345760"/>
              <a:gd name="connsiteX6" fmla="*/ 3393309 w 7334439"/>
              <a:gd name="connsiteY6" fmla="*/ 2799355 h 7345760"/>
              <a:gd name="connsiteX7" fmla="*/ 3352563 w 7334439"/>
              <a:gd name="connsiteY7" fmla="*/ 2812933 h 7345760"/>
              <a:gd name="connsiteX8" fmla="*/ 3311816 w 7334439"/>
              <a:gd name="connsiteY8" fmla="*/ 2831037 h 7345760"/>
              <a:gd name="connsiteX9" fmla="*/ 3271069 w 7334439"/>
              <a:gd name="connsiteY9" fmla="*/ 2849141 h 7345760"/>
              <a:gd name="connsiteX10" fmla="*/ 3230322 w 7334439"/>
              <a:gd name="connsiteY10" fmla="*/ 2869508 h 7345760"/>
              <a:gd name="connsiteX11" fmla="*/ 3194103 w 7334439"/>
              <a:gd name="connsiteY11" fmla="*/ 2889876 h 7345760"/>
              <a:gd name="connsiteX12" fmla="*/ 3155619 w 7334439"/>
              <a:gd name="connsiteY12" fmla="*/ 2917032 h 7345760"/>
              <a:gd name="connsiteX13" fmla="*/ 3121663 w 7334439"/>
              <a:gd name="connsiteY13" fmla="*/ 2941925 h 7345760"/>
              <a:gd name="connsiteX14" fmla="*/ 3087708 w 7334439"/>
              <a:gd name="connsiteY14" fmla="*/ 2969081 h 7345760"/>
              <a:gd name="connsiteX15" fmla="*/ 3053752 w 7334439"/>
              <a:gd name="connsiteY15" fmla="*/ 2996237 h 7345760"/>
              <a:gd name="connsiteX16" fmla="*/ 3019797 w 7334439"/>
              <a:gd name="connsiteY16" fmla="*/ 3027920 h 7345760"/>
              <a:gd name="connsiteX17" fmla="*/ 2990368 w 7334439"/>
              <a:gd name="connsiteY17" fmla="*/ 3059602 h 7345760"/>
              <a:gd name="connsiteX18" fmla="*/ 2960940 w 7334439"/>
              <a:gd name="connsiteY18" fmla="*/ 3091284 h 7345760"/>
              <a:gd name="connsiteX19" fmla="*/ 2933775 w 7334439"/>
              <a:gd name="connsiteY19" fmla="*/ 3125230 h 7345760"/>
              <a:gd name="connsiteX20" fmla="*/ 2908874 w 7334439"/>
              <a:gd name="connsiteY20" fmla="*/ 3161438 h 7345760"/>
              <a:gd name="connsiteX21" fmla="*/ 2886237 w 7334439"/>
              <a:gd name="connsiteY21" fmla="*/ 3197646 h 7345760"/>
              <a:gd name="connsiteX22" fmla="*/ 2863600 w 7334439"/>
              <a:gd name="connsiteY22" fmla="*/ 3236117 h 7345760"/>
              <a:gd name="connsiteX23" fmla="*/ 2843227 w 7334439"/>
              <a:gd name="connsiteY23" fmla="*/ 3274589 h 7345760"/>
              <a:gd name="connsiteX24" fmla="*/ 2825117 w 7334439"/>
              <a:gd name="connsiteY24" fmla="*/ 3317586 h 7345760"/>
              <a:gd name="connsiteX25" fmla="*/ 2809271 w 7334439"/>
              <a:gd name="connsiteY25" fmla="*/ 3358320 h 7345760"/>
              <a:gd name="connsiteX26" fmla="*/ 2795689 w 7334439"/>
              <a:gd name="connsiteY26" fmla="*/ 3401318 h 7345760"/>
              <a:gd name="connsiteX27" fmla="*/ 2782106 w 7334439"/>
              <a:gd name="connsiteY27" fmla="*/ 3444315 h 7345760"/>
              <a:gd name="connsiteX28" fmla="*/ 2773051 w 7334439"/>
              <a:gd name="connsiteY28" fmla="*/ 3489576 h 7345760"/>
              <a:gd name="connsiteX29" fmla="*/ 2763997 w 7334439"/>
              <a:gd name="connsiteY29" fmla="*/ 3532573 h 7345760"/>
              <a:gd name="connsiteX30" fmla="*/ 2759469 w 7334439"/>
              <a:gd name="connsiteY30" fmla="*/ 3577833 h 7345760"/>
              <a:gd name="connsiteX31" fmla="*/ 2754942 w 7334439"/>
              <a:gd name="connsiteY31" fmla="*/ 3625357 h 7345760"/>
              <a:gd name="connsiteX32" fmla="*/ 2752678 w 7334439"/>
              <a:gd name="connsiteY32" fmla="*/ 3670617 h 7345760"/>
              <a:gd name="connsiteX33" fmla="*/ 2754942 w 7334439"/>
              <a:gd name="connsiteY33" fmla="*/ 3720404 h 7345760"/>
              <a:gd name="connsiteX34" fmla="*/ 2759469 w 7334439"/>
              <a:gd name="connsiteY34" fmla="*/ 3765664 h 7345760"/>
              <a:gd name="connsiteX35" fmla="*/ 2763997 w 7334439"/>
              <a:gd name="connsiteY35" fmla="*/ 3813187 h 7345760"/>
              <a:gd name="connsiteX36" fmla="*/ 2773051 w 7334439"/>
              <a:gd name="connsiteY36" fmla="*/ 3856185 h 7345760"/>
              <a:gd name="connsiteX37" fmla="*/ 2782106 w 7334439"/>
              <a:gd name="connsiteY37" fmla="*/ 3901445 h 7345760"/>
              <a:gd name="connsiteX38" fmla="*/ 2795689 w 7334439"/>
              <a:gd name="connsiteY38" fmla="*/ 3944442 h 7345760"/>
              <a:gd name="connsiteX39" fmla="*/ 2809271 w 7334439"/>
              <a:gd name="connsiteY39" fmla="*/ 3985177 h 7345760"/>
              <a:gd name="connsiteX40" fmla="*/ 2825117 w 7334439"/>
              <a:gd name="connsiteY40" fmla="*/ 4028174 h 7345760"/>
              <a:gd name="connsiteX41" fmla="*/ 2843227 w 7334439"/>
              <a:gd name="connsiteY41" fmla="*/ 4068908 h 7345760"/>
              <a:gd name="connsiteX42" fmla="*/ 2863600 w 7334439"/>
              <a:gd name="connsiteY42" fmla="*/ 4109643 h 7345760"/>
              <a:gd name="connsiteX43" fmla="*/ 2886237 w 7334439"/>
              <a:gd name="connsiteY43" fmla="*/ 4148114 h 7345760"/>
              <a:gd name="connsiteX44" fmla="*/ 2908874 w 7334439"/>
              <a:gd name="connsiteY44" fmla="*/ 4184322 h 7345760"/>
              <a:gd name="connsiteX45" fmla="*/ 2933775 w 7334439"/>
              <a:gd name="connsiteY45" fmla="*/ 4220531 h 7345760"/>
              <a:gd name="connsiteX46" fmla="*/ 2960940 w 7334439"/>
              <a:gd name="connsiteY46" fmla="*/ 4254476 h 7345760"/>
              <a:gd name="connsiteX47" fmla="*/ 2990368 w 7334439"/>
              <a:gd name="connsiteY47" fmla="*/ 4286158 h 7345760"/>
              <a:gd name="connsiteX48" fmla="*/ 3019797 w 7334439"/>
              <a:gd name="connsiteY48" fmla="*/ 4317841 h 7345760"/>
              <a:gd name="connsiteX49" fmla="*/ 3053752 w 7334439"/>
              <a:gd name="connsiteY49" fmla="*/ 4349523 h 7345760"/>
              <a:gd name="connsiteX50" fmla="*/ 3087708 w 7334439"/>
              <a:gd name="connsiteY50" fmla="*/ 4376679 h 7345760"/>
              <a:gd name="connsiteX51" fmla="*/ 3121663 w 7334439"/>
              <a:gd name="connsiteY51" fmla="*/ 4403835 h 7345760"/>
              <a:gd name="connsiteX52" fmla="*/ 3155619 w 7334439"/>
              <a:gd name="connsiteY52" fmla="*/ 4428729 h 7345760"/>
              <a:gd name="connsiteX53" fmla="*/ 3194103 w 7334439"/>
              <a:gd name="connsiteY53" fmla="*/ 4455885 h 7345760"/>
              <a:gd name="connsiteX54" fmla="*/ 3230322 w 7334439"/>
              <a:gd name="connsiteY54" fmla="*/ 4476252 h 7345760"/>
              <a:gd name="connsiteX55" fmla="*/ 3271069 w 7334439"/>
              <a:gd name="connsiteY55" fmla="*/ 4496619 h 7345760"/>
              <a:gd name="connsiteX56" fmla="*/ 3311816 w 7334439"/>
              <a:gd name="connsiteY56" fmla="*/ 4514723 h 7345760"/>
              <a:gd name="connsiteX57" fmla="*/ 3352563 w 7334439"/>
              <a:gd name="connsiteY57" fmla="*/ 4530564 h 7345760"/>
              <a:gd name="connsiteX58" fmla="*/ 3393309 w 7334439"/>
              <a:gd name="connsiteY58" fmla="*/ 4546406 h 7345760"/>
              <a:gd name="connsiteX59" fmla="*/ 3438584 w 7334439"/>
              <a:gd name="connsiteY59" fmla="*/ 4557721 h 7345760"/>
              <a:gd name="connsiteX60" fmla="*/ 3481594 w 7334439"/>
              <a:gd name="connsiteY60" fmla="*/ 4569036 h 7345760"/>
              <a:gd name="connsiteX61" fmla="*/ 3526869 w 7334439"/>
              <a:gd name="connsiteY61" fmla="*/ 4575825 h 7345760"/>
              <a:gd name="connsiteX62" fmla="*/ 3574407 w 7334439"/>
              <a:gd name="connsiteY62" fmla="*/ 4582614 h 7345760"/>
              <a:gd name="connsiteX63" fmla="*/ 3619681 w 7334439"/>
              <a:gd name="connsiteY63" fmla="*/ 4584877 h 7345760"/>
              <a:gd name="connsiteX64" fmla="*/ 3667219 w 7334439"/>
              <a:gd name="connsiteY64" fmla="*/ 4587140 h 7345760"/>
              <a:gd name="connsiteX65" fmla="*/ 3712493 w 7334439"/>
              <a:gd name="connsiteY65" fmla="*/ 4584877 h 7345760"/>
              <a:gd name="connsiteX66" fmla="*/ 3760031 w 7334439"/>
              <a:gd name="connsiteY66" fmla="*/ 4582614 h 7345760"/>
              <a:gd name="connsiteX67" fmla="*/ 3805306 w 7334439"/>
              <a:gd name="connsiteY67" fmla="*/ 4575825 h 7345760"/>
              <a:gd name="connsiteX68" fmla="*/ 3850580 w 7334439"/>
              <a:gd name="connsiteY68" fmla="*/ 4569036 h 7345760"/>
              <a:gd name="connsiteX69" fmla="*/ 3893591 w 7334439"/>
              <a:gd name="connsiteY69" fmla="*/ 4557721 h 7345760"/>
              <a:gd name="connsiteX70" fmla="*/ 3936601 w 7334439"/>
              <a:gd name="connsiteY70" fmla="*/ 4546406 h 7345760"/>
              <a:gd name="connsiteX71" fmla="*/ 3979612 w 7334439"/>
              <a:gd name="connsiteY71" fmla="*/ 4530564 h 7345760"/>
              <a:gd name="connsiteX72" fmla="*/ 4020359 w 7334439"/>
              <a:gd name="connsiteY72" fmla="*/ 4514723 h 7345760"/>
              <a:gd name="connsiteX73" fmla="*/ 4061105 w 7334439"/>
              <a:gd name="connsiteY73" fmla="*/ 4496619 h 7345760"/>
              <a:gd name="connsiteX74" fmla="*/ 4101852 w 7334439"/>
              <a:gd name="connsiteY74" fmla="*/ 4476252 h 7345760"/>
              <a:gd name="connsiteX75" fmla="*/ 4140335 w 7334439"/>
              <a:gd name="connsiteY75" fmla="*/ 4455885 h 7345760"/>
              <a:gd name="connsiteX76" fmla="*/ 4176555 w 7334439"/>
              <a:gd name="connsiteY76" fmla="*/ 4428729 h 7345760"/>
              <a:gd name="connsiteX77" fmla="*/ 4212775 w 7334439"/>
              <a:gd name="connsiteY77" fmla="*/ 4403835 h 7345760"/>
              <a:gd name="connsiteX78" fmla="*/ 4246730 w 7334439"/>
              <a:gd name="connsiteY78" fmla="*/ 4376679 h 7345760"/>
              <a:gd name="connsiteX79" fmla="*/ 4280686 w 7334439"/>
              <a:gd name="connsiteY79" fmla="*/ 4349523 h 7345760"/>
              <a:gd name="connsiteX80" fmla="*/ 4312378 w 7334439"/>
              <a:gd name="connsiteY80" fmla="*/ 4317841 h 7345760"/>
              <a:gd name="connsiteX81" fmla="*/ 4341806 w 7334439"/>
              <a:gd name="connsiteY81" fmla="*/ 4286158 h 7345760"/>
              <a:gd name="connsiteX82" fmla="*/ 4371235 w 7334439"/>
              <a:gd name="connsiteY82" fmla="*/ 4254476 h 7345760"/>
              <a:gd name="connsiteX83" fmla="*/ 4396135 w 7334439"/>
              <a:gd name="connsiteY83" fmla="*/ 4220531 h 7345760"/>
              <a:gd name="connsiteX84" fmla="*/ 4423300 w 7334439"/>
              <a:gd name="connsiteY84" fmla="*/ 4184322 h 7345760"/>
              <a:gd name="connsiteX85" fmla="*/ 4445937 w 7334439"/>
              <a:gd name="connsiteY85" fmla="*/ 4148114 h 7345760"/>
              <a:gd name="connsiteX86" fmla="*/ 4468575 w 7334439"/>
              <a:gd name="connsiteY86" fmla="*/ 4109643 h 7345760"/>
              <a:gd name="connsiteX87" fmla="*/ 4488947 w 7334439"/>
              <a:gd name="connsiteY87" fmla="*/ 4068908 h 7345760"/>
              <a:gd name="connsiteX88" fmla="*/ 4507057 w 7334439"/>
              <a:gd name="connsiteY88" fmla="*/ 4028174 h 7345760"/>
              <a:gd name="connsiteX89" fmla="*/ 4522903 w 7334439"/>
              <a:gd name="connsiteY89" fmla="*/ 3985177 h 7345760"/>
              <a:gd name="connsiteX90" fmla="*/ 4536485 w 7334439"/>
              <a:gd name="connsiteY90" fmla="*/ 3944442 h 7345760"/>
              <a:gd name="connsiteX91" fmla="*/ 4550068 w 7334439"/>
              <a:gd name="connsiteY91" fmla="*/ 3901445 h 7345760"/>
              <a:gd name="connsiteX92" fmla="*/ 4559123 w 7334439"/>
              <a:gd name="connsiteY92" fmla="*/ 3856185 h 7345760"/>
              <a:gd name="connsiteX93" fmla="*/ 4568177 w 7334439"/>
              <a:gd name="connsiteY93" fmla="*/ 3813187 h 7345760"/>
              <a:gd name="connsiteX94" fmla="*/ 4572705 w 7334439"/>
              <a:gd name="connsiteY94" fmla="*/ 3765664 h 7345760"/>
              <a:gd name="connsiteX95" fmla="*/ 4577233 w 7334439"/>
              <a:gd name="connsiteY95" fmla="*/ 3720404 h 7345760"/>
              <a:gd name="connsiteX96" fmla="*/ 4577233 w 7334439"/>
              <a:gd name="connsiteY96" fmla="*/ 3670617 h 7345760"/>
              <a:gd name="connsiteX97" fmla="*/ 4577233 w 7334439"/>
              <a:gd name="connsiteY97" fmla="*/ 3625357 h 7345760"/>
              <a:gd name="connsiteX98" fmla="*/ 4572705 w 7334439"/>
              <a:gd name="connsiteY98" fmla="*/ 3577833 h 7345760"/>
              <a:gd name="connsiteX99" fmla="*/ 4568177 w 7334439"/>
              <a:gd name="connsiteY99" fmla="*/ 3532573 h 7345760"/>
              <a:gd name="connsiteX100" fmla="*/ 4559123 w 7334439"/>
              <a:gd name="connsiteY100" fmla="*/ 3489576 h 7345760"/>
              <a:gd name="connsiteX101" fmla="*/ 4550068 w 7334439"/>
              <a:gd name="connsiteY101" fmla="*/ 3444315 h 7345760"/>
              <a:gd name="connsiteX102" fmla="*/ 4536485 w 7334439"/>
              <a:gd name="connsiteY102" fmla="*/ 3401318 h 7345760"/>
              <a:gd name="connsiteX103" fmla="*/ 4522903 w 7334439"/>
              <a:gd name="connsiteY103" fmla="*/ 3358320 h 7345760"/>
              <a:gd name="connsiteX104" fmla="*/ 4507057 w 7334439"/>
              <a:gd name="connsiteY104" fmla="*/ 3317586 h 7345760"/>
              <a:gd name="connsiteX105" fmla="*/ 4488947 w 7334439"/>
              <a:gd name="connsiteY105" fmla="*/ 3274589 h 7345760"/>
              <a:gd name="connsiteX106" fmla="*/ 4468575 w 7334439"/>
              <a:gd name="connsiteY106" fmla="*/ 3236117 h 7345760"/>
              <a:gd name="connsiteX107" fmla="*/ 4445937 w 7334439"/>
              <a:gd name="connsiteY107" fmla="*/ 3197646 h 7345760"/>
              <a:gd name="connsiteX108" fmla="*/ 4423300 w 7334439"/>
              <a:gd name="connsiteY108" fmla="*/ 3161438 h 7345760"/>
              <a:gd name="connsiteX109" fmla="*/ 4396135 w 7334439"/>
              <a:gd name="connsiteY109" fmla="*/ 3125230 h 7345760"/>
              <a:gd name="connsiteX110" fmla="*/ 4371235 w 7334439"/>
              <a:gd name="connsiteY110" fmla="*/ 3091284 h 7345760"/>
              <a:gd name="connsiteX111" fmla="*/ 4341806 w 7334439"/>
              <a:gd name="connsiteY111" fmla="*/ 3059602 h 7345760"/>
              <a:gd name="connsiteX112" fmla="*/ 4312378 w 7334439"/>
              <a:gd name="connsiteY112" fmla="*/ 3027920 h 7345760"/>
              <a:gd name="connsiteX113" fmla="*/ 4280686 w 7334439"/>
              <a:gd name="connsiteY113" fmla="*/ 2996237 h 7345760"/>
              <a:gd name="connsiteX114" fmla="*/ 4246730 w 7334439"/>
              <a:gd name="connsiteY114" fmla="*/ 2969081 h 7345760"/>
              <a:gd name="connsiteX115" fmla="*/ 4212775 w 7334439"/>
              <a:gd name="connsiteY115" fmla="*/ 2941925 h 7345760"/>
              <a:gd name="connsiteX116" fmla="*/ 4176555 w 7334439"/>
              <a:gd name="connsiteY116" fmla="*/ 2917032 h 7345760"/>
              <a:gd name="connsiteX117" fmla="*/ 4140335 w 7334439"/>
              <a:gd name="connsiteY117" fmla="*/ 2889876 h 7345760"/>
              <a:gd name="connsiteX118" fmla="*/ 4101852 w 7334439"/>
              <a:gd name="connsiteY118" fmla="*/ 2869508 h 7345760"/>
              <a:gd name="connsiteX119" fmla="*/ 4061105 w 7334439"/>
              <a:gd name="connsiteY119" fmla="*/ 2849141 h 7345760"/>
              <a:gd name="connsiteX120" fmla="*/ 4020359 w 7334439"/>
              <a:gd name="connsiteY120" fmla="*/ 2831037 h 7345760"/>
              <a:gd name="connsiteX121" fmla="*/ 3979612 w 7334439"/>
              <a:gd name="connsiteY121" fmla="*/ 2812933 h 7345760"/>
              <a:gd name="connsiteX122" fmla="*/ 3936601 w 7334439"/>
              <a:gd name="connsiteY122" fmla="*/ 2799355 h 7345760"/>
              <a:gd name="connsiteX123" fmla="*/ 3893591 w 7334439"/>
              <a:gd name="connsiteY123" fmla="*/ 2788040 h 7345760"/>
              <a:gd name="connsiteX124" fmla="*/ 3850580 w 7334439"/>
              <a:gd name="connsiteY124" fmla="*/ 2776725 h 7345760"/>
              <a:gd name="connsiteX125" fmla="*/ 3805306 w 7334439"/>
              <a:gd name="connsiteY125" fmla="*/ 2769936 h 7345760"/>
              <a:gd name="connsiteX126" fmla="*/ 3760031 w 7334439"/>
              <a:gd name="connsiteY126" fmla="*/ 2763146 h 7345760"/>
              <a:gd name="connsiteX127" fmla="*/ 3712493 w 7334439"/>
              <a:gd name="connsiteY127" fmla="*/ 2760883 h 7345760"/>
              <a:gd name="connsiteX128" fmla="*/ 3667219 w 7334439"/>
              <a:gd name="connsiteY128" fmla="*/ 0 h 7345760"/>
              <a:gd name="connsiteX129" fmla="*/ 3855107 w 7334439"/>
              <a:gd name="connsiteY129" fmla="*/ 4526 h 7345760"/>
              <a:gd name="connsiteX130" fmla="*/ 4040732 w 7334439"/>
              <a:gd name="connsiteY130" fmla="*/ 20367 h 7345760"/>
              <a:gd name="connsiteX131" fmla="*/ 4224093 w 7334439"/>
              <a:gd name="connsiteY131" fmla="*/ 42997 h 7345760"/>
              <a:gd name="connsiteX132" fmla="*/ 4405190 w 7334439"/>
              <a:gd name="connsiteY132" fmla="*/ 74680 h 7345760"/>
              <a:gd name="connsiteX133" fmla="*/ 4581760 w 7334439"/>
              <a:gd name="connsiteY133" fmla="*/ 115414 h 7345760"/>
              <a:gd name="connsiteX134" fmla="*/ 4756066 w 7334439"/>
              <a:gd name="connsiteY134" fmla="*/ 165200 h 7345760"/>
              <a:gd name="connsiteX135" fmla="*/ 4925845 w 7334439"/>
              <a:gd name="connsiteY135" fmla="*/ 221776 h 7345760"/>
              <a:gd name="connsiteX136" fmla="*/ 5093359 w 7334439"/>
              <a:gd name="connsiteY136" fmla="*/ 289667 h 7345760"/>
              <a:gd name="connsiteX137" fmla="*/ 5256347 w 7334439"/>
              <a:gd name="connsiteY137" fmla="*/ 362083 h 7345760"/>
              <a:gd name="connsiteX138" fmla="*/ 5414807 w 7334439"/>
              <a:gd name="connsiteY138" fmla="*/ 443552 h 7345760"/>
              <a:gd name="connsiteX139" fmla="*/ 5566476 w 7334439"/>
              <a:gd name="connsiteY139" fmla="*/ 531810 h 7345760"/>
              <a:gd name="connsiteX140" fmla="*/ 5718145 w 7334439"/>
              <a:gd name="connsiteY140" fmla="*/ 629119 h 7345760"/>
              <a:gd name="connsiteX141" fmla="*/ 5860759 w 7334439"/>
              <a:gd name="connsiteY141" fmla="*/ 730955 h 7345760"/>
              <a:gd name="connsiteX142" fmla="*/ 5998846 w 7334439"/>
              <a:gd name="connsiteY142" fmla="*/ 839580 h 7345760"/>
              <a:gd name="connsiteX143" fmla="*/ 6130141 w 7334439"/>
              <a:gd name="connsiteY143" fmla="*/ 952731 h 7345760"/>
              <a:gd name="connsiteX144" fmla="*/ 6259173 w 7334439"/>
              <a:gd name="connsiteY144" fmla="*/ 1077197 h 7345760"/>
              <a:gd name="connsiteX145" fmla="*/ 6381414 w 7334439"/>
              <a:gd name="connsiteY145" fmla="*/ 1203926 h 7345760"/>
              <a:gd name="connsiteX146" fmla="*/ 6496863 w 7334439"/>
              <a:gd name="connsiteY146" fmla="*/ 1335181 h 7345760"/>
              <a:gd name="connsiteX147" fmla="*/ 6603258 w 7334439"/>
              <a:gd name="connsiteY147" fmla="*/ 1475489 h 7345760"/>
              <a:gd name="connsiteX148" fmla="*/ 6707389 w 7334439"/>
              <a:gd name="connsiteY148" fmla="*/ 1620322 h 7345760"/>
              <a:gd name="connsiteX149" fmla="*/ 6802465 w 7334439"/>
              <a:gd name="connsiteY149" fmla="*/ 1769681 h 7345760"/>
              <a:gd name="connsiteX150" fmla="*/ 6890750 w 7334439"/>
              <a:gd name="connsiteY150" fmla="*/ 1923567 h 7345760"/>
              <a:gd name="connsiteX151" fmla="*/ 6972243 w 7334439"/>
              <a:gd name="connsiteY151" fmla="*/ 2079715 h 7345760"/>
              <a:gd name="connsiteX152" fmla="*/ 7044683 w 7334439"/>
              <a:gd name="connsiteY152" fmla="*/ 2244915 h 7345760"/>
              <a:gd name="connsiteX153" fmla="*/ 7110330 w 7334439"/>
              <a:gd name="connsiteY153" fmla="*/ 2410115 h 7345760"/>
              <a:gd name="connsiteX154" fmla="*/ 7166923 w 7334439"/>
              <a:gd name="connsiteY154" fmla="*/ 2582105 h 7345760"/>
              <a:gd name="connsiteX155" fmla="*/ 7218989 w 7334439"/>
              <a:gd name="connsiteY155" fmla="*/ 2754094 h 7345760"/>
              <a:gd name="connsiteX156" fmla="*/ 7259735 w 7334439"/>
              <a:gd name="connsiteY156" fmla="*/ 2932873 h 7345760"/>
              <a:gd name="connsiteX157" fmla="*/ 7291427 w 7334439"/>
              <a:gd name="connsiteY157" fmla="*/ 3113914 h 7345760"/>
              <a:gd name="connsiteX158" fmla="*/ 7316329 w 7334439"/>
              <a:gd name="connsiteY158" fmla="*/ 3299482 h 7345760"/>
              <a:gd name="connsiteX159" fmla="*/ 7329911 w 7334439"/>
              <a:gd name="connsiteY159" fmla="*/ 3482787 h 7345760"/>
              <a:gd name="connsiteX160" fmla="*/ 7334439 w 7334439"/>
              <a:gd name="connsiteY160" fmla="*/ 3670617 h 7345760"/>
              <a:gd name="connsiteX161" fmla="*/ 7329911 w 7334439"/>
              <a:gd name="connsiteY161" fmla="*/ 3860711 h 7345760"/>
              <a:gd name="connsiteX162" fmla="*/ 7316329 w 7334439"/>
              <a:gd name="connsiteY162" fmla="*/ 4046278 h 7345760"/>
              <a:gd name="connsiteX163" fmla="*/ 7291427 w 7334439"/>
              <a:gd name="connsiteY163" fmla="*/ 4231846 h 7345760"/>
              <a:gd name="connsiteX164" fmla="*/ 7259735 w 7334439"/>
              <a:gd name="connsiteY164" fmla="*/ 4410624 h 7345760"/>
              <a:gd name="connsiteX165" fmla="*/ 7218989 w 7334439"/>
              <a:gd name="connsiteY165" fmla="*/ 4591666 h 7345760"/>
              <a:gd name="connsiteX166" fmla="*/ 7166923 w 7334439"/>
              <a:gd name="connsiteY166" fmla="*/ 4763655 h 7345760"/>
              <a:gd name="connsiteX167" fmla="*/ 7110330 w 7334439"/>
              <a:gd name="connsiteY167" fmla="*/ 4935645 h 7345760"/>
              <a:gd name="connsiteX168" fmla="*/ 7044683 w 7334439"/>
              <a:gd name="connsiteY168" fmla="*/ 5100845 h 7345760"/>
              <a:gd name="connsiteX169" fmla="*/ 6972243 w 7334439"/>
              <a:gd name="connsiteY169" fmla="*/ 5266046 h 7345760"/>
              <a:gd name="connsiteX170" fmla="*/ 6890750 w 7334439"/>
              <a:gd name="connsiteY170" fmla="*/ 5422194 h 7345760"/>
              <a:gd name="connsiteX171" fmla="*/ 6802465 w 7334439"/>
              <a:gd name="connsiteY171" fmla="*/ 5576079 h 7345760"/>
              <a:gd name="connsiteX172" fmla="*/ 6707389 w 7334439"/>
              <a:gd name="connsiteY172" fmla="*/ 5725439 h 7345760"/>
              <a:gd name="connsiteX173" fmla="*/ 6603258 w 7334439"/>
              <a:gd name="connsiteY173" fmla="*/ 5870272 h 7345760"/>
              <a:gd name="connsiteX174" fmla="*/ 6496863 w 7334439"/>
              <a:gd name="connsiteY174" fmla="*/ 6008316 h 7345760"/>
              <a:gd name="connsiteX175" fmla="*/ 6381414 w 7334439"/>
              <a:gd name="connsiteY175" fmla="*/ 6141834 h 7345760"/>
              <a:gd name="connsiteX176" fmla="*/ 6259173 w 7334439"/>
              <a:gd name="connsiteY176" fmla="*/ 6268563 h 7345760"/>
              <a:gd name="connsiteX177" fmla="*/ 6130141 w 7334439"/>
              <a:gd name="connsiteY177" fmla="*/ 6390766 h 7345760"/>
              <a:gd name="connsiteX178" fmla="*/ 5998846 w 7334439"/>
              <a:gd name="connsiteY178" fmla="*/ 6506180 h 7345760"/>
              <a:gd name="connsiteX179" fmla="*/ 5860759 w 7334439"/>
              <a:gd name="connsiteY179" fmla="*/ 6614805 h 7345760"/>
              <a:gd name="connsiteX180" fmla="*/ 5718145 w 7334439"/>
              <a:gd name="connsiteY180" fmla="*/ 6716641 h 7345760"/>
              <a:gd name="connsiteX181" fmla="*/ 5566476 w 7334439"/>
              <a:gd name="connsiteY181" fmla="*/ 6813951 h 7345760"/>
              <a:gd name="connsiteX182" fmla="*/ 5414807 w 7334439"/>
              <a:gd name="connsiteY182" fmla="*/ 6902209 h 7345760"/>
              <a:gd name="connsiteX183" fmla="*/ 5256347 w 7334439"/>
              <a:gd name="connsiteY183" fmla="*/ 6981414 h 7345760"/>
              <a:gd name="connsiteX184" fmla="*/ 5093359 w 7334439"/>
              <a:gd name="connsiteY184" fmla="*/ 7056093 h 7345760"/>
              <a:gd name="connsiteX185" fmla="*/ 4925845 w 7334439"/>
              <a:gd name="connsiteY185" fmla="*/ 7123984 h 7345760"/>
              <a:gd name="connsiteX186" fmla="*/ 4756066 w 7334439"/>
              <a:gd name="connsiteY186" fmla="*/ 7180559 h 7345760"/>
              <a:gd name="connsiteX187" fmla="*/ 4581760 w 7334439"/>
              <a:gd name="connsiteY187" fmla="*/ 7230346 h 7345760"/>
              <a:gd name="connsiteX188" fmla="*/ 4405190 w 7334439"/>
              <a:gd name="connsiteY188" fmla="*/ 7271081 h 7345760"/>
              <a:gd name="connsiteX189" fmla="*/ 4224093 w 7334439"/>
              <a:gd name="connsiteY189" fmla="*/ 7302763 h 7345760"/>
              <a:gd name="connsiteX190" fmla="*/ 4040732 w 7334439"/>
              <a:gd name="connsiteY190" fmla="*/ 7325393 h 7345760"/>
              <a:gd name="connsiteX191" fmla="*/ 3855107 w 7334439"/>
              <a:gd name="connsiteY191" fmla="*/ 7338971 h 7345760"/>
              <a:gd name="connsiteX192" fmla="*/ 3667219 w 7334439"/>
              <a:gd name="connsiteY192" fmla="*/ 7345760 h 7345760"/>
              <a:gd name="connsiteX193" fmla="*/ 3477067 w 7334439"/>
              <a:gd name="connsiteY193" fmla="*/ 7338971 h 7345760"/>
              <a:gd name="connsiteX194" fmla="*/ 3291442 w 7334439"/>
              <a:gd name="connsiteY194" fmla="*/ 7325393 h 7345760"/>
              <a:gd name="connsiteX195" fmla="*/ 3108081 w 7334439"/>
              <a:gd name="connsiteY195" fmla="*/ 7302763 h 7345760"/>
              <a:gd name="connsiteX196" fmla="*/ 2926984 w 7334439"/>
              <a:gd name="connsiteY196" fmla="*/ 7271081 h 7345760"/>
              <a:gd name="connsiteX197" fmla="*/ 2750414 w 7334439"/>
              <a:gd name="connsiteY197" fmla="*/ 7230346 h 7345760"/>
              <a:gd name="connsiteX198" fmla="*/ 2576108 w 7334439"/>
              <a:gd name="connsiteY198" fmla="*/ 7180559 h 7345760"/>
              <a:gd name="connsiteX199" fmla="*/ 2404066 w 7334439"/>
              <a:gd name="connsiteY199" fmla="*/ 7123984 h 7345760"/>
              <a:gd name="connsiteX200" fmla="*/ 2238815 w 7334439"/>
              <a:gd name="connsiteY200" fmla="*/ 7056093 h 7345760"/>
              <a:gd name="connsiteX201" fmla="*/ 2078091 w 7334439"/>
              <a:gd name="connsiteY201" fmla="*/ 6981414 h 7345760"/>
              <a:gd name="connsiteX202" fmla="*/ 1917367 w 7334439"/>
              <a:gd name="connsiteY202" fmla="*/ 6902209 h 7345760"/>
              <a:gd name="connsiteX203" fmla="*/ 1763434 w 7334439"/>
              <a:gd name="connsiteY203" fmla="*/ 6813951 h 7345760"/>
              <a:gd name="connsiteX204" fmla="*/ 1616293 w 7334439"/>
              <a:gd name="connsiteY204" fmla="*/ 6716641 h 7345760"/>
              <a:gd name="connsiteX205" fmla="*/ 1471415 w 7334439"/>
              <a:gd name="connsiteY205" fmla="*/ 6614805 h 7345760"/>
              <a:gd name="connsiteX206" fmla="*/ 1333328 w 7334439"/>
              <a:gd name="connsiteY206" fmla="*/ 6506180 h 7345760"/>
              <a:gd name="connsiteX207" fmla="*/ 1199769 w 7334439"/>
              <a:gd name="connsiteY207" fmla="*/ 6390766 h 7345760"/>
              <a:gd name="connsiteX208" fmla="*/ 1073001 w 7334439"/>
              <a:gd name="connsiteY208" fmla="*/ 6268563 h 7345760"/>
              <a:gd name="connsiteX209" fmla="*/ 950761 w 7334439"/>
              <a:gd name="connsiteY209" fmla="*/ 6141834 h 7345760"/>
              <a:gd name="connsiteX210" fmla="*/ 835311 w 7334439"/>
              <a:gd name="connsiteY210" fmla="*/ 6008316 h 7345760"/>
              <a:gd name="connsiteX211" fmla="*/ 726653 w 7334439"/>
              <a:gd name="connsiteY211" fmla="*/ 5870272 h 7345760"/>
              <a:gd name="connsiteX212" fmla="*/ 624785 w 7334439"/>
              <a:gd name="connsiteY212" fmla="*/ 5725439 h 7345760"/>
              <a:gd name="connsiteX213" fmla="*/ 529709 w 7334439"/>
              <a:gd name="connsiteY213" fmla="*/ 5576079 h 7345760"/>
              <a:gd name="connsiteX214" fmla="*/ 439161 w 7334439"/>
              <a:gd name="connsiteY214" fmla="*/ 5422194 h 7345760"/>
              <a:gd name="connsiteX215" fmla="*/ 359931 w 7334439"/>
              <a:gd name="connsiteY215" fmla="*/ 5266046 h 7345760"/>
              <a:gd name="connsiteX216" fmla="*/ 285228 w 7334439"/>
              <a:gd name="connsiteY216" fmla="*/ 5100845 h 7345760"/>
              <a:gd name="connsiteX217" fmla="*/ 221844 w 7334439"/>
              <a:gd name="connsiteY217" fmla="*/ 4935645 h 7345760"/>
              <a:gd name="connsiteX218" fmla="*/ 162988 w 7334439"/>
              <a:gd name="connsiteY218" fmla="*/ 4763655 h 7345760"/>
              <a:gd name="connsiteX219" fmla="*/ 113186 w 7334439"/>
              <a:gd name="connsiteY219" fmla="*/ 4591666 h 7345760"/>
              <a:gd name="connsiteX220" fmla="*/ 72439 w 7334439"/>
              <a:gd name="connsiteY220" fmla="*/ 4410624 h 7345760"/>
              <a:gd name="connsiteX221" fmla="*/ 40747 w 7334439"/>
              <a:gd name="connsiteY221" fmla="*/ 4231846 h 7345760"/>
              <a:gd name="connsiteX222" fmla="*/ 18110 w 7334439"/>
              <a:gd name="connsiteY222" fmla="*/ 4046278 h 7345760"/>
              <a:gd name="connsiteX223" fmla="*/ 4527 w 7334439"/>
              <a:gd name="connsiteY223" fmla="*/ 3860711 h 7345760"/>
              <a:gd name="connsiteX224" fmla="*/ 0 w 7334439"/>
              <a:gd name="connsiteY224" fmla="*/ 3670617 h 7345760"/>
              <a:gd name="connsiteX225" fmla="*/ 4527 w 7334439"/>
              <a:gd name="connsiteY225" fmla="*/ 3482787 h 7345760"/>
              <a:gd name="connsiteX226" fmla="*/ 18110 w 7334439"/>
              <a:gd name="connsiteY226" fmla="*/ 3299482 h 7345760"/>
              <a:gd name="connsiteX227" fmla="*/ 40747 w 7334439"/>
              <a:gd name="connsiteY227" fmla="*/ 3113914 h 7345760"/>
              <a:gd name="connsiteX228" fmla="*/ 72439 w 7334439"/>
              <a:gd name="connsiteY228" fmla="*/ 2932873 h 7345760"/>
              <a:gd name="connsiteX229" fmla="*/ 113186 w 7334439"/>
              <a:gd name="connsiteY229" fmla="*/ 2754094 h 7345760"/>
              <a:gd name="connsiteX230" fmla="*/ 162988 w 7334439"/>
              <a:gd name="connsiteY230" fmla="*/ 2582105 h 7345760"/>
              <a:gd name="connsiteX231" fmla="*/ 221844 w 7334439"/>
              <a:gd name="connsiteY231" fmla="*/ 2410115 h 7345760"/>
              <a:gd name="connsiteX232" fmla="*/ 285228 w 7334439"/>
              <a:gd name="connsiteY232" fmla="*/ 2244915 h 7345760"/>
              <a:gd name="connsiteX233" fmla="*/ 359931 w 7334439"/>
              <a:gd name="connsiteY233" fmla="*/ 2079715 h 7345760"/>
              <a:gd name="connsiteX234" fmla="*/ 439161 w 7334439"/>
              <a:gd name="connsiteY234" fmla="*/ 1923567 h 7345760"/>
              <a:gd name="connsiteX235" fmla="*/ 529709 w 7334439"/>
              <a:gd name="connsiteY235" fmla="*/ 1769681 h 7345760"/>
              <a:gd name="connsiteX236" fmla="*/ 624785 w 7334439"/>
              <a:gd name="connsiteY236" fmla="*/ 1620322 h 7345760"/>
              <a:gd name="connsiteX237" fmla="*/ 726653 w 7334439"/>
              <a:gd name="connsiteY237" fmla="*/ 1475489 h 7345760"/>
              <a:gd name="connsiteX238" fmla="*/ 835311 w 7334439"/>
              <a:gd name="connsiteY238" fmla="*/ 1335181 h 7345760"/>
              <a:gd name="connsiteX239" fmla="*/ 950761 w 7334439"/>
              <a:gd name="connsiteY239" fmla="*/ 1203926 h 7345760"/>
              <a:gd name="connsiteX240" fmla="*/ 1073001 w 7334439"/>
              <a:gd name="connsiteY240" fmla="*/ 1077197 h 7345760"/>
              <a:gd name="connsiteX241" fmla="*/ 1199769 w 7334439"/>
              <a:gd name="connsiteY241" fmla="*/ 952731 h 7345760"/>
              <a:gd name="connsiteX242" fmla="*/ 1333328 w 7334439"/>
              <a:gd name="connsiteY242" fmla="*/ 839580 h 7345760"/>
              <a:gd name="connsiteX243" fmla="*/ 1471415 w 7334439"/>
              <a:gd name="connsiteY243" fmla="*/ 730955 h 7345760"/>
              <a:gd name="connsiteX244" fmla="*/ 1616293 w 7334439"/>
              <a:gd name="connsiteY244" fmla="*/ 629119 h 7345760"/>
              <a:gd name="connsiteX245" fmla="*/ 1763434 w 7334439"/>
              <a:gd name="connsiteY245" fmla="*/ 531810 h 7345760"/>
              <a:gd name="connsiteX246" fmla="*/ 1917367 w 7334439"/>
              <a:gd name="connsiteY246" fmla="*/ 443552 h 7345760"/>
              <a:gd name="connsiteX247" fmla="*/ 2078091 w 7334439"/>
              <a:gd name="connsiteY247" fmla="*/ 362083 h 7345760"/>
              <a:gd name="connsiteX248" fmla="*/ 2238815 w 7334439"/>
              <a:gd name="connsiteY248" fmla="*/ 289667 h 7345760"/>
              <a:gd name="connsiteX249" fmla="*/ 2404066 w 7334439"/>
              <a:gd name="connsiteY249" fmla="*/ 221776 h 7345760"/>
              <a:gd name="connsiteX250" fmla="*/ 2576108 w 7334439"/>
              <a:gd name="connsiteY250" fmla="*/ 165200 h 7345760"/>
              <a:gd name="connsiteX251" fmla="*/ 2750414 w 7334439"/>
              <a:gd name="connsiteY251" fmla="*/ 115414 h 7345760"/>
              <a:gd name="connsiteX252" fmla="*/ 2926984 w 7334439"/>
              <a:gd name="connsiteY252" fmla="*/ 74680 h 7345760"/>
              <a:gd name="connsiteX253" fmla="*/ 3108081 w 7334439"/>
              <a:gd name="connsiteY253" fmla="*/ 42997 h 7345760"/>
              <a:gd name="connsiteX254" fmla="*/ 3291442 w 7334439"/>
              <a:gd name="connsiteY254" fmla="*/ 20367 h 7345760"/>
              <a:gd name="connsiteX255" fmla="*/ 3477067 w 7334439"/>
              <a:gd name="connsiteY255" fmla="*/ 4526 h 734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7334439" h="7345760">
                <a:moveTo>
                  <a:pt x="3667219" y="2758620"/>
                </a:moveTo>
                <a:lnTo>
                  <a:pt x="3619681" y="2760883"/>
                </a:lnTo>
                <a:lnTo>
                  <a:pt x="3574407" y="2763146"/>
                </a:lnTo>
                <a:lnTo>
                  <a:pt x="3526869" y="2769936"/>
                </a:lnTo>
                <a:lnTo>
                  <a:pt x="3481594" y="2776725"/>
                </a:lnTo>
                <a:lnTo>
                  <a:pt x="3438584" y="2788040"/>
                </a:lnTo>
                <a:lnTo>
                  <a:pt x="3393309" y="2799355"/>
                </a:lnTo>
                <a:lnTo>
                  <a:pt x="3352563" y="2812933"/>
                </a:lnTo>
                <a:lnTo>
                  <a:pt x="3311816" y="2831037"/>
                </a:lnTo>
                <a:lnTo>
                  <a:pt x="3271069" y="2849141"/>
                </a:lnTo>
                <a:lnTo>
                  <a:pt x="3230322" y="2869508"/>
                </a:lnTo>
                <a:lnTo>
                  <a:pt x="3194103" y="2889876"/>
                </a:lnTo>
                <a:lnTo>
                  <a:pt x="3155619" y="2917032"/>
                </a:lnTo>
                <a:lnTo>
                  <a:pt x="3121663" y="2941925"/>
                </a:lnTo>
                <a:lnTo>
                  <a:pt x="3087708" y="2969081"/>
                </a:lnTo>
                <a:lnTo>
                  <a:pt x="3053752" y="2996237"/>
                </a:lnTo>
                <a:lnTo>
                  <a:pt x="3019797" y="3027920"/>
                </a:lnTo>
                <a:lnTo>
                  <a:pt x="2990368" y="3059602"/>
                </a:lnTo>
                <a:lnTo>
                  <a:pt x="2960940" y="3091284"/>
                </a:lnTo>
                <a:lnTo>
                  <a:pt x="2933775" y="3125230"/>
                </a:lnTo>
                <a:lnTo>
                  <a:pt x="2908874" y="3161438"/>
                </a:lnTo>
                <a:lnTo>
                  <a:pt x="2886237" y="3197646"/>
                </a:lnTo>
                <a:lnTo>
                  <a:pt x="2863600" y="3236117"/>
                </a:lnTo>
                <a:lnTo>
                  <a:pt x="2843227" y="3274589"/>
                </a:lnTo>
                <a:lnTo>
                  <a:pt x="2825117" y="3317586"/>
                </a:lnTo>
                <a:lnTo>
                  <a:pt x="2809271" y="3358320"/>
                </a:lnTo>
                <a:lnTo>
                  <a:pt x="2795689" y="3401318"/>
                </a:lnTo>
                <a:lnTo>
                  <a:pt x="2782106" y="3444315"/>
                </a:lnTo>
                <a:lnTo>
                  <a:pt x="2773051" y="3489576"/>
                </a:lnTo>
                <a:lnTo>
                  <a:pt x="2763997" y="3532573"/>
                </a:lnTo>
                <a:lnTo>
                  <a:pt x="2759469" y="3577833"/>
                </a:lnTo>
                <a:lnTo>
                  <a:pt x="2754942" y="3625357"/>
                </a:lnTo>
                <a:lnTo>
                  <a:pt x="2752678" y="3670617"/>
                </a:lnTo>
                <a:lnTo>
                  <a:pt x="2754942" y="3720404"/>
                </a:lnTo>
                <a:lnTo>
                  <a:pt x="2759469" y="3765664"/>
                </a:lnTo>
                <a:lnTo>
                  <a:pt x="2763997" y="3813187"/>
                </a:lnTo>
                <a:lnTo>
                  <a:pt x="2773051" y="3856185"/>
                </a:lnTo>
                <a:lnTo>
                  <a:pt x="2782106" y="3901445"/>
                </a:lnTo>
                <a:lnTo>
                  <a:pt x="2795689" y="3944442"/>
                </a:lnTo>
                <a:lnTo>
                  <a:pt x="2809271" y="3985177"/>
                </a:lnTo>
                <a:lnTo>
                  <a:pt x="2825117" y="4028174"/>
                </a:lnTo>
                <a:lnTo>
                  <a:pt x="2843227" y="4068908"/>
                </a:lnTo>
                <a:lnTo>
                  <a:pt x="2863600" y="4109643"/>
                </a:lnTo>
                <a:lnTo>
                  <a:pt x="2886237" y="4148114"/>
                </a:lnTo>
                <a:lnTo>
                  <a:pt x="2908874" y="4184322"/>
                </a:lnTo>
                <a:lnTo>
                  <a:pt x="2933775" y="4220531"/>
                </a:lnTo>
                <a:lnTo>
                  <a:pt x="2960940" y="4254476"/>
                </a:lnTo>
                <a:lnTo>
                  <a:pt x="2990368" y="4286158"/>
                </a:lnTo>
                <a:lnTo>
                  <a:pt x="3019797" y="4317841"/>
                </a:lnTo>
                <a:lnTo>
                  <a:pt x="3053752" y="4349523"/>
                </a:lnTo>
                <a:lnTo>
                  <a:pt x="3087708" y="4376679"/>
                </a:lnTo>
                <a:lnTo>
                  <a:pt x="3121663" y="4403835"/>
                </a:lnTo>
                <a:lnTo>
                  <a:pt x="3155619" y="4428729"/>
                </a:lnTo>
                <a:lnTo>
                  <a:pt x="3194103" y="4455885"/>
                </a:lnTo>
                <a:lnTo>
                  <a:pt x="3230322" y="4476252"/>
                </a:lnTo>
                <a:lnTo>
                  <a:pt x="3271069" y="4496619"/>
                </a:lnTo>
                <a:lnTo>
                  <a:pt x="3311816" y="4514723"/>
                </a:lnTo>
                <a:lnTo>
                  <a:pt x="3352563" y="4530564"/>
                </a:lnTo>
                <a:lnTo>
                  <a:pt x="3393309" y="4546406"/>
                </a:lnTo>
                <a:lnTo>
                  <a:pt x="3438584" y="4557721"/>
                </a:lnTo>
                <a:lnTo>
                  <a:pt x="3481594" y="4569036"/>
                </a:lnTo>
                <a:lnTo>
                  <a:pt x="3526869" y="4575825"/>
                </a:lnTo>
                <a:lnTo>
                  <a:pt x="3574407" y="4582614"/>
                </a:lnTo>
                <a:lnTo>
                  <a:pt x="3619681" y="4584877"/>
                </a:lnTo>
                <a:lnTo>
                  <a:pt x="3667219" y="4587140"/>
                </a:lnTo>
                <a:lnTo>
                  <a:pt x="3712493" y="4584877"/>
                </a:lnTo>
                <a:lnTo>
                  <a:pt x="3760031" y="4582614"/>
                </a:lnTo>
                <a:lnTo>
                  <a:pt x="3805306" y="4575825"/>
                </a:lnTo>
                <a:lnTo>
                  <a:pt x="3850580" y="4569036"/>
                </a:lnTo>
                <a:lnTo>
                  <a:pt x="3893591" y="4557721"/>
                </a:lnTo>
                <a:lnTo>
                  <a:pt x="3936601" y="4546406"/>
                </a:lnTo>
                <a:lnTo>
                  <a:pt x="3979612" y="4530564"/>
                </a:lnTo>
                <a:lnTo>
                  <a:pt x="4020359" y="4514723"/>
                </a:lnTo>
                <a:lnTo>
                  <a:pt x="4061105" y="4496619"/>
                </a:lnTo>
                <a:lnTo>
                  <a:pt x="4101852" y="4476252"/>
                </a:lnTo>
                <a:lnTo>
                  <a:pt x="4140335" y="4455885"/>
                </a:lnTo>
                <a:lnTo>
                  <a:pt x="4176555" y="4428729"/>
                </a:lnTo>
                <a:lnTo>
                  <a:pt x="4212775" y="4403835"/>
                </a:lnTo>
                <a:lnTo>
                  <a:pt x="4246730" y="4376679"/>
                </a:lnTo>
                <a:lnTo>
                  <a:pt x="4280686" y="4349523"/>
                </a:lnTo>
                <a:lnTo>
                  <a:pt x="4312378" y="4317841"/>
                </a:lnTo>
                <a:lnTo>
                  <a:pt x="4341806" y="4286158"/>
                </a:lnTo>
                <a:lnTo>
                  <a:pt x="4371235" y="4254476"/>
                </a:lnTo>
                <a:lnTo>
                  <a:pt x="4396135" y="4220531"/>
                </a:lnTo>
                <a:lnTo>
                  <a:pt x="4423300" y="4184322"/>
                </a:lnTo>
                <a:lnTo>
                  <a:pt x="4445937" y="4148114"/>
                </a:lnTo>
                <a:lnTo>
                  <a:pt x="4468575" y="4109643"/>
                </a:lnTo>
                <a:lnTo>
                  <a:pt x="4488947" y="4068908"/>
                </a:lnTo>
                <a:lnTo>
                  <a:pt x="4507057" y="4028174"/>
                </a:lnTo>
                <a:lnTo>
                  <a:pt x="4522903" y="3985177"/>
                </a:lnTo>
                <a:lnTo>
                  <a:pt x="4536485" y="3944442"/>
                </a:lnTo>
                <a:lnTo>
                  <a:pt x="4550068" y="3901445"/>
                </a:lnTo>
                <a:lnTo>
                  <a:pt x="4559123" y="3856185"/>
                </a:lnTo>
                <a:lnTo>
                  <a:pt x="4568177" y="3813187"/>
                </a:lnTo>
                <a:lnTo>
                  <a:pt x="4572705" y="3765664"/>
                </a:lnTo>
                <a:lnTo>
                  <a:pt x="4577233" y="3720404"/>
                </a:lnTo>
                <a:lnTo>
                  <a:pt x="4577233" y="3670617"/>
                </a:lnTo>
                <a:lnTo>
                  <a:pt x="4577233" y="3625357"/>
                </a:lnTo>
                <a:lnTo>
                  <a:pt x="4572705" y="3577833"/>
                </a:lnTo>
                <a:lnTo>
                  <a:pt x="4568177" y="3532573"/>
                </a:lnTo>
                <a:lnTo>
                  <a:pt x="4559123" y="3489576"/>
                </a:lnTo>
                <a:lnTo>
                  <a:pt x="4550068" y="3444315"/>
                </a:lnTo>
                <a:lnTo>
                  <a:pt x="4536485" y="3401318"/>
                </a:lnTo>
                <a:lnTo>
                  <a:pt x="4522903" y="3358320"/>
                </a:lnTo>
                <a:lnTo>
                  <a:pt x="4507057" y="3317586"/>
                </a:lnTo>
                <a:lnTo>
                  <a:pt x="4488947" y="3274589"/>
                </a:lnTo>
                <a:lnTo>
                  <a:pt x="4468575" y="3236117"/>
                </a:lnTo>
                <a:lnTo>
                  <a:pt x="4445937" y="3197646"/>
                </a:lnTo>
                <a:lnTo>
                  <a:pt x="4423300" y="3161438"/>
                </a:lnTo>
                <a:lnTo>
                  <a:pt x="4396135" y="3125230"/>
                </a:lnTo>
                <a:lnTo>
                  <a:pt x="4371235" y="3091284"/>
                </a:lnTo>
                <a:lnTo>
                  <a:pt x="4341806" y="3059602"/>
                </a:lnTo>
                <a:lnTo>
                  <a:pt x="4312378" y="3027920"/>
                </a:lnTo>
                <a:lnTo>
                  <a:pt x="4280686" y="2996237"/>
                </a:lnTo>
                <a:lnTo>
                  <a:pt x="4246730" y="2969081"/>
                </a:lnTo>
                <a:lnTo>
                  <a:pt x="4212775" y="2941925"/>
                </a:lnTo>
                <a:lnTo>
                  <a:pt x="4176555" y="2917032"/>
                </a:lnTo>
                <a:lnTo>
                  <a:pt x="4140335" y="2889876"/>
                </a:lnTo>
                <a:lnTo>
                  <a:pt x="4101852" y="2869508"/>
                </a:lnTo>
                <a:lnTo>
                  <a:pt x="4061105" y="2849141"/>
                </a:lnTo>
                <a:lnTo>
                  <a:pt x="4020359" y="2831037"/>
                </a:lnTo>
                <a:lnTo>
                  <a:pt x="3979612" y="2812933"/>
                </a:lnTo>
                <a:lnTo>
                  <a:pt x="3936601" y="2799355"/>
                </a:lnTo>
                <a:lnTo>
                  <a:pt x="3893591" y="2788040"/>
                </a:lnTo>
                <a:lnTo>
                  <a:pt x="3850580" y="2776725"/>
                </a:lnTo>
                <a:lnTo>
                  <a:pt x="3805306" y="2769936"/>
                </a:lnTo>
                <a:lnTo>
                  <a:pt x="3760031" y="2763146"/>
                </a:lnTo>
                <a:lnTo>
                  <a:pt x="3712493" y="2760883"/>
                </a:lnTo>
                <a:close/>
                <a:moveTo>
                  <a:pt x="3667219" y="0"/>
                </a:moveTo>
                <a:lnTo>
                  <a:pt x="3855107" y="4526"/>
                </a:lnTo>
                <a:lnTo>
                  <a:pt x="4040732" y="20367"/>
                </a:lnTo>
                <a:lnTo>
                  <a:pt x="4224093" y="42997"/>
                </a:lnTo>
                <a:lnTo>
                  <a:pt x="4405190" y="74680"/>
                </a:lnTo>
                <a:lnTo>
                  <a:pt x="4581760" y="115414"/>
                </a:lnTo>
                <a:lnTo>
                  <a:pt x="4756066" y="165200"/>
                </a:lnTo>
                <a:lnTo>
                  <a:pt x="4925845" y="221776"/>
                </a:lnTo>
                <a:lnTo>
                  <a:pt x="5093359" y="289667"/>
                </a:lnTo>
                <a:lnTo>
                  <a:pt x="5256347" y="362083"/>
                </a:lnTo>
                <a:lnTo>
                  <a:pt x="5414807" y="443552"/>
                </a:lnTo>
                <a:lnTo>
                  <a:pt x="5566476" y="531810"/>
                </a:lnTo>
                <a:lnTo>
                  <a:pt x="5718145" y="629119"/>
                </a:lnTo>
                <a:lnTo>
                  <a:pt x="5860759" y="730955"/>
                </a:lnTo>
                <a:lnTo>
                  <a:pt x="5998846" y="839580"/>
                </a:lnTo>
                <a:lnTo>
                  <a:pt x="6130141" y="952731"/>
                </a:lnTo>
                <a:lnTo>
                  <a:pt x="6259173" y="1077197"/>
                </a:lnTo>
                <a:lnTo>
                  <a:pt x="6381414" y="1203926"/>
                </a:lnTo>
                <a:lnTo>
                  <a:pt x="6496863" y="1335181"/>
                </a:lnTo>
                <a:lnTo>
                  <a:pt x="6603258" y="1475489"/>
                </a:lnTo>
                <a:lnTo>
                  <a:pt x="6707389" y="1620322"/>
                </a:lnTo>
                <a:lnTo>
                  <a:pt x="6802465" y="1769681"/>
                </a:lnTo>
                <a:lnTo>
                  <a:pt x="6890750" y="1923567"/>
                </a:lnTo>
                <a:lnTo>
                  <a:pt x="6972243" y="2079715"/>
                </a:lnTo>
                <a:lnTo>
                  <a:pt x="7044683" y="2244915"/>
                </a:lnTo>
                <a:lnTo>
                  <a:pt x="7110330" y="2410115"/>
                </a:lnTo>
                <a:lnTo>
                  <a:pt x="7166923" y="2582105"/>
                </a:lnTo>
                <a:lnTo>
                  <a:pt x="7218989" y="2754094"/>
                </a:lnTo>
                <a:lnTo>
                  <a:pt x="7259735" y="2932873"/>
                </a:lnTo>
                <a:lnTo>
                  <a:pt x="7291427" y="3113914"/>
                </a:lnTo>
                <a:lnTo>
                  <a:pt x="7316329" y="3299482"/>
                </a:lnTo>
                <a:lnTo>
                  <a:pt x="7329911" y="3482787"/>
                </a:lnTo>
                <a:lnTo>
                  <a:pt x="7334439" y="3670617"/>
                </a:lnTo>
                <a:lnTo>
                  <a:pt x="7329911" y="3860711"/>
                </a:lnTo>
                <a:lnTo>
                  <a:pt x="7316329" y="4046278"/>
                </a:lnTo>
                <a:lnTo>
                  <a:pt x="7291427" y="4231846"/>
                </a:lnTo>
                <a:lnTo>
                  <a:pt x="7259735" y="4410624"/>
                </a:lnTo>
                <a:lnTo>
                  <a:pt x="7218989" y="4591666"/>
                </a:lnTo>
                <a:lnTo>
                  <a:pt x="7166923" y="4763655"/>
                </a:lnTo>
                <a:lnTo>
                  <a:pt x="7110330" y="4935645"/>
                </a:lnTo>
                <a:lnTo>
                  <a:pt x="7044683" y="5100845"/>
                </a:lnTo>
                <a:lnTo>
                  <a:pt x="6972243" y="5266046"/>
                </a:lnTo>
                <a:lnTo>
                  <a:pt x="6890750" y="5422194"/>
                </a:lnTo>
                <a:lnTo>
                  <a:pt x="6802465" y="5576079"/>
                </a:lnTo>
                <a:lnTo>
                  <a:pt x="6707389" y="5725439"/>
                </a:lnTo>
                <a:lnTo>
                  <a:pt x="6603258" y="5870272"/>
                </a:lnTo>
                <a:lnTo>
                  <a:pt x="6496863" y="6008316"/>
                </a:lnTo>
                <a:lnTo>
                  <a:pt x="6381414" y="6141834"/>
                </a:lnTo>
                <a:lnTo>
                  <a:pt x="6259173" y="6268563"/>
                </a:lnTo>
                <a:lnTo>
                  <a:pt x="6130141" y="6390766"/>
                </a:lnTo>
                <a:lnTo>
                  <a:pt x="5998846" y="6506180"/>
                </a:lnTo>
                <a:lnTo>
                  <a:pt x="5860759" y="6614805"/>
                </a:lnTo>
                <a:lnTo>
                  <a:pt x="5718145" y="6716641"/>
                </a:lnTo>
                <a:lnTo>
                  <a:pt x="5566476" y="6813951"/>
                </a:lnTo>
                <a:lnTo>
                  <a:pt x="5414807" y="6902209"/>
                </a:lnTo>
                <a:lnTo>
                  <a:pt x="5256347" y="6981414"/>
                </a:lnTo>
                <a:lnTo>
                  <a:pt x="5093359" y="7056093"/>
                </a:lnTo>
                <a:lnTo>
                  <a:pt x="4925845" y="7123984"/>
                </a:lnTo>
                <a:lnTo>
                  <a:pt x="4756066" y="7180559"/>
                </a:lnTo>
                <a:lnTo>
                  <a:pt x="4581760" y="7230346"/>
                </a:lnTo>
                <a:lnTo>
                  <a:pt x="4405190" y="7271081"/>
                </a:lnTo>
                <a:lnTo>
                  <a:pt x="4224093" y="7302763"/>
                </a:lnTo>
                <a:lnTo>
                  <a:pt x="4040732" y="7325393"/>
                </a:lnTo>
                <a:lnTo>
                  <a:pt x="3855107" y="7338971"/>
                </a:lnTo>
                <a:lnTo>
                  <a:pt x="3667219" y="7345760"/>
                </a:lnTo>
                <a:lnTo>
                  <a:pt x="3477067" y="7338971"/>
                </a:lnTo>
                <a:lnTo>
                  <a:pt x="3291442" y="7325393"/>
                </a:lnTo>
                <a:lnTo>
                  <a:pt x="3108081" y="7302763"/>
                </a:lnTo>
                <a:lnTo>
                  <a:pt x="2926984" y="7271081"/>
                </a:lnTo>
                <a:lnTo>
                  <a:pt x="2750414" y="7230346"/>
                </a:lnTo>
                <a:lnTo>
                  <a:pt x="2576108" y="7180559"/>
                </a:lnTo>
                <a:lnTo>
                  <a:pt x="2404066" y="7123984"/>
                </a:lnTo>
                <a:lnTo>
                  <a:pt x="2238815" y="7056093"/>
                </a:lnTo>
                <a:lnTo>
                  <a:pt x="2078091" y="6981414"/>
                </a:lnTo>
                <a:lnTo>
                  <a:pt x="1917367" y="6902209"/>
                </a:lnTo>
                <a:lnTo>
                  <a:pt x="1763434" y="6813951"/>
                </a:lnTo>
                <a:lnTo>
                  <a:pt x="1616293" y="6716641"/>
                </a:lnTo>
                <a:lnTo>
                  <a:pt x="1471415" y="6614805"/>
                </a:lnTo>
                <a:lnTo>
                  <a:pt x="1333328" y="6506180"/>
                </a:lnTo>
                <a:lnTo>
                  <a:pt x="1199769" y="6390766"/>
                </a:lnTo>
                <a:lnTo>
                  <a:pt x="1073001" y="6268563"/>
                </a:lnTo>
                <a:lnTo>
                  <a:pt x="950761" y="6141834"/>
                </a:lnTo>
                <a:lnTo>
                  <a:pt x="835311" y="6008316"/>
                </a:lnTo>
                <a:lnTo>
                  <a:pt x="726653" y="5870272"/>
                </a:lnTo>
                <a:lnTo>
                  <a:pt x="624785" y="5725439"/>
                </a:lnTo>
                <a:lnTo>
                  <a:pt x="529709" y="5576079"/>
                </a:lnTo>
                <a:lnTo>
                  <a:pt x="439161" y="5422194"/>
                </a:lnTo>
                <a:lnTo>
                  <a:pt x="359931" y="5266046"/>
                </a:lnTo>
                <a:lnTo>
                  <a:pt x="285228" y="5100845"/>
                </a:lnTo>
                <a:lnTo>
                  <a:pt x="221844" y="4935645"/>
                </a:lnTo>
                <a:lnTo>
                  <a:pt x="162988" y="4763655"/>
                </a:lnTo>
                <a:lnTo>
                  <a:pt x="113186" y="4591666"/>
                </a:lnTo>
                <a:lnTo>
                  <a:pt x="72439" y="4410624"/>
                </a:lnTo>
                <a:lnTo>
                  <a:pt x="40747" y="4231846"/>
                </a:lnTo>
                <a:lnTo>
                  <a:pt x="18110" y="4046278"/>
                </a:lnTo>
                <a:lnTo>
                  <a:pt x="4527" y="3860711"/>
                </a:lnTo>
                <a:lnTo>
                  <a:pt x="0" y="3670617"/>
                </a:lnTo>
                <a:lnTo>
                  <a:pt x="4527" y="3482787"/>
                </a:lnTo>
                <a:lnTo>
                  <a:pt x="18110" y="3299482"/>
                </a:lnTo>
                <a:lnTo>
                  <a:pt x="40747" y="3113914"/>
                </a:lnTo>
                <a:lnTo>
                  <a:pt x="72439" y="2932873"/>
                </a:lnTo>
                <a:lnTo>
                  <a:pt x="113186" y="2754094"/>
                </a:lnTo>
                <a:lnTo>
                  <a:pt x="162988" y="2582105"/>
                </a:lnTo>
                <a:lnTo>
                  <a:pt x="221844" y="2410115"/>
                </a:lnTo>
                <a:lnTo>
                  <a:pt x="285228" y="2244915"/>
                </a:lnTo>
                <a:lnTo>
                  <a:pt x="359931" y="2079715"/>
                </a:lnTo>
                <a:lnTo>
                  <a:pt x="439161" y="1923567"/>
                </a:lnTo>
                <a:lnTo>
                  <a:pt x="529709" y="1769681"/>
                </a:lnTo>
                <a:lnTo>
                  <a:pt x="624785" y="1620322"/>
                </a:lnTo>
                <a:lnTo>
                  <a:pt x="726653" y="1475489"/>
                </a:lnTo>
                <a:lnTo>
                  <a:pt x="835311" y="1335181"/>
                </a:lnTo>
                <a:lnTo>
                  <a:pt x="950761" y="1203926"/>
                </a:lnTo>
                <a:lnTo>
                  <a:pt x="1073001" y="1077197"/>
                </a:lnTo>
                <a:lnTo>
                  <a:pt x="1199769" y="952731"/>
                </a:lnTo>
                <a:lnTo>
                  <a:pt x="1333328" y="839580"/>
                </a:lnTo>
                <a:lnTo>
                  <a:pt x="1471415" y="730955"/>
                </a:lnTo>
                <a:lnTo>
                  <a:pt x="1616293" y="629119"/>
                </a:lnTo>
                <a:lnTo>
                  <a:pt x="1763434" y="531810"/>
                </a:lnTo>
                <a:lnTo>
                  <a:pt x="1917367" y="443552"/>
                </a:lnTo>
                <a:lnTo>
                  <a:pt x="2078091" y="362083"/>
                </a:lnTo>
                <a:lnTo>
                  <a:pt x="2238815" y="289667"/>
                </a:lnTo>
                <a:lnTo>
                  <a:pt x="2404066" y="221776"/>
                </a:lnTo>
                <a:lnTo>
                  <a:pt x="2576108" y="165200"/>
                </a:lnTo>
                <a:lnTo>
                  <a:pt x="2750414" y="115414"/>
                </a:lnTo>
                <a:lnTo>
                  <a:pt x="2926984" y="74680"/>
                </a:lnTo>
                <a:lnTo>
                  <a:pt x="3108081" y="42997"/>
                </a:lnTo>
                <a:lnTo>
                  <a:pt x="3291442" y="20367"/>
                </a:lnTo>
                <a:lnTo>
                  <a:pt x="3477067" y="4526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862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0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9"/>
          <p:cNvSpPr>
            <a:spLocks noGrp="1"/>
          </p:cNvSpPr>
          <p:nvPr>
            <p:ph type="pic" sz="quarter" idx="12"/>
          </p:nvPr>
        </p:nvSpPr>
        <p:spPr>
          <a:xfrm>
            <a:off x="6404433" y="1048695"/>
            <a:ext cx="4746259" cy="4753068"/>
          </a:xfrm>
          <a:custGeom>
            <a:avLst/>
            <a:gdLst>
              <a:gd name="connsiteX0" fmla="*/ 3062808 w 7119388"/>
              <a:gd name="connsiteY0" fmla="*/ 2709667 h 7130702"/>
              <a:gd name="connsiteX1" fmla="*/ 3026589 w 7119388"/>
              <a:gd name="connsiteY1" fmla="*/ 2711931 h 7130702"/>
              <a:gd name="connsiteX2" fmla="*/ 2992633 w 7119388"/>
              <a:gd name="connsiteY2" fmla="*/ 2716458 h 7130702"/>
              <a:gd name="connsiteX3" fmla="*/ 2960941 w 7119388"/>
              <a:gd name="connsiteY3" fmla="*/ 2725513 h 7130702"/>
              <a:gd name="connsiteX4" fmla="*/ 2926985 w 7119388"/>
              <a:gd name="connsiteY4" fmla="*/ 2736831 h 7130702"/>
              <a:gd name="connsiteX5" fmla="*/ 2895293 w 7119388"/>
              <a:gd name="connsiteY5" fmla="*/ 2750414 h 7130702"/>
              <a:gd name="connsiteX6" fmla="*/ 2865865 w 7119388"/>
              <a:gd name="connsiteY6" fmla="*/ 2768523 h 7130702"/>
              <a:gd name="connsiteX7" fmla="*/ 2836436 w 7119388"/>
              <a:gd name="connsiteY7" fmla="*/ 2788897 h 7130702"/>
              <a:gd name="connsiteX8" fmla="*/ 2811536 w 7119388"/>
              <a:gd name="connsiteY8" fmla="*/ 2816061 h 7130702"/>
              <a:gd name="connsiteX9" fmla="*/ 2786635 w 7119388"/>
              <a:gd name="connsiteY9" fmla="*/ 2843226 h 7130702"/>
              <a:gd name="connsiteX10" fmla="*/ 2766262 w 7119388"/>
              <a:gd name="connsiteY10" fmla="*/ 2870391 h 7130702"/>
              <a:gd name="connsiteX11" fmla="*/ 2748152 w 7119388"/>
              <a:gd name="connsiteY11" fmla="*/ 2902083 h 7130702"/>
              <a:gd name="connsiteX12" fmla="*/ 2732306 w 7119388"/>
              <a:gd name="connsiteY12" fmla="*/ 2933775 h 7130702"/>
              <a:gd name="connsiteX13" fmla="*/ 2718723 w 7119388"/>
              <a:gd name="connsiteY13" fmla="*/ 2965467 h 7130702"/>
              <a:gd name="connsiteX14" fmla="*/ 2711932 w 7119388"/>
              <a:gd name="connsiteY14" fmla="*/ 2999422 h 7130702"/>
              <a:gd name="connsiteX15" fmla="*/ 2705141 w 7119388"/>
              <a:gd name="connsiteY15" fmla="*/ 3033378 h 7130702"/>
              <a:gd name="connsiteX16" fmla="*/ 2705141 w 7119388"/>
              <a:gd name="connsiteY16" fmla="*/ 3067334 h 7130702"/>
              <a:gd name="connsiteX17" fmla="*/ 2705141 w 7119388"/>
              <a:gd name="connsiteY17" fmla="*/ 3101290 h 7130702"/>
              <a:gd name="connsiteX18" fmla="*/ 2711932 w 7119388"/>
              <a:gd name="connsiteY18" fmla="*/ 3135245 h 7130702"/>
              <a:gd name="connsiteX19" fmla="*/ 2718723 w 7119388"/>
              <a:gd name="connsiteY19" fmla="*/ 3169201 h 7130702"/>
              <a:gd name="connsiteX20" fmla="*/ 2732306 w 7119388"/>
              <a:gd name="connsiteY20" fmla="*/ 3203157 h 7130702"/>
              <a:gd name="connsiteX21" fmla="*/ 2748152 w 7119388"/>
              <a:gd name="connsiteY21" fmla="*/ 3234849 h 7130702"/>
              <a:gd name="connsiteX22" fmla="*/ 2763998 w 7119388"/>
              <a:gd name="connsiteY22" fmla="*/ 3264277 h 7130702"/>
              <a:gd name="connsiteX23" fmla="*/ 2786635 w 7119388"/>
              <a:gd name="connsiteY23" fmla="*/ 3293705 h 7130702"/>
              <a:gd name="connsiteX24" fmla="*/ 2811536 w 7119388"/>
              <a:gd name="connsiteY24" fmla="*/ 3320870 h 7130702"/>
              <a:gd name="connsiteX25" fmla="*/ 3053754 w 7119388"/>
              <a:gd name="connsiteY25" fmla="*/ 3567615 h 7130702"/>
              <a:gd name="connsiteX26" fmla="*/ 2811536 w 7119388"/>
              <a:gd name="connsiteY26" fmla="*/ 3809832 h 7130702"/>
              <a:gd name="connsiteX27" fmla="*/ 2786635 w 7119388"/>
              <a:gd name="connsiteY27" fmla="*/ 3836997 h 7130702"/>
              <a:gd name="connsiteX28" fmla="*/ 2766262 w 7119388"/>
              <a:gd name="connsiteY28" fmla="*/ 3866425 h 7130702"/>
              <a:gd name="connsiteX29" fmla="*/ 2748152 w 7119388"/>
              <a:gd name="connsiteY29" fmla="*/ 3895854 h 7130702"/>
              <a:gd name="connsiteX30" fmla="*/ 2732306 w 7119388"/>
              <a:gd name="connsiteY30" fmla="*/ 3927546 h 7130702"/>
              <a:gd name="connsiteX31" fmla="*/ 2718723 w 7119388"/>
              <a:gd name="connsiteY31" fmla="*/ 3963765 h 7130702"/>
              <a:gd name="connsiteX32" fmla="*/ 2711932 w 7119388"/>
              <a:gd name="connsiteY32" fmla="*/ 3995457 h 7130702"/>
              <a:gd name="connsiteX33" fmla="*/ 2707405 w 7119388"/>
              <a:gd name="connsiteY33" fmla="*/ 4029413 h 7130702"/>
              <a:gd name="connsiteX34" fmla="*/ 2705141 w 7119388"/>
              <a:gd name="connsiteY34" fmla="*/ 4063368 h 7130702"/>
              <a:gd name="connsiteX35" fmla="*/ 2707405 w 7119388"/>
              <a:gd name="connsiteY35" fmla="*/ 4097324 h 7130702"/>
              <a:gd name="connsiteX36" fmla="*/ 2711932 w 7119388"/>
              <a:gd name="connsiteY36" fmla="*/ 4131280 h 7130702"/>
              <a:gd name="connsiteX37" fmla="*/ 2718723 w 7119388"/>
              <a:gd name="connsiteY37" fmla="*/ 4165236 h 7130702"/>
              <a:gd name="connsiteX38" fmla="*/ 2732306 w 7119388"/>
              <a:gd name="connsiteY38" fmla="*/ 4196928 h 7130702"/>
              <a:gd name="connsiteX39" fmla="*/ 2748152 w 7119388"/>
              <a:gd name="connsiteY39" fmla="*/ 4228620 h 7130702"/>
              <a:gd name="connsiteX40" fmla="*/ 2766262 w 7119388"/>
              <a:gd name="connsiteY40" fmla="*/ 4260312 h 7130702"/>
              <a:gd name="connsiteX41" fmla="*/ 2786635 w 7119388"/>
              <a:gd name="connsiteY41" fmla="*/ 4287476 h 7130702"/>
              <a:gd name="connsiteX42" fmla="*/ 2811536 w 7119388"/>
              <a:gd name="connsiteY42" fmla="*/ 4314641 h 7130702"/>
              <a:gd name="connsiteX43" fmla="*/ 2836436 w 7119388"/>
              <a:gd name="connsiteY43" fmla="*/ 4341805 h 7130702"/>
              <a:gd name="connsiteX44" fmla="*/ 2865865 w 7119388"/>
              <a:gd name="connsiteY44" fmla="*/ 4362179 h 7130702"/>
              <a:gd name="connsiteX45" fmla="*/ 2895293 w 7119388"/>
              <a:gd name="connsiteY45" fmla="*/ 4380289 h 7130702"/>
              <a:gd name="connsiteX46" fmla="*/ 2926985 w 7119388"/>
              <a:gd name="connsiteY46" fmla="*/ 4396135 h 7130702"/>
              <a:gd name="connsiteX47" fmla="*/ 2960941 w 7119388"/>
              <a:gd name="connsiteY47" fmla="*/ 4407453 h 7130702"/>
              <a:gd name="connsiteX48" fmla="*/ 2992633 w 7119388"/>
              <a:gd name="connsiteY48" fmla="*/ 4414244 h 7130702"/>
              <a:gd name="connsiteX49" fmla="*/ 3026589 w 7119388"/>
              <a:gd name="connsiteY49" fmla="*/ 4418772 h 7130702"/>
              <a:gd name="connsiteX50" fmla="*/ 3062808 w 7119388"/>
              <a:gd name="connsiteY50" fmla="*/ 4421035 h 7130702"/>
              <a:gd name="connsiteX51" fmla="*/ 3096764 w 7119388"/>
              <a:gd name="connsiteY51" fmla="*/ 4418772 h 7130702"/>
              <a:gd name="connsiteX52" fmla="*/ 3130720 w 7119388"/>
              <a:gd name="connsiteY52" fmla="*/ 4414244 h 7130702"/>
              <a:gd name="connsiteX53" fmla="*/ 3162412 w 7119388"/>
              <a:gd name="connsiteY53" fmla="*/ 4407453 h 7130702"/>
              <a:gd name="connsiteX54" fmla="*/ 3196368 w 7119388"/>
              <a:gd name="connsiteY54" fmla="*/ 4396135 h 7130702"/>
              <a:gd name="connsiteX55" fmla="*/ 3228060 w 7119388"/>
              <a:gd name="connsiteY55" fmla="*/ 4380289 h 7130702"/>
              <a:gd name="connsiteX56" fmla="*/ 3259752 w 7119388"/>
              <a:gd name="connsiteY56" fmla="*/ 4362179 h 7130702"/>
              <a:gd name="connsiteX57" fmla="*/ 3289180 w 7119388"/>
              <a:gd name="connsiteY57" fmla="*/ 4341805 h 7130702"/>
              <a:gd name="connsiteX58" fmla="*/ 3314081 w 7119388"/>
              <a:gd name="connsiteY58" fmla="*/ 4314641 h 7130702"/>
              <a:gd name="connsiteX59" fmla="*/ 3558562 w 7119388"/>
              <a:gd name="connsiteY59" fmla="*/ 4070160 h 7130702"/>
              <a:gd name="connsiteX60" fmla="*/ 3805307 w 7119388"/>
              <a:gd name="connsiteY60" fmla="*/ 4314641 h 7130702"/>
              <a:gd name="connsiteX61" fmla="*/ 3832472 w 7119388"/>
              <a:gd name="connsiteY61" fmla="*/ 4341805 h 7130702"/>
              <a:gd name="connsiteX62" fmla="*/ 3861900 w 7119388"/>
              <a:gd name="connsiteY62" fmla="*/ 4362179 h 7130702"/>
              <a:gd name="connsiteX63" fmla="*/ 3891328 w 7119388"/>
              <a:gd name="connsiteY63" fmla="*/ 4380289 h 7130702"/>
              <a:gd name="connsiteX64" fmla="*/ 3923020 w 7119388"/>
              <a:gd name="connsiteY64" fmla="*/ 4396135 h 7130702"/>
              <a:gd name="connsiteX65" fmla="*/ 3954712 w 7119388"/>
              <a:gd name="connsiteY65" fmla="*/ 4407453 h 7130702"/>
              <a:gd name="connsiteX66" fmla="*/ 3988668 w 7119388"/>
              <a:gd name="connsiteY66" fmla="*/ 4414244 h 7130702"/>
              <a:gd name="connsiteX67" fmla="*/ 4022624 w 7119388"/>
              <a:gd name="connsiteY67" fmla="*/ 4418772 h 7130702"/>
              <a:gd name="connsiteX68" fmla="*/ 4056580 w 7119388"/>
              <a:gd name="connsiteY68" fmla="*/ 4421035 h 7130702"/>
              <a:gd name="connsiteX69" fmla="*/ 4090536 w 7119388"/>
              <a:gd name="connsiteY69" fmla="*/ 4418772 h 7130702"/>
              <a:gd name="connsiteX70" fmla="*/ 4124491 w 7119388"/>
              <a:gd name="connsiteY70" fmla="*/ 4414244 h 7130702"/>
              <a:gd name="connsiteX71" fmla="*/ 4158447 w 7119388"/>
              <a:gd name="connsiteY71" fmla="*/ 4407453 h 7130702"/>
              <a:gd name="connsiteX72" fmla="*/ 4190139 w 7119388"/>
              <a:gd name="connsiteY72" fmla="*/ 4396135 h 7130702"/>
              <a:gd name="connsiteX73" fmla="*/ 4221831 w 7119388"/>
              <a:gd name="connsiteY73" fmla="*/ 4380289 h 7130702"/>
              <a:gd name="connsiteX74" fmla="*/ 4251260 w 7119388"/>
              <a:gd name="connsiteY74" fmla="*/ 4362179 h 7130702"/>
              <a:gd name="connsiteX75" fmla="*/ 4282952 w 7119388"/>
              <a:gd name="connsiteY75" fmla="*/ 4341805 h 7130702"/>
              <a:gd name="connsiteX76" fmla="*/ 4310116 w 7119388"/>
              <a:gd name="connsiteY76" fmla="*/ 4314641 h 7130702"/>
              <a:gd name="connsiteX77" fmla="*/ 4335017 w 7119388"/>
              <a:gd name="connsiteY77" fmla="*/ 4287476 h 7130702"/>
              <a:gd name="connsiteX78" fmla="*/ 4355390 w 7119388"/>
              <a:gd name="connsiteY78" fmla="*/ 4260312 h 7130702"/>
              <a:gd name="connsiteX79" fmla="*/ 4373500 w 7119388"/>
              <a:gd name="connsiteY79" fmla="*/ 4228620 h 7130702"/>
              <a:gd name="connsiteX80" fmla="*/ 4387082 w 7119388"/>
              <a:gd name="connsiteY80" fmla="*/ 4196928 h 7130702"/>
              <a:gd name="connsiteX81" fmla="*/ 4398401 w 7119388"/>
              <a:gd name="connsiteY81" fmla="*/ 4165236 h 7130702"/>
              <a:gd name="connsiteX82" fmla="*/ 4407456 w 7119388"/>
              <a:gd name="connsiteY82" fmla="*/ 4131280 h 7130702"/>
              <a:gd name="connsiteX83" fmla="*/ 4411983 w 7119388"/>
              <a:gd name="connsiteY83" fmla="*/ 4097324 h 7130702"/>
              <a:gd name="connsiteX84" fmla="*/ 4414247 w 7119388"/>
              <a:gd name="connsiteY84" fmla="*/ 4063368 h 7130702"/>
              <a:gd name="connsiteX85" fmla="*/ 4411983 w 7119388"/>
              <a:gd name="connsiteY85" fmla="*/ 4029413 h 7130702"/>
              <a:gd name="connsiteX86" fmla="*/ 4407456 w 7119388"/>
              <a:gd name="connsiteY86" fmla="*/ 3995457 h 7130702"/>
              <a:gd name="connsiteX87" fmla="*/ 4398401 w 7119388"/>
              <a:gd name="connsiteY87" fmla="*/ 3963765 h 7130702"/>
              <a:gd name="connsiteX88" fmla="*/ 4387082 w 7119388"/>
              <a:gd name="connsiteY88" fmla="*/ 3927546 h 7130702"/>
              <a:gd name="connsiteX89" fmla="*/ 4373500 w 7119388"/>
              <a:gd name="connsiteY89" fmla="*/ 3895854 h 7130702"/>
              <a:gd name="connsiteX90" fmla="*/ 4355390 w 7119388"/>
              <a:gd name="connsiteY90" fmla="*/ 3866425 h 7130702"/>
              <a:gd name="connsiteX91" fmla="*/ 4335017 w 7119388"/>
              <a:gd name="connsiteY91" fmla="*/ 3836997 h 7130702"/>
              <a:gd name="connsiteX92" fmla="*/ 4310116 w 7119388"/>
              <a:gd name="connsiteY92" fmla="*/ 3809832 h 7130702"/>
              <a:gd name="connsiteX93" fmla="*/ 4063371 w 7119388"/>
              <a:gd name="connsiteY93" fmla="*/ 3567615 h 7130702"/>
              <a:gd name="connsiteX94" fmla="*/ 4310116 w 7119388"/>
              <a:gd name="connsiteY94" fmla="*/ 3320870 h 7130702"/>
              <a:gd name="connsiteX95" fmla="*/ 4335017 w 7119388"/>
              <a:gd name="connsiteY95" fmla="*/ 3293705 h 7130702"/>
              <a:gd name="connsiteX96" fmla="*/ 4355390 w 7119388"/>
              <a:gd name="connsiteY96" fmla="*/ 3264277 h 7130702"/>
              <a:gd name="connsiteX97" fmla="*/ 4373500 w 7119388"/>
              <a:gd name="connsiteY97" fmla="*/ 3234849 h 7130702"/>
              <a:gd name="connsiteX98" fmla="*/ 4387082 w 7119388"/>
              <a:gd name="connsiteY98" fmla="*/ 3203157 h 7130702"/>
              <a:gd name="connsiteX99" fmla="*/ 4398401 w 7119388"/>
              <a:gd name="connsiteY99" fmla="*/ 3169201 h 7130702"/>
              <a:gd name="connsiteX100" fmla="*/ 4407456 w 7119388"/>
              <a:gd name="connsiteY100" fmla="*/ 3135245 h 7130702"/>
              <a:gd name="connsiteX101" fmla="*/ 4411983 w 7119388"/>
              <a:gd name="connsiteY101" fmla="*/ 3101290 h 7130702"/>
              <a:gd name="connsiteX102" fmla="*/ 4414247 w 7119388"/>
              <a:gd name="connsiteY102" fmla="*/ 3067334 h 7130702"/>
              <a:gd name="connsiteX103" fmla="*/ 4411983 w 7119388"/>
              <a:gd name="connsiteY103" fmla="*/ 3033378 h 7130702"/>
              <a:gd name="connsiteX104" fmla="*/ 4407456 w 7119388"/>
              <a:gd name="connsiteY104" fmla="*/ 2999422 h 7130702"/>
              <a:gd name="connsiteX105" fmla="*/ 4398401 w 7119388"/>
              <a:gd name="connsiteY105" fmla="*/ 2965467 h 7130702"/>
              <a:gd name="connsiteX106" fmla="*/ 4387082 w 7119388"/>
              <a:gd name="connsiteY106" fmla="*/ 2933775 h 7130702"/>
              <a:gd name="connsiteX107" fmla="*/ 4373500 w 7119388"/>
              <a:gd name="connsiteY107" fmla="*/ 2902083 h 7130702"/>
              <a:gd name="connsiteX108" fmla="*/ 4355390 w 7119388"/>
              <a:gd name="connsiteY108" fmla="*/ 2870391 h 7130702"/>
              <a:gd name="connsiteX109" fmla="*/ 4335017 w 7119388"/>
              <a:gd name="connsiteY109" fmla="*/ 2843226 h 7130702"/>
              <a:gd name="connsiteX110" fmla="*/ 4310116 w 7119388"/>
              <a:gd name="connsiteY110" fmla="*/ 2816061 h 7130702"/>
              <a:gd name="connsiteX111" fmla="*/ 4282952 w 7119388"/>
              <a:gd name="connsiteY111" fmla="*/ 2788897 h 7130702"/>
              <a:gd name="connsiteX112" fmla="*/ 4251260 w 7119388"/>
              <a:gd name="connsiteY112" fmla="*/ 2768523 h 7130702"/>
              <a:gd name="connsiteX113" fmla="*/ 4221831 w 7119388"/>
              <a:gd name="connsiteY113" fmla="*/ 2750414 h 7130702"/>
              <a:gd name="connsiteX114" fmla="*/ 4190139 w 7119388"/>
              <a:gd name="connsiteY114" fmla="*/ 2736831 h 7130702"/>
              <a:gd name="connsiteX115" fmla="*/ 4158447 w 7119388"/>
              <a:gd name="connsiteY115" fmla="*/ 2725513 h 7130702"/>
              <a:gd name="connsiteX116" fmla="*/ 4124491 w 7119388"/>
              <a:gd name="connsiteY116" fmla="*/ 2716458 h 7130702"/>
              <a:gd name="connsiteX117" fmla="*/ 4090536 w 7119388"/>
              <a:gd name="connsiteY117" fmla="*/ 2711931 h 7130702"/>
              <a:gd name="connsiteX118" fmla="*/ 4056580 w 7119388"/>
              <a:gd name="connsiteY118" fmla="*/ 2709667 h 7130702"/>
              <a:gd name="connsiteX119" fmla="*/ 4022624 w 7119388"/>
              <a:gd name="connsiteY119" fmla="*/ 2711931 h 7130702"/>
              <a:gd name="connsiteX120" fmla="*/ 3988668 w 7119388"/>
              <a:gd name="connsiteY120" fmla="*/ 2716458 h 7130702"/>
              <a:gd name="connsiteX121" fmla="*/ 3954712 w 7119388"/>
              <a:gd name="connsiteY121" fmla="*/ 2725513 h 7130702"/>
              <a:gd name="connsiteX122" fmla="*/ 3923020 w 7119388"/>
              <a:gd name="connsiteY122" fmla="*/ 2736831 h 7130702"/>
              <a:gd name="connsiteX123" fmla="*/ 3891328 w 7119388"/>
              <a:gd name="connsiteY123" fmla="*/ 2750414 h 7130702"/>
              <a:gd name="connsiteX124" fmla="*/ 3861900 w 7119388"/>
              <a:gd name="connsiteY124" fmla="*/ 2768523 h 7130702"/>
              <a:gd name="connsiteX125" fmla="*/ 3832472 w 7119388"/>
              <a:gd name="connsiteY125" fmla="*/ 2788897 h 7130702"/>
              <a:gd name="connsiteX126" fmla="*/ 3805307 w 7119388"/>
              <a:gd name="connsiteY126" fmla="*/ 2816061 h 7130702"/>
              <a:gd name="connsiteX127" fmla="*/ 3558562 w 7119388"/>
              <a:gd name="connsiteY127" fmla="*/ 3060543 h 7130702"/>
              <a:gd name="connsiteX128" fmla="*/ 3314081 w 7119388"/>
              <a:gd name="connsiteY128" fmla="*/ 2816061 h 7130702"/>
              <a:gd name="connsiteX129" fmla="*/ 3289180 w 7119388"/>
              <a:gd name="connsiteY129" fmla="*/ 2788897 h 7130702"/>
              <a:gd name="connsiteX130" fmla="*/ 3259752 w 7119388"/>
              <a:gd name="connsiteY130" fmla="*/ 2768523 h 7130702"/>
              <a:gd name="connsiteX131" fmla="*/ 3228060 w 7119388"/>
              <a:gd name="connsiteY131" fmla="*/ 2750414 h 7130702"/>
              <a:gd name="connsiteX132" fmla="*/ 3196368 w 7119388"/>
              <a:gd name="connsiteY132" fmla="*/ 2736831 h 7130702"/>
              <a:gd name="connsiteX133" fmla="*/ 3162412 w 7119388"/>
              <a:gd name="connsiteY133" fmla="*/ 2725513 h 7130702"/>
              <a:gd name="connsiteX134" fmla="*/ 3130720 w 7119388"/>
              <a:gd name="connsiteY134" fmla="*/ 2716458 h 7130702"/>
              <a:gd name="connsiteX135" fmla="*/ 3096764 w 7119388"/>
              <a:gd name="connsiteY135" fmla="*/ 2711931 h 7130702"/>
              <a:gd name="connsiteX136" fmla="*/ 1484998 w 7119388"/>
              <a:gd name="connsiteY136" fmla="*/ 0 h 7130702"/>
              <a:gd name="connsiteX137" fmla="*/ 1557437 w 7119388"/>
              <a:gd name="connsiteY137" fmla="*/ 2264 h 7130702"/>
              <a:gd name="connsiteX138" fmla="*/ 1627612 w 7119388"/>
              <a:gd name="connsiteY138" fmla="*/ 6791 h 7130702"/>
              <a:gd name="connsiteX139" fmla="*/ 1700051 w 7119388"/>
              <a:gd name="connsiteY139" fmla="*/ 15846 h 7130702"/>
              <a:gd name="connsiteX140" fmla="*/ 1770226 w 7119388"/>
              <a:gd name="connsiteY140" fmla="*/ 27165 h 7130702"/>
              <a:gd name="connsiteX141" fmla="*/ 1840401 w 7119388"/>
              <a:gd name="connsiteY141" fmla="*/ 43011 h 7130702"/>
              <a:gd name="connsiteX142" fmla="*/ 1910577 w 7119388"/>
              <a:gd name="connsiteY142" fmla="*/ 61120 h 7130702"/>
              <a:gd name="connsiteX143" fmla="*/ 1978488 w 7119388"/>
              <a:gd name="connsiteY143" fmla="*/ 83758 h 7130702"/>
              <a:gd name="connsiteX144" fmla="*/ 2046400 w 7119388"/>
              <a:gd name="connsiteY144" fmla="*/ 108658 h 7130702"/>
              <a:gd name="connsiteX145" fmla="*/ 2112048 w 7119388"/>
              <a:gd name="connsiteY145" fmla="*/ 140350 h 7130702"/>
              <a:gd name="connsiteX146" fmla="*/ 2177695 w 7119388"/>
              <a:gd name="connsiteY146" fmla="*/ 172042 h 7130702"/>
              <a:gd name="connsiteX147" fmla="*/ 2243343 w 7119388"/>
              <a:gd name="connsiteY147" fmla="*/ 205998 h 7130702"/>
              <a:gd name="connsiteX148" fmla="*/ 2306727 w 7119388"/>
              <a:gd name="connsiteY148" fmla="*/ 244481 h 7130702"/>
              <a:gd name="connsiteX149" fmla="*/ 2365584 w 7119388"/>
              <a:gd name="connsiteY149" fmla="*/ 287492 h 7130702"/>
              <a:gd name="connsiteX150" fmla="*/ 2424440 w 7119388"/>
              <a:gd name="connsiteY150" fmla="*/ 332766 h 7130702"/>
              <a:gd name="connsiteX151" fmla="*/ 2483297 w 7119388"/>
              <a:gd name="connsiteY151" fmla="*/ 382568 h 7130702"/>
              <a:gd name="connsiteX152" fmla="*/ 2537626 w 7119388"/>
              <a:gd name="connsiteY152" fmla="*/ 434633 h 7130702"/>
              <a:gd name="connsiteX153" fmla="*/ 3558562 w 7119388"/>
              <a:gd name="connsiteY153" fmla="*/ 1457833 h 7130702"/>
              <a:gd name="connsiteX154" fmla="*/ 4581762 w 7119388"/>
              <a:gd name="connsiteY154" fmla="*/ 434633 h 7130702"/>
              <a:gd name="connsiteX155" fmla="*/ 4636091 w 7119388"/>
              <a:gd name="connsiteY155" fmla="*/ 382568 h 7130702"/>
              <a:gd name="connsiteX156" fmla="*/ 4692684 w 7119388"/>
              <a:gd name="connsiteY156" fmla="*/ 332766 h 7130702"/>
              <a:gd name="connsiteX157" fmla="*/ 4751540 w 7119388"/>
              <a:gd name="connsiteY157" fmla="*/ 287492 h 7130702"/>
              <a:gd name="connsiteX158" fmla="*/ 4814924 w 7119388"/>
              <a:gd name="connsiteY158" fmla="*/ 244481 h 7130702"/>
              <a:gd name="connsiteX159" fmla="*/ 4876045 w 7119388"/>
              <a:gd name="connsiteY159" fmla="*/ 205998 h 7130702"/>
              <a:gd name="connsiteX160" fmla="*/ 4941693 w 7119388"/>
              <a:gd name="connsiteY160" fmla="*/ 172042 h 7130702"/>
              <a:gd name="connsiteX161" fmla="*/ 5005077 w 7119388"/>
              <a:gd name="connsiteY161" fmla="*/ 140350 h 7130702"/>
              <a:gd name="connsiteX162" fmla="*/ 5072988 w 7119388"/>
              <a:gd name="connsiteY162" fmla="*/ 108658 h 7130702"/>
              <a:gd name="connsiteX163" fmla="*/ 5138636 w 7119388"/>
              <a:gd name="connsiteY163" fmla="*/ 83758 h 7130702"/>
              <a:gd name="connsiteX164" fmla="*/ 5208812 w 7119388"/>
              <a:gd name="connsiteY164" fmla="*/ 61120 h 7130702"/>
              <a:gd name="connsiteX165" fmla="*/ 5276723 w 7119388"/>
              <a:gd name="connsiteY165" fmla="*/ 43011 h 7130702"/>
              <a:gd name="connsiteX166" fmla="*/ 5349162 w 7119388"/>
              <a:gd name="connsiteY166" fmla="*/ 27165 h 7130702"/>
              <a:gd name="connsiteX167" fmla="*/ 5419337 w 7119388"/>
              <a:gd name="connsiteY167" fmla="*/ 15846 h 7130702"/>
              <a:gd name="connsiteX168" fmla="*/ 5489512 w 7119388"/>
              <a:gd name="connsiteY168" fmla="*/ 6791 h 7130702"/>
              <a:gd name="connsiteX169" fmla="*/ 5561951 w 7119388"/>
              <a:gd name="connsiteY169" fmla="*/ 2264 h 7130702"/>
              <a:gd name="connsiteX170" fmla="*/ 5632126 w 7119388"/>
              <a:gd name="connsiteY170" fmla="*/ 0 h 7130702"/>
              <a:gd name="connsiteX171" fmla="*/ 5704566 w 7119388"/>
              <a:gd name="connsiteY171" fmla="*/ 2264 h 7130702"/>
              <a:gd name="connsiteX172" fmla="*/ 5774740 w 7119388"/>
              <a:gd name="connsiteY172" fmla="*/ 6791 h 7130702"/>
              <a:gd name="connsiteX173" fmla="*/ 5847180 w 7119388"/>
              <a:gd name="connsiteY173" fmla="*/ 15846 h 7130702"/>
              <a:gd name="connsiteX174" fmla="*/ 5917354 w 7119388"/>
              <a:gd name="connsiteY174" fmla="*/ 27165 h 7130702"/>
              <a:gd name="connsiteX175" fmla="*/ 5987530 w 7119388"/>
              <a:gd name="connsiteY175" fmla="*/ 43011 h 7130702"/>
              <a:gd name="connsiteX176" fmla="*/ 6057705 w 7119388"/>
              <a:gd name="connsiteY176" fmla="*/ 61120 h 7130702"/>
              <a:gd name="connsiteX177" fmla="*/ 6125616 w 7119388"/>
              <a:gd name="connsiteY177" fmla="*/ 83758 h 7130702"/>
              <a:gd name="connsiteX178" fmla="*/ 6193528 w 7119388"/>
              <a:gd name="connsiteY178" fmla="*/ 108658 h 7130702"/>
              <a:gd name="connsiteX179" fmla="*/ 6259176 w 7119388"/>
              <a:gd name="connsiteY179" fmla="*/ 140350 h 7130702"/>
              <a:gd name="connsiteX180" fmla="*/ 6324824 w 7119388"/>
              <a:gd name="connsiteY180" fmla="*/ 172042 h 7130702"/>
              <a:gd name="connsiteX181" fmla="*/ 6390472 w 7119388"/>
              <a:gd name="connsiteY181" fmla="*/ 205998 h 7130702"/>
              <a:gd name="connsiteX182" fmla="*/ 6451592 w 7119388"/>
              <a:gd name="connsiteY182" fmla="*/ 244481 h 7130702"/>
              <a:gd name="connsiteX183" fmla="*/ 6512712 w 7119388"/>
              <a:gd name="connsiteY183" fmla="*/ 287492 h 7130702"/>
              <a:gd name="connsiteX184" fmla="*/ 6571568 w 7119388"/>
              <a:gd name="connsiteY184" fmla="*/ 332766 h 7130702"/>
              <a:gd name="connsiteX185" fmla="*/ 6630426 w 7119388"/>
              <a:gd name="connsiteY185" fmla="*/ 382568 h 7130702"/>
              <a:gd name="connsiteX186" fmla="*/ 6684754 w 7119388"/>
              <a:gd name="connsiteY186" fmla="*/ 434633 h 7130702"/>
              <a:gd name="connsiteX187" fmla="*/ 6736820 w 7119388"/>
              <a:gd name="connsiteY187" fmla="*/ 488963 h 7130702"/>
              <a:gd name="connsiteX188" fmla="*/ 6786622 w 7119388"/>
              <a:gd name="connsiteY188" fmla="*/ 550083 h 7130702"/>
              <a:gd name="connsiteX189" fmla="*/ 6831896 w 7119388"/>
              <a:gd name="connsiteY189" fmla="*/ 608939 h 7130702"/>
              <a:gd name="connsiteX190" fmla="*/ 6872643 w 7119388"/>
              <a:gd name="connsiteY190" fmla="*/ 667796 h 7130702"/>
              <a:gd name="connsiteX191" fmla="*/ 6915654 w 7119388"/>
              <a:gd name="connsiteY191" fmla="*/ 731180 h 7130702"/>
              <a:gd name="connsiteX192" fmla="*/ 6949610 w 7119388"/>
              <a:gd name="connsiteY192" fmla="*/ 794564 h 7130702"/>
              <a:gd name="connsiteX193" fmla="*/ 6981302 w 7119388"/>
              <a:gd name="connsiteY193" fmla="*/ 860212 h 7130702"/>
              <a:gd name="connsiteX194" fmla="*/ 7010730 w 7119388"/>
              <a:gd name="connsiteY194" fmla="*/ 928123 h 7130702"/>
              <a:gd name="connsiteX195" fmla="*/ 7035630 w 7119388"/>
              <a:gd name="connsiteY195" fmla="*/ 996034 h 7130702"/>
              <a:gd name="connsiteX196" fmla="*/ 7058268 w 7119388"/>
              <a:gd name="connsiteY196" fmla="*/ 1063946 h 7130702"/>
              <a:gd name="connsiteX197" fmla="*/ 7076378 w 7119388"/>
              <a:gd name="connsiteY197" fmla="*/ 1134121 h 7130702"/>
              <a:gd name="connsiteX198" fmla="*/ 7092224 w 7119388"/>
              <a:gd name="connsiteY198" fmla="*/ 1204297 h 7130702"/>
              <a:gd name="connsiteX199" fmla="*/ 7103542 w 7119388"/>
              <a:gd name="connsiteY199" fmla="*/ 1276735 h 7130702"/>
              <a:gd name="connsiteX200" fmla="*/ 7112597 w 7119388"/>
              <a:gd name="connsiteY200" fmla="*/ 1346911 h 7130702"/>
              <a:gd name="connsiteX201" fmla="*/ 7117124 w 7119388"/>
              <a:gd name="connsiteY201" fmla="*/ 1417086 h 7130702"/>
              <a:gd name="connsiteX202" fmla="*/ 7119388 w 7119388"/>
              <a:gd name="connsiteY202" fmla="*/ 1489525 h 7130702"/>
              <a:gd name="connsiteX203" fmla="*/ 7117124 w 7119388"/>
              <a:gd name="connsiteY203" fmla="*/ 1559700 h 7130702"/>
              <a:gd name="connsiteX204" fmla="*/ 7112597 w 7119388"/>
              <a:gd name="connsiteY204" fmla="*/ 1632139 h 7130702"/>
              <a:gd name="connsiteX205" fmla="*/ 7103542 w 7119388"/>
              <a:gd name="connsiteY205" fmla="*/ 1704578 h 7130702"/>
              <a:gd name="connsiteX206" fmla="*/ 7092224 w 7119388"/>
              <a:gd name="connsiteY206" fmla="*/ 1774753 h 7130702"/>
              <a:gd name="connsiteX207" fmla="*/ 7076378 w 7119388"/>
              <a:gd name="connsiteY207" fmla="*/ 1844928 h 7130702"/>
              <a:gd name="connsiteX208" fmla="*/ 7058268 w 7119388"/>
              <a:gd name="connsiteY208" fmla="*/ 1912839 h 7130702"/>
              <a:gd name="connsiteX209" fmla="*/ 7035630 w 7119388"/>
              <a:gd name="connsiteY209" fmla="*/ 1980751 h 7130702"/>
              <a:gd name="connsiteX210" fmla="*/ 7010730 w 7119388"/>
              <a:gd name="connsiteY210" fmla="*/ 2050926 h 7130702"/>
              <a:gd name="connsiteX211" fmla="*/ 6981302 w 7119388"/>
              <a:gd name="connsiteY211" fmla="*/ 2118838 h 7130702"/>
              <a:gd name="connsiteX212" fmla="*/ 6949610 w 7119388"/>
              <a:gd name="connsiteY212" fmla="*/ 2182222 h 7130702"/>
              <a:gd name="connsiteX213" fmla="*/ 6915654 w 7119388"/>
              <a:gd name="connsiteY213" fmla="*/ 2245605 h 7130702"/>
              <a:gd name="connsiteX214" fmla="*/ 6872643 w 7119388"/>
              <a:gd name="connsiteY214" fmla="*/ 2308989 h 7130702"/>
              <a:gd name="connsiteX215" fmla="*/ 6831896 w 7119388"/>
              <a:gd name="connsiteY215" fmla="*/ 2370110 h 7130702"/>
              <a:gd name="connsiteX216" fmla="*/ 6786622 w 7119388"/>
              <a:gd name="connsiteY216" fmla="*/ 2431230 h 7130702"/>
              <a:gd name="connsiteX217" fmla="*/ 6736820 w 7119388"/>
              <a:gd name="connsiteY217" fmla="*/ 2487823 h 7130702"/>
              <a:gd name="connsiteX218" fmla="*/ 6684754 w 7119388"/>
              <a:gd name="connsiteY218" fmla="*/ 2542152 h 7130702"/>
              <a:gd name="connsiteX219" fmla="*/ 5663818 w 7119388"/>
              <a:gd name="connsiteY219" fmla="*/ 3567615 h 7130702"/>
              <a:gd name="connsiteX220" fmla="*/ 6684754 w 7119388"/>
              <a:gd name="connsiteY220" fmla="*/ 4588550 h 7130702"/>
              <a:gd name="connsiteX221" fmla="*/ 6736820 w 7119388"/>
              <a:gd name="connsiteY221" fmla="*/ 4642880 h 7130702"/>
              <a:gd name="connsiteX222" fmla="*/ 6786622 w 7119388"/>
              <a:gd name="connsiteY222" fmla="*/ 4699472 h 7130702"/>
              <a:gd name="connsiteX223" fmla="*/ 6831896 w 7119388"/>
              <a:gd name="connsiteY223" fmla="*/ 4760593 h 7130702"/>
              <a:gd name="connsiteX224" fmla="*/ 6872643 w 7119388"/>
              <a:gd name="connsiteY224" fmla="*/ 4821713 h 7130702"/>
              <a:gd name="connsiteX225" fmla="*/ 6915654 w 7119388"/>
              <a:gd name="connsiteY225" fmla="*/ 4885097 h 7130702"/>
              <a:gd name="connsiteX226" fmla="*/ 6949610 w 7119388"/>
              <a:gd name="connsiteY226" fmla="*/ 4948481 h 7130702"/>
              <a:gd name="connsiteX227" fmla="*/ 6981302 w 7119388"/>
              <a:gd name="connsiteY227" fmla="*/ 5014129 h 7130702"/>
              <a:gd name="connsiteX228" fmla="*/ 7010730 w 7119388"/>
              <a:gd name="connsiteY228" fmla="*/ 5079777 h 7130702"/>
              <a:gd name="connsiteX229" fmla="*/ 7035630 w 7119388"/>
              <a:gd name="connsiteY229" fmla="*/ 5149952 h 7130702"/>
              <a:gd name="connsiteX230" fmla="*/ 7058268 w 7119388"/>
              <a:gd name="connsiteY230" fmla="*/ 5217863 h 7130702"/>
              <a:gd name="connsiteX231" fmla="*/ 7076378 w 7119388"/>
              <a:gd name="connsiteY231" fmla="*/ 5285775 h 7130702"/>
              <a:gd name="connsiteX232" fmla="*/ 7092224 w 7119388"/>
              <a:gd name="connsiteY232" fmla="*/ 5355950 h 7130702"/>
              <a:gd name="connsiteX233" fmla="*/ 7103542 w 7119388"/>
              <a:gd name="connsiteY233" fmla="*/ 5426125 h 7130702"/>
              <a:gd name="connsiteX234" fmla="*/ 7112597 w 7119388"/>
              <a:gd name="connsiteY234" fmla="*/ 5500828 h 7130702"/>
              <a:gd name="connsiteX235" fmla="*/ 7117124 w 7119388"/>
              <a:gd name="connsiteY235" fmla="*/ 5571003 h 7130702"/>
              <a:gd name="connsiteX236" fmla="*/ 7119388 w 7119388"/>
              <a:gd name="connsiteY236" fmla="*/ 5641178 h 7130702"/>
              <a:gd name="connsiteX237" fmla="*/ 7117124 w 7119388"/>
              <a:gd name="connsiteY237" fmla="*/ 5713617 h 7130702"/>
              <a:gd name="connsiteX238" fmla="*/ 7112597 w 7119388"/>
              <a:gd name="connsiteY238" fmla="*/ 5783792 h 7130702"/>
              <a:gd name="connsiteX239" fmla="*/ 7103542 w 7119388"/>
              <a:gd name="connsiteY239" fmla="*/ 5858494 h 7130702"/>
              <a:gd name="connsiteX240" fmla="*/ 7092224 w 7119388"/>
              <a:gd name="connsiteY240" fmla="*/ 5928670 h 7130702"/>
              <a:gd name="connsiteX241" fmla="*/ 7076378 w 7119388"/>
              <a:gd name="connsiteY241" fmla="*/ 5996581 h 7130702"/>
              <a:gd name="connsiteX242" fmla="*/ 7058268 w 7119388"/>
              <a:gd name="connsiteY242" fmla="*/ 6066756 h 7130702"/>
              <a:gd name="connsiteX243" fmla="*/ 7035630 w 7119388"/>
              <a:gd name="connsiteY243" fmla="*/ 6134668 h 7130702"/>
              <a:gd name="connsiteX244" fmla="*/ 7010730 w 7119388"/>
              <a:gd name="connsiteY244" fmla="*/ 6202579 h 7130702"/>
              <a:gd name="connsiteX245" fmla="*/ 6981302 w 7119388"/>
              <a:gd name="connsiteY245" fmla="*/ 6270491 h 7130702"/>
              <a:gd name="connsiteX246" fmla="*/ 6949610 w 7119388"/>
              <a:gd name="connsiteY246" fmla="*/ 6336138 h 7130702"/>
              <a:gd name="connsiteX247" fmla="*/ 6915654 w 7119388"/>
              <a:gd name="connsiteY247" fmla="*/ 6399522 h 7130702"/>
              <a:gd name="connsiteX248" fmla="*/ 6872643 w 7119388"/>
              <a:gd name="connsiteY248" fmla="*/ 6462906 h 7130702"/>
              <a:gd name="connsiteX249" fmla="*/ 6831896 w 7119388"/>
              <a:gd name="connsiteY249" fmla="*/ 6524027 h 7130702"/>
              <a:gd name="connsiteX250" fmla="*/ 6786622 w 7119388"/>
              <a:gd name="connsiteY250" fmla="*/ 6582883 h 7130702"/>
              <a:gd name="connsiteX251" fmla="*/ 6736820 w 7119388"/>
              <a:gd name="connsiteY251" fmla="*/ 6641740 h 7130702"/>
              <a:gd name="connsiteX252" fmla="*/ 6684754 w 7119388"/>
              <a:gd name="connsiteY252" fmla="*/ 6696069 h 7130702"/>
              <a:gd name="connsiteX253" fmla="*/ 6630426 w 7119388"/>
              <a:gd name="connsiteY253" fmla="*/ 6748134 h 7130702"/>
              <a:gd name="connsiteX254" fmla="*/ 6571568 w 7119388"/>
              <a:gd name="connsiteY254" fmla="*/ 6797936 h 7130702"/>
              <a:gd name="connsiteX255" fmla="*/ 6512712 w 7119388"/>
              <a:gd name="connsiteY255" fmla="*/ 6843210 h 7130702"/>
              <a:gd name="connsiteX256" fmla="*/ 6451592 w 7119388"/>
              <a:gd name="connsiteY256" fmla="*/ 6886221 h 7130702"/>
              <a:gd name="connsiteX257" fmla="*/ 6390472 w 7119388"/>
              <a:gd name="connsiteY257" fmla="*/ 6924704 h 7130702"/>
              <a:gd name="connsiteX258" fmla="*/ 6324824 w 7119388"/>
              <a:gd name="connsiteY258" fmla="*/ 6958659 h 7130702"/>
              <a:gd name="connsiteX259" fmla="*/ 6259176 w 7119388"/>
              <a:gd name="connsiteY259" fmla="*/ 6992615 h 7130702"/>
              <a:gd name="connsiteX260" fmla="*/ 6193528 w 7119388"/>
              <a:gd name="connsiteY260" fmla="*/ 7022043 h 7130702"/>
              <a:gd name="connsiteX261" fmla="*/ 6125616 w 7119388"/>
              <a:gd name="connsiteY261" fmla="*/ 7046945 h 7130702"/>
              <a:gd name="connsiteX262" fmla="*/ 6057705 w 7119388"/>
              <a:gd name="connsiteY262" fmla="*/ 7069581 h 7130702"/>
              <a:gd name="connsiteX263" fmla="*/ 5987530 w 7119388"/>
              <a:gd name="connsiteY263" fmla="*/ 7087691 h 7130702"/>
              <a:gd name="connsiteX264" fmla="*/ 5917354 w 7119388"/>
              <a:gd name="connsiteY264" fmla="*/ 7103537 h 7130702"/>
              <a:gd name="connsiteX265" fmla="*/ 5847180 w 7119388"/>
              <a:gd name="connsiteY265" fmla="*/ 7114856 h 7130702"/>
              <a:gd name="connsiteX266" fmla="*/ 5774740 w 7119388"/>
              <a:gd name="connsiteY266" fmla="*/ 7123911 h 7130702"/>
              <a:gd name="connsiteX267" fmla="*/ 5704566 w 7119388"/>
              <a:gd name="connsiteY267" fmla="*/ 7128439 h 7130702"/>
              <a:gd name="connsiteX268" fmla="*/ 5632126 w 7119388"/>
              <a:gd name="connsiteY268" fmla="*/ 7130702 h 7130702"/>
              <a:gd name="connsiteX269" fmla="*/ 5561951 w 7119388"/>
              <a:gd name="connsiteY269" fmla="*/ 7128439 h 7130702"/>
              <a:gd name="connsiteX270" fmla="*/ 5489512 w 7119388"/>
              <a:gd name="connsiteY270" fmla="*/ 7123911 h 7130702"/>
              <a:gd name="connsiteX271" fmla="*/ 5419337 w 7119388"/>
              <a:gd name="connsiteY271" fmla="*/ 7114856 h 7130702"/>
              <a:gd name="connsiteX272" fmla="*/ 5349162 w 7119388"/>
              <a:gd name="connsiteY272" fmla="*/ 7103537 h 7130702"/>
              <a:gd name="connsiteX273" fmla="*/ 5276723 w 7119388"/>
              <a:gd name="connsiteY273" fmla="*/ 7087691 h 7130702"/>
              <a:gd name="connsiteX274" fmla="*/ 5208812 w 7119388"/>
              <a:gd name="connsiteY274" fmla="*/ 7069581 h 7130702"/>
              <a:gd name="connsiteX275" fmla="*/ 5138636 w 7119388"/>
              <a:gd name="connsiteY275" fmla="*/ 7046945 h 7130702"/>
              <a:gd name="connsiteX276" fmla="*/ 5072988 w 7119388"/>
              <a:gd name="connsiteY276" fmla="*/ 7022043 h 7130702"/>
              <a:gd name="connsiteX277" fmla="*/ 5005077 w 7119388"/>
              <a:gd name="connsiteY277" fmla="*/ 6992615 h 7130702"/>
              <a:gd name="connsiteX278" fmla="*/ 4941693 w 7119388"/>
              <a:gd name="connsiteY278" fmla="*/ 6958659 h 7130702"/>
              <a:gd name="connsiteX279" fmla="*/ 4876045 w 7119388"/>
              <a:gd name="connsiteY279" fmla="*/ 6924704 h 7130702"/>
              <a:gd name="connsiteX280" fmla="*/ 4814924 w 7119388"/>
              <a:gd name="connsiteY280" fmla="*/ 6886221 h 7130702"/>
              <a:gd name="connsiteX281" fmla="*/ 4751540 w 7119388"/>
              <a:gd name="connsiteY281" fmla="*/ 6843210 h 7130702"/>
              <a:gd name="connsiteX282" fmla="*/ 4692684 w 7119388"/>
              <a:gd name="connsiteY282" fmla="*/ 6797936 h 7130702"/>
              <a:gd name="connsiteX283" fmla="*/ 4636091 w 7119388"/>
              <a:gd name="connsiteY283" fmla="*/ 6748134 h 7130702"/>
              <a:gd name="connsiteX284" fmla="*/ 4581762 w 7119388"/>
              <a:gd name="connsiteY284" fmla="*/ 6696069 h 7130702"/>
              <a:gd name="connsiteX285" fmla="*/ 3558562 w 7119388"/>
              <a:gd name="connsiteY285" fmla="*/ 5672870 h 7130702"/>
              <a:gd name="connsiteX286" fmla="*/ 2537626 w 7119388"/>
              <a:gd name="connsiteY286" fmla="*/ 6696069 h 7130702"/>
              <a:gd name="connsiteX287" fmla="*/ 2483297 w 7119388"/>
              <a:gd name="connsiteY287" fmla="*/ 6748134 h 7130702"/>
              <a:gd name="connsiteX288" fmla="*/ 2424440 w 7119388"/>
              <a:gd name="connsiteY288" fmla="*/ 6797936 h 7130702"/>
              <a:gd name="connsiteX289" fmla="*/ 2365584 w 7119388"/>
              <a:gd name="connsiteY289" fmla="*/ 6843210 h 7130702"/>
              <a:gd name="connsiteX290" fmla="*/ 2306727 w 7119388"/>
              <a:gd name="connsiteY290" fmla="*/ 6886221 h 7130702"/>
              <a:gd name="connsiteX291" fmla="*/ 2243343 w 7119388"/>
              <a:gd name="connsiteY291" fmla="*/ 6924704 h 7130702"/>
              <a:gd name="connsiteX292" fmla="*/ 2177695 w 7119388"/>
              <a:gd name="connsiteY292" fmla="*/ 6958659 h 7130702"/>
              <a:gd name="connsiteX293" fmla="*/ 2112048 w 7119388"/>
              <a:gd name="connsiteY293" fmla="*/ 6992615 h 7130702"/>
              <a:gd name="connsiteX294" fmla="*/ 2046400 w 7119388"/>
              <a:gd name="connsiteY294" fmla="*/ 7022043 h 7130702"/>
              <a:gd name="connsiteX295" fmla="*/ 1978488 w 7119388"/>
              <a:gd name="connsiteY295" fmla="*/ 7046945 h 7130702"/>
              <a:gd name="connsiteX296" fmla="*/ 1910577 w 7119388"/>
              <a:gd name="connsiteY296" fmla="*/ 7069581 h 7130702"/>
              <a:gd name="connsiteX297" fmla="*/ 1840401 w 7119388"/>
              <a:gd name="connsiteY297" fmla="*/ 7087691 h 7130702"/>
              <a:gd name="connsiteX298" fmla="*/ 1770226 w 7119388"/>
              <a:gd name="connsiteY298" fmla="*/ 7103537 h 7130702"/>
              <a:gd name="connsiteX299" fmla="*/ 1700051 w 7119388"/>
              <a:gd name="connsiteY299" fmla="*/ 7114856 h 7130702"/>
              <a:gd name="connsiteX300" fmla="*/ 1627612 w 7119388"/>
              <a:gd name="connsiteY300" fmla="*/ 7123911 h 7130702"/>
              <a:gd name="connsiteX301" fmla="*/ 1557437 w 7119388"/>
              <a:gd name="connsiteY301" fmla="*/ 7128439 h 7130702"/>
              <a:gd name="connsiteX302" fmla="*/ 1484998 w 7119388"/>
              <a:gd name="connsiteY302" fmla="*/ 7130702 h 7130702"/>
              <a:gd name="connsiteX303" fmla="*/ 1414823 w 7119388"/>
              <a:gd name="connsiteY303" fmla="*/ 7128439 h 7130702"/>
              <a:gd name="connsiteX304" fmla="*/ 1342384 w 7119388"/>
              <a:gd name="connsiteY304" fmla="*/ 7123911 h 7130702"/>
              <a:gd name="connsiteX305" fmla="*/ 1272209 w 7119388"/>
              <a:gd name="connsiteY305" fmla="*/ 7114856 h 7130702"/>
              <a:gd name="connsiteX306" fmla="*/ 1202033 w 7119388"/>
              <a:gd name="connsiteY306" fmla="*/ 7103537 h 7130702"/>
              <a:gd name="connsiteX307" fmla="*/ 1129594 w 7119388"/>
              <a:gd name="connsiteY307" fmla="*/ 7087691 h 7130702"/>
              <a:gd name="connsiteX308" fmla="*/ 1061683 w 7119388"/>
              <a:gd name="connsiteY308" fmla="*/ 7069581 h 7130702"/>
              <a:gd name="connsiteX309" fmla="*/ 993772 w 7119388"/>
              <a:gd name="connsiteY309" fmla="*/ 7046945 h 7130702"/>
              <a:gd name="connsiteX310" fmla="*/ 925860 w 7119388"/>
              <a:gd name="connsiteY310" fmla="*/ 7022043 h 7130702"/>
              <a:gd name="connsiteX311" fmla="*/ 857948 w 7119388"/>
              <a:gd name="connsiteY311" fmla="*/ 6992615 h 7130702"/>
              <a:gd name="connsiteX312" fmla="*/ 794564 w 7119388"/>
              <a:gd name="connsiteY312" fmla="*/ 6958659 h 7130702"/>
              <a:gd name="connsiteX313" fmla="*/ 728917 w 7119388"/>
              <a:gd name="connsiteY313" fmla="*/ 6924704 h 7130702"/>
              <a:gd name="connsiteX314" fmla="*/ 667796 w 7119388"/>
              <a:gd name="connsiteY314" fmla="*/ 6886221 h 7130702"/>
              <a:gd name="connsiteX315" fmla="*/ 604412 w 7119388"/>
              <a:gd name="connsiteY315" fmla="*/ 6843210 h 7130702"/>
              <a:gd name="connsiteX316" fmla="*/ 545556 w 7119388"/>
              <a:gd name="connsiteY316" fmla="*/ 6797936 h 7130702"/>
              <a:gd name="connsiteX317" fmla="*/ 488963 w 7119388"/>
              <a:gd name="connsiteY317" fmla="*/ 6748134 h 7130702"/>
              <a:gd name="connsiteX318" fmla="*/ 434634 w 7119388"/>
              <a:gd name="connsiteY318" fmla="*/ 6696069 h 7130702"/>
              <a:gd name="connsiteX319" fmla="*/ 380304 w 7119388"/>
              <a:gd name="connsiteY319" fmla="*/ 6641740 h 7130702"/>
              <a:gd name="connsiteX320" fmla="*/ 332766 w 7119388"/>
              <a:gd name="connsiteY320" fmla="*/ 6582883 h 7130702"/>
              <a:gd name="connsiteX321" fmla="*/ 287492 w 7119388"/>
              <a:gd name="connsiteY321" fmla="*/ 6524027 h 7130702"/>
              <a:gd name="connsiteX322" fmla="*/ 244481 w 7119388"/>
              <a:gd name="connsiteY322" fmla="*/ 6462906 h 7130702"/>
              <a:gd name="connsiteX323" fmla="*/ 205998 w 7119388"/>
              <a:gd name="connsiteY323" fmla="*/ 6399522 h 7130702"/>
              <a:gd name="connsiteX324" fmla="*/ 169779 w 7119388"/>
              <a:gd name="connsiteY324" fmla="*/ 6336138 h 7130702"/>
              <a:gd name="connsiteX325" fmla="*/ 138087 w 7119388"/>
              <a:gd name="connsiteY325" fmla="*/ 6270491 h 7130702"/>
              <a:gd name="connsiteX326" fmla="*/ 106395 w 7119388"/>
              <a:gd name="connsiteY326" fmla="*/ 6202579 h 7130702"/>
              <a:gd name="connsiteX327" fmla="*/ 81494 w 7119388"/>
              <a:gd name="connsiteY327" fmla="*/ 6134668 h 7130702"/>
              <a:gd name="connsiteX328" fmla="*/ 61120 w 7119388"/>
              <a:gd name="connsiteY328" fmla="*/ 6066756 h 7130702"/>
              <a:gd name="connsiteX329" fmla="*/ 40747 w 7119388"/>
              <a:gd name="connsiteY329" fmla="*/ 5996581 h 7130702"/>
              <a:gd name="connsiteX330" fmla="*/ 27165 w 7119388"/>
              <a:gd name="connsiteY330" fmla="*/ 5928670 h 7130702"/>
              <a:gd name="connsiteX331" fmla="*/ 13582 w 7119388"/>
              <a:gd name="connsiteY331" fmla="*/ 5858494 h 7130702"/>
              <a:gd name="connsiteX332" fmla="*/ 6791 w 7119388"/>
              <a:gd name="connsiteY332" fmla="*/ 5783792 h 7130702"/>
              <a:gd name="connsiteX333" fmla="*/ 0 w 7119388"/>
              <a:gd name="connsiteY333" fmla="*/ 5713617 h 7130702"/>
              <a:gd name="connsiteX334" fmla="*/ 0 w 7119388"/>
              <a:gd name="connsiteY334" fmla="*/ 5641178 h 7130702"/>
              <a:gd name="connsiteX335" fmla="*/ 0 w 7119388"/>
              <a:gd name="connsiteY335" fmla="*/ 5571003 h 7130702"/>
              <a:gd name="connsiteX336" fmla="*/ 6791 w 7119388"/>
              <a:gd name="connsiteY336" fmla="*/ 5500828 h 7130702"/>
              <a:gd name="connsiteX337" fmla="*/ 13582 w 7119388"/>
              <a:gd name="connsiteY337" fmla="*/ 5426125 h 7130702"/>
              <a:gd name="connsiteX338" fmla="*/ 27165 w 7119388"/>
              <a:gd name="connsiteY338" fmla="*/ 5355950 h 7130702"/>
              <a:gd name="connsiteX339" fmla="*/ 40747 w 7119388"/>
              <a:gd name="connsiteY339" fmla="*/ 5285775 h 7130702"/>
              <a:gd name="connsiteX340" fmla="*/ 61120 w 7119388"/>
              <a:gd name="connsiteY340" fmla="*/ 5217863 h 7130702"/>
              <a:gd name="connsiteX341" fmla="*/ 81494 w 7119388"/>
              <a:gd name="connsiteY341" fmla="*/ 5149952 h 7130702"/>
              <a:gd name="connsiteX342" fmla="*/ 106395 w 7119388"/>
              <a:gd name="connsiteY342" fmla="*/ 5079777 h 7130702"/>
              <a:gd name="connsiteX343" fmla="*/ 138087 w 7119388"/>
              <a:gd name="connsiteY343" fmla="*/ 5014129 h 7130702"/>
              <a:gd name="connsiteX344" fmla="*/ 169779 w 7119388"/>
              <a:gd name="connsiteY344" fmla="*/ 4948481 h 7130702"/>
              <a:gd name="connsiteX345" fmla="*/ 205998 w 7119388"/>
              <a:gd name="connsiteY345" fmla="*/ 4885097 h 7130702"/>
              <a:gd name="connsiteX346" fmla="*/ 244481 w 7119388"/>
              <a:gd name="connsiteY346" fmla="*/ 4821713 h 7130702"/>
              <a:gd name="connsiteX347" fmla="*/ 287492 w 7119388"/>
              <a:gd name="connsiteY347" fmla="*/ 4760593 h 7130702"/>
              <a:gd name="connsiteX348" fmla="*/ 332766 w 7119388"/>
              <a:gd name="connsiteY348" fmla="*/ 4699472 h 7130702"/>
              <a:gd name="connsiteX349" fmla="*/ 380304 w 7119388"/>
              <a:gd name="connsiteY349" fmla="*/ 4642880 h 7130702"/>
              <a:gd name="connsiteX350" fmla="*/ 434634 w 7119388"/>
              <a:gd name="connsiteY350" fmla="*/ 4588550 h 7130702"/>
              <a:gd name="connsiteX351" fmla="*/ 1455570 w 7119388"/>
              <a:gd name="connsiteY351" fmla="*/ 3567615 h 7130702"/>
              <a:gd name="connsiteX352" fmla="*/ 434634 w 7119388"/>
              <a:gd name="connsiteY352" fmla="*/ 2542152 h 7130702"/>
              <a:gd name="connsiteX353" fmla="*/ 380304 w 7119388"/>
              <a:gd name="connsiteY353" fmla="*/ 2487823 h 7130702"/>
              <a:gd name="connsiteX354" fmla="*/ 332766 w 7119388"/>
              <a:gd name="connsiteY354" fmla="*/ 2431230 h 7130702"/>
              <a:gd name="connsiteX355" fmla="*/ 287492 w 7119388"/>
              <a:gd name="connsiteY355" fmla="*/ 2370110 h 7130702"/>
              <a:gd name="connsiteX356" fmla="*/ 244481 w 7119388"/>
              <a:gd name="connsiteY356" fmla="*/ 2308989 h 7130702"/>
              <a:gd name="connsiteX357" fmla="*/ 205998 w 7119388"/>
              <a:gd name="connsiteY357" fmla="*/ 2245605 h 7130702"/>
              <a:gd name="connsiteX358" fmla="*/ 169779 w 7119388"/>
              <a:gd name="connsiteY358" fmla="*/ 2182222 h 7130702"/>
              <a:gd name="connsiteX359" fmla="*/ 138087 w 7119388"/>
              <a:gd name="connsiteY359" fmla="*/ 2116574 h 7130702"/>
              <a:gd name="connsiteX360" fmla="*/ 106395 w 7119388"/>
              <a:gd name="connsiteY360" fmla="*/ 2050926 h 7130702"/>
              <a:gd name="connsiteX361" fmla="*/ 81494 w 7119388"/>
              <a:gd name="connsiteY361" fmla="*/ 1980751 h 7130702"/>
              <a:gd name="connsiteX362" fmla="*/ 61120 w 7119388"/>
              <a:gd name="connsiteY362" fmla="*/ 1912839 h 7130702"/>
              <a:gd name="connsiteX363" fmla="*/ 40747 w 7119388"/>
              <a:gd name="connsiteY363" fmla="*/ 1844928 h 7130702"/>
              <a:gd name="connsiteX364" fmla="*/ 27165 w 7119388"/>
              <a:gd name="connsiteY364" fmla="*/ 1774753 h 7130702"/>
              <a:gd name="connsiteX365" fmla="*/ 13582 w 7119388"/>
              <a:gd name="connsiteY365" fmla="*/ 1704578 h 7130702"/>
              <a:gd name="connsiteX366" fmla="*/ 6791 w 7119388"/>
              <a:gd name="connsiteY366" fmla="*/ 1629875 h 7130702"/>
              <a:gd name="connsiteX367" fmla="*/ 0 w 7119388"/>
              <a:gd name="connsiteY367" fmla="*/ 1559700 h 7130702"/>
              <a:gd name="connsiteX368" fmla="*/ 0 w 7119388"/>
              <a:gd name="connsiteY368" fmla="*/ 1489525 h 7130702"/>
              <a:gd name="connsiteX369" fmla="*/ 0 w 7119388"/>
              <a:gd name="connsiteY369" fmla="*/ 1417086 h 7130702"/>
              <a:gd name="connsiteX370" fmla="*/ 6791 w 7119388"/>
              <a:gd name="connsiteY370" fmla="*/ 1346911 h 7130702"/>
              <a:gd name="connsiteX371" fmla="*/ 13582 w 7119388"/>
              <a:gd name="connsiteY371" fmla="*/ 1276735 h 7130702"/>
              <a:gd name="connsiteX372" fmla="*/ 27165 w 7119388"/>
              <a:gd name="connsiteY372" fmla="*/ 1204297 h 7130702"/>
              <a:gd name="connsiteX373" fmla="*/ 40747 w 7119388"/>
              <a:gd name="connsiteY373" fmla="*/ 1134121 h 7130702"/>
              <a:gd name="connsiteX374" fmla="*/ 61120 w 7119388"/>
              <a:gd name="connsiteY374" fmla="*/ 1063946 h 7130702"/>
              <a:gd name="connsiteX375" fmla="*/ 81494 w 7119388"/>
              <a:gd name="connsiteY375" fmla="*/ 996034 h 7130702"/>
              <a:gd name="connsiteX376" fmla="*/ 106395 w 7119388"/>
              <a:gd name="connsiteY376" fmla="*/ 928123 h 7130702"/>
              <a:gd name="connsiteX377" fmla="*/ 138087 w 7119388"/>
              <a:gd name="connsiteY377" fmla="*/ 860212 h 7130702"/>
              <a:gd name="connsiteX378" fmla="*/ 169779 w 7119388"/>
              <a:gd name="connsiteY378" fmla="*/ 794564 h 7130702"/>
              <a:gd name="connsiteX379" fmla="*/ 205998 w 7119388"/>
              <a:gd name="connsiteY379" fmla="*/ 731180 h 7130702"/>
              <a:gd name="connsiteX380" fmla="*/ 244481 w 7119388"/>
              <a:gd name="connsiteY380" fmla="*/ 667796 h 7130702"/>
              <a:gd name="connsiteX381" fmla="*/ 287492 w 7119388"/>
              <a:gd name="connsiteY381" fmla="*/ 608939 h 7130702"/>
              <a:gd name="connsiteX382" fmla="*/ 332766 w 7119388"/>
              <a:gd name="connsiteY382" fmla="*/ 550083 h 7130702"/>
              <a:gd name="connsiteX383" fmla="*/ 380304 w 7119388"/>
              <a:gd name="connsiteY383" fmla="*/ 488963 h 7130702"/>
              <a:gd name="connsiteX384" fmla="*/ 434634 w 7119388"/>
              <a:gd name="connsiteY384" fmla="*/ 434633 h 7130702"/>
              <a:gd name="connsiteX385" fmla="*/ 488963 w 7119388"/>
              <a:gd name="connsiteY385" fmla="*/ 382568 h 7130702"/>
              <a:gd name="connsiteX386" fmla="*/ 545556 w 7119388"/>
              <a:gd name="connsiteY386" fmla="*/ 332766 h 7130702"/>
              <a:gd name="connsiteX387" fmla="*/ 604412 w 7119388"/>
              <a:gd name="connsiteY387" fmla="*/ 287492 h 7130702"/>
              <a:gd name="connsiteX388" fmla="*/ 667796 w 7119388"/>
              <a:gd name="connsiteY388" fmla="*/ 244481 h 7130702"/>
              <a:gd name="connsiteX389" fmla="*/ 728917 w 7119388"/>
              <a:gd name="connsiteY389" fmla="*/ 205998 h 7130702"/>
              <a:gd name="connsiteX390" fmla="*/ 794564 w 7119388"/>
              <a:gd name="connsiteY390" fmla="*/ 172042 h 7130702"/>
              <a:gd name="connsiteX391" fmla="*/ 857948 w 7119388"/>
              <a:gd name="connsiteY391" fmla="*/ 140350 h 7130702"/>
              <a:gd name="connsiteX392" fmla="*/ 925860 w 7119388"/>
              <a:gd name="connsiteY392" fmla="*/ 108658 h 7130702"/>
              <a:gd name="connsiteX393" fmla="*/ 993772 w 7119388"/>
              <a:gd name="connsiteY393" fmla="*/ 83758 h 7130702"/>
              <a:gd name="connsiteX394" fmla="*/ 1061683 w 7119388"/>
              <a:gd name="connsiteY394" fmla="*/ 61120 h 7130702"/>
              <a:gd name="connsiteX395" fmla="*/ 1129594 w 7119388"/>
              <a:gd name="connsiteY395" fmla="*/ 43011 h 7130702"/>
              <a:gd name="connsiteX396" fmla="*/ 1202033 w 7119388"/>
              <a:gd name="connsiteY396" fmla="*/ 27165 h 7130702"/>
              <a:gd name="connsiteX397" fmla="*/ 1272209 w 7119388"/>
              <a:gd name="connsiteY397" fmla="*/ 15846 h 7130702"/>
              <a:gd name="connsiteX398" fmla="*/ 1342384 w 7119388"/>
              <a:gd name="connsiteY398" fmla="*/ 6791 h 7130702"/>
              <a:gd name="connsiteX399" fmla="*/ 1414823 w 7119388"/>
              <a:gd name="connsiteY399" fmla="*/ 2264 h 713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</a:cxnLst>
            <a:rect l="l" t="t" r="r" b="b"/>
            <a:pathLst>
              <a:path w="7119388" h="7130702">
                <a:moveTo>
                  <a:pt x="3062808" y="2709667"/>
                </a:moveTo>
                <a:lnTo>
                  <a:pt x="3026589" y="2711931"/>
                </a:lnTo>
                <a:lnTo>
                  <a:pt x="2992633" y="2716458"/>
                </a:lnTo>
                <a:lnTo>
                  <a:pt x="2960941" y="2725513"/>
                </a:lnTo>
                <a:lnTo>
                  <a:pt x="2926985" y="2736831"/>
                </a:lnTo>
                <a:lnTo>
                  <a:pt x="2895293" y="2750414"/>
                </a:lnTo>
                <a:lnTo>
                  <a:pt x="2865865" y="2768523"/>
                </a:lnTo>
                <a:lnTo>
                  <a:pt x="2836436" y="2788897"/>
                </a:lnTo>
                <a:lnTo>
                  <a:pt x="2811536" y="2816061"/>
                </a:lnTo>
                <a:lnTo>
                  <a:pt x="2786635" y="2843226"/>
                </a:lnTo>
                <a:lnTo>
                  <a:pt x="2766262" y="2870391"/>
                </a:lnTo>
                <a:lnTo>
                  <a:pt x="2748152" y="2902083"/>
                </a:lnTo>
                <a:lnTo>
                  <a:pt x="2732306" y="2933775"/>
                </a:lnTo>
                <a:lnTo>
                  <a:pt x="2718723" y="2965467"/>
                </a:lnTo>
                <a:lnTo>
                  <a:pt x="2711932" y="2999422"/>
                </a:lnTo>
                <a:lnTo>
                  <a:pt x="2705141" y="3033378"/>
                </a:lnTo>
                <a:lnTo>
                  <a:pt x="2705141" y="3067334"/>
                </a:lnTo>
                <a:lnTo>
                  <a:pt x="2705141" y="3101290"/>
                </a:lnTo>
                <a:lnTo>
                  <a:pt x="2711932" y="3135245"/>
                </a:lnTo>
                <a:lnTo>
                  <a:pt x="2718723" y="3169201"/>
                </a:lnTo>
                <a:lnTo>
                  <a:pt x="2732306" y="3203157"/>
                </a:lnTo>
                <a:lnTo>
                  <a:pt x="2748152" y="3234849"/>
                </a:lnTo>
                <a:lnTo>
                  <a:pt x="2763998" y="3264277"/>
                </a:lnTo>
                <a:lnTo>
                  <a:pt x="2786635" y="3293705"/>
                </a:lnTo>
                <a:lnTo>
                  <a:pt x="2811536" y="3320870"/>
                </a:lnTo>
                <a:lnTo>
                  <a:pt x="3053754" y="3567615"/>
                </a:lnTo>
                <a:lnTo>
                  <a:pt x="2811536" y="3809832"/>
                </a:lnTo>
                <a:lnTo>
                  <a:pt x="2786635" y="3836997"/>
                </a:lnTo>
                <a:lnTo>
                  <a:pt x="2766262" y="3866425"/>
                </a:lnTo>
                <a:lnTo>
                  <a:pt x="2748152" y="3895854"/>
                </a:lnTo>
                <a:lnTo>
                  <a:pt x="2732306" y="3927546"/>
                </a:lnTo>
                <a:lnTo>
                  <a:pt x="2718723" y="3963765"/>
                </a:lnTo>
                <a:lnTo>
                  <a:pt x="2711932" y="3995457"/>
                </a:lnTo>
                <a:lnTo>
                  <a:pt x="2707405" y="4029413"/>
                </a:lnTo>
                <a:lnTo>
                  <a:pt x="2705141" y="4063368"/>
                </a:lnTo>
                <a:lnTo>
                  <a:pt x="2707405" y="4097324"/>
                </a:lnTo>
                <a:lnTo>
                  <a:pt x="2711932" y="4131280"/>
                </a:lnTo>
                <a:lnTo>
                  <a:pt x="2718723" y="4165236"/>
                </a:lnTo>
                <a:lnTo>
                  <a:pt x="2732306" y="4196928"/>
                </a:lnTo>
                <a:lnTo>
                  <a:pt x="2748152" y="4228620"/>
                </a:lnTo>
                <a:lnTo>
                  <a:pt x="2766262" y="4260312"/>
                </a:lnTo>
                <a:lnTo>
                  <a:pt x="2786635" y="4287476"/>
                </a:lnTo>
                <a:lnTo>
                  <a:pt x="2811536" y="4314641"/>
                </a:lnTo>
                <a:lnTo>
                  <a:pt x="2836436" y="4341805"/>
                </a:lnTo>
                <a:lnTo>
                  <a:pt x="2865865" y="4362179"/>
                </a:lnTo>
                <a:lnTo>
                  <a:pt x="2895293" y="4380289"/>
                </a:lnTo>
                <a:lnTo>
                  <a:pt x="2926985" y="4396135"/>
                </a:lnTo>
                <a:lnTo>
                  <a:pt x="2960941" y="4407453"/>
                </a:lnTo>
                <a:lnTo>
                  <a:pt x="2992633" y="4414244"/>
                </a:lnTo>
                <a:lnTo>
                  <a:pt x="3026589" y="4418772"/>
                </a:lnTo>
                <a:lnTo>
                  <a:pt x="3062808" y="4421035"/>
                </a:lnTo>
                <a:lnTo>
                  <a:pt x="3096764" y="4418772"/>
                </a:lnTo>
                <a:lnTo>
                  <a:pt x="3130720" y="4414244"/>
                </a:lnTo>
                <a:lnTo>
                  <a:pt x="3162412" y="4407453"/>
                </a:lnTo>
                <a:lnTo>
                  <a:pt x="3196368" y="4396135"/>
                </a:lnTo>
                <a:lnTo>
                  <a:pt x="3228060" y="4380289"/>
                </a:lnTo>
                <a:lnTo>
                  <a:pt x="3259752" y="4362179"/>
                </a:lnTo>
                <a:lnTo>
                  <a:pt x="3289180" y="4341805"/>
                </a:lnTo>
                <a:lnTo>
                  <a:pt x="3314081" y="4314641"/>
                </a:lnTo>
                <a:lnTo>
                  <a:pt x="3558562" y="4070160"/>
                </a:lnTo>
                <a:lnTo>
                  <a:pt x="3805307" y="4314641"/>
                </a:lnTo>
                <a:lnTo>
                  <a:pt x="3832472" y="4341805"/>
                </a:lnTo>
                <a:lnTo>
                  <a:pt x="3861900" y="4362179"/>
                </a:lnTo>
                <a:lnTo>
                  <a:pt x="3891328" y="4380289"/>
                </a:lnTo>
                <a:lnTo>
                  <a:pt x="3923020" y="4396135"/>
                </a:lnTo>
                <a:lnTo>
                  <a:pt x="3954712" y="4407453"/>
                </a:lnTo>
                <a:lnTo>
                  <a:pt x="3988668" y="4414244"/>
                </a:lnTo>
                <a:lnTo>
                  <a:pt x="4022624" y="4418772"/>
                </a:lnTo>
                <a:lnTo>
                  <a:pt x="4056580" y="4421035"/>
                </a:lnTo>
                <a:lnTo>
                  <a:pt x="4090536" y="4418772"/>
                </a:lnTo>
                <a:lnTo>
                  <a:pt x="4124491" y="4414244"/>
                </a:lnTo>
                <a:lnTo>
                  <a:pt x="4158447" y="4407453"/>
                </a:lnTo>
                <a:lnTo>
                  <a:pt x="4190139" y="4396135"/>
                </a:lnTo>
                <a:lnTo>
                  <a:pt x="4221831" y="4380289"/>
                </a:lnTo>
                <a:lnTo>
                  <a:pt x="4251260" y="4362179"/>
                </a:lnTo>
                <a:lnTo>
                  <a:pt x="4282952" y="4341805"/>
                </a:lnTo>
                <a:lnTo>
                  <a:pt x="4310116" y="4314641"/>
                </a:lnTo>
                <a:lnTo>
                  <a:pt x="4335017" y="4287476"/>
                </a:lnTo>
                <a:lnTo>
                  <a:pt x="4355390" y="4260312"/>
                </a:lnTo>
                <a:lnTo>
                  <a:pt x="4373500" y="4228620"/>
                </a:lnTo>
                <a:lnTo>
                  <a:pt x="4387082" y="4196928"/>
                </a:lnTo>
                <a:lnTo>
                  <a:pt x="4398401" y="4165236"/>
                </a:lnTo>
                <a:lnTo>
                  <a:pt x="4407456" y="4131280"/>
                </a:lnTo>
                <a:lnTo>
                  <a:pt x="4411983" y="4097324"/>
                </a:lnTo>
                <a:lnTo>
                  <a:pt x="4414247" y="4063368"/>
                </a:lnTo>
                <a:lnTo>
                  <a:pt x="4411983" y="4029413"/>
                </a:lnTo>
                <a:lnTo>
                  <a:pt x="4407456" y="3995457"/>
                </a:lnTo>
                <a:lnTo>
                  <a:pt x="4398401" y="3963765"/>
                </a:lnTo>
                <a:lnTo>
                  <a:pt x="4387082" y="3927546"/>
                </a:lnTo>
                <a:lnTo>
                  <a:pt x="4373500" y="3895854"/>
                </a:lnTo>
                <a:lnTo>
                  <a:pt x="4355390" y="3866425"/>
                </a:lnTo>
                <a:lnTo>
                  <a:pt x="4335017" y="3836997"/>
                </a:lnTo>
                <a:lnTo>
                  <a:pt x="4310116" y="3809832"/>
                </a:lnTo>
                <a:lnTo>
                  <a:pt x="4063371" y="3567615"/>
                </a:lnTo>
                <a:lnTo>
                  <a:pt x="4310116" y="3320870"/>
                </a:lnTo>
                <a:lnTo>
                  <a:pt x="4335017" y="3293705"/>
                </a:lnTo>
                <a:lnTo>
                  <a:pt x="4355390" y="3264277"/>
                </a:lnTo>
                <a:lnTo>
                  <a:pt x="4373500" y="3234849"/>
                </a:lnTo>
                <a:lnTo>
                  <a:pt x="4387082" y="3203157"/>
                </a:lnTo>
                <a:lnTo>
                  <a:pt x="4398401" y="3169201"/>
                </a:lnTo>
                <a:lnTo>
                  <a:pt x="4407456" y="3135245"/>
                </a:lnTo>
                <a:lnTo>
                  <a:pt x="4411983" y="3101290"/>
                </a:lnTo>
                <a:lnTo>
                  <a:pt x="4414247" y="3067334"/>
                </a:lnTo>
                <a:lnTo>
                  <a:pt x="4411983" y="3033378"/>
                </a:lnTo>
                <a:lnTo>
                  <a:pt x="4407456" y="2999422"/>
                </a:lnTo>
                <a:lnTo>
                  <a:pt x="4398401" y="2965467"/>
                </a:lnTo>
                <a:lnTo>
                  <a:pt x="4387082" y="2933775"/>
                </a:lnTo>
                <a:lnTo>
                  <a:pt x="4373500" y="2902083"/>
                </a:lnTo>
                <a:lnTo>
                  <a:pt x="4355390" y="2870391"/>
                </a:lnTo>
                <a:lnTo>
                  <a:pt x="4335017" y="2843226"/>
                </a:lnTo>
                <a:lnTo>
                  <a:pt x="4310116" y="2816061"/>
                </a:lnTo>
                <a:lnTo>
                  <a:pt x="4282952" y="2788897"/>
                </a:lnTo>
                <a:lnTo>
                  <a:pt x="4251260" y="2768523"/>
                </a:lnTo>
                <a:lnTo>
                  <a:pt x="4221831" y="2750414"/>
                </a:lnTo>
                <a:lnTo>
                  <a:pt x="4190139" y="2736831"/>
                </a:lnTo>
                <a:lnTo>
                  <a:pt x="4158447" y="2725513"/>
                </a:lnTo>
                <a:lnTo>
                  <a:pt x="4124491" y="2716458"/>
                </a:lnTo>
                <a:lnTo>
                  <a:pt x="4090536" y="2711931"/>
                </a:lnTo>
                <a:lnTo>
                  <a:pt x="4056580" y="2709667"/>
                </a:lnTo>
                <a:lnTo>
                  <a:pt x="4022624" y="2711931"/>
                </a:lnTo>
                <a:lnTo>
                  <a:pt x="3988668" y="2716458"/>
                </a:lnTo>
                <a:lnTo>
                  <a:pt x="3954712" y="2725513"/>
                </a:lnTo>
                <a:lnTo>
                  <a:pt x="3923020" y="2736831"/>
                </a:lnTo>
                <a:lnTo>
                  <a:pt x="3891328" y="2750414"/>
                </a:lnTo>
                <a:lnTo>
                  <a:pt x="3861900" y="2768523"/>
                </a:lnTo>
                <a:lnTo>
                  <a:pt x="3832472" y="2788897"/>
                </a:lnTo>
                <a:lnTo>
                  <a:pt x="3805307" y="2816061"/>
                </a:lnTo>
                <a:lnTo>
                  <a:pt x="3558562" y="3060543"/>
                </a:lnTo>
                <a:lnTo>
                  <a:pt x="3314081" y="2816061"/>
                </a:lnTo>
                <a:lnTo>
                  <a:pt x="3289180" y="2788897"/>
                </a:lnTo>
                <a:lnTo>
                  <a:pt x="3259752" y="2768523"/>
                </a:lnTo>
                <a:lnTo>
                  <a:pt x="3228060" y="2750414"/>
                </a:lnTo>
                <a:lnTo>
                  <a:pt x="3196368" y="2736831"/>
                </a:lnTo>
                <a:lnTo>
                  <a:pt x="3162412" y="2725513"/>
                </a:lnTo>
                <a:lnTo>
                  <a:pt x="3130720" y="2716458"/>
                </a:lnTo>
                <a:lnTo>
                  <a:pt x="3096764" y="2711931"/>
                </a:lnTo>
                <a:close/>
                <a:moveTo>
                  <a:pt x="1484998" y="0"/>
                </a:moveTo>
                <a:lnTo>
                  <a:pt x="1557437" y="2264"/>
                </a:lnTo>
                <a:lnTo>
                  <a:pt x="1627612" y="6791"/>
                </a:lnTo>
                <a:lnTo>
                  <a:pt x="1700051" y="15846"/>
                </a:lnTo>
                <a:lnTo>
                  <a:pt x="1770226" y="27165"/>
                </a:lnTo>
                <a:lnTo>
                  <a:pt x="1840401" y="43011"/>
                </a:lnTo>
                <a:lnTo>
                  <a:pt x="1910577" y="61120"/>
                </a:lnTo>
                <a:lnTo>
                  <a:pt x="1978488" y="83758"/>
                </a:lnTo>
                <a:lnTo>
                  <a:pt x="2046400" y="108658"/>
                </a:lnTo>
                <a:lnTo>
                  <a:pt x="2112048" y="140350"/>
                </a:lnTo>
                <a:lnTo>
                  <a:pt x="2177695" y="172042"/>
                </a:lnTo>
                <a:lnTo>
                  <a:pt x="2243343" y="205998"/>
                </a:lnTo>
                <a:lnTo>
                  <a:pt x="2306727" y="244481"/>
                </a:lnTo>
                <a:lnTo>
                  <a:pt x="2365584" y="287492"/>
                </a:lnTo>
                <a:lnTo>
                  <a:pt x="2424440" y="332766"/>
                </a:lnTo>
                <a:lnTo>
                  <a:pt x="2483297" y="382568"/>
                </a:lnTo>
                <a:lnTo>
                  <a:pt x="2537626" y="434633"/>
                </a:lnTo>
                <a:lnTo>
                  <a:pt x="3558562" y="1457833"/>
                </a:lnTo>
                <a:lnTo>
                  <a:pt x="4581762" y="434633"/>
                </a:lnTo>
                <a:lnTo>
                  <a:pt x="4636091" y="382568"/>
                </a:lnTo>
                <a:lnTo>
                  <a:pt x="4692684" y="332766"/>
                </a:lnTo>
                <a:lnTo>
                  <a:pt x="4751540" y="287492"/>
                </a:lnTo>
                <a:lnTo>
                  <a:pt x="4814924" y="244481"/>
                </a:lnTo>
                <a:lnTo>
                  <a:pt x="4876045" y="205998"/>
                </a:lnTo>
                <a:lnTo>
                  <a:pt x="4941693" y="172042"/>
                </a:lnTo>
                <a:lnTo>
                  <a:pt x="5005077" y="140350"/>
                </a:lnTo>
                <a:lnTo>
                  <a:pt x="5072988" y="108658"/>
                </a:lnTo>
                <a:lnTo>
                  <a:pt x="5138636" y="83758"/>
                </a:lnTo>
                <a:lnTo>
                  <a:pt x="5208812" y="61120"/>
                </a:lnTo>
                <a:lnTo>
                  <a:pt x="5276723" y="43011"/>
                </a:lnTo>
                <a:lnTo>
                  <a:pt x="5349162" y="27165"/>
                </a:lnTo>
                <a:lnTo>
                  <a:pt x="5419337" y="15846"/>
                </a:lnTo>
                <a:lnTo>
                  <a:pt x="5489512" y="6791"/>
                </a:lnTo>
                <a:lnTo>
                  <a:pt x="5561951" y="2264"/>
                </a:lnTo>
                <a:lnTo>
                  <a:pt x="5632126" y="0"/>
                </a:lnTo>
                <a:lnTo>
                  <a:pt x="5704566" y="2264"/>
                </a:lnTo>
                <a:lnTo>
                  <a:pt x="5774740" y="6791"/>
                </a:lnTo>
                <a:lnTo>
                  <a:pt x="5847180" y="15846"/>
                </a:lnTo>
                <a:lnTo>
                  <a:pt x="5917354" y="27165"/>
                </a:lnTo>
                <a:lnTo>
                  <a:pt x="5987530" y="43011"/>
                </a:lnTo>
                <a:lnTo>
                  <a:pt x="6057705" y="61120"/>
                </a:lnTo>
                <a:lnTo>
                  <a:pt x="6125616" y="83758"/>
                </a:lnTo>
                <a:lnTo>
                  <a:pt x="6193528" y="108658"/>
                </a:lnTo>
                <a:lnTo>
                  <a:pt x="6259176" y="140350"/>
                </a:lnTo>
                <a:lnTo>
                  <a:pt x="6324824" y="172042"/>
                </a:lnTo>
                <a:lnTo>
                  <a:pt x="6390472" y="205998"/>
                </a:lnTo>
                <a:lnTo>
                  <a:pt x="6451592" y="244481"/>
                </a:lnTo>
                <a:lnTo>
                  <a:pt x="6512712" y="287492"/>
                </a:lnTo>
                <a:lnTo>
                  <a:pt x="6571568" y="332766"/>
                </a:lnTo>
                <a:lnTo>
                  <a:pt x="6630426" y="382568"/>
                </a:lnTo>
                <a:lnTo>
                  <a:pt x="6684754" y="434633"/>
                </a:lnTo>
                <a:lnTo>
                  <a:pt x="6736820" y="488963"/>
                </a:lnTo>
                <a:lnTo>
                  <a:pt x="6786622" y="550083"/>
                </a:lnTo>
                <a:lnTo>
                  <a:pt x="6831896" y="608939"/>
                </a:lnTo>
                <a:lnTo>
                  <a:pt x="6872643" y="667796"/>
                </a:lnTo>
                <a:lnTo>
                  <a:pt x="6915654" y="731180"/>
                </a:lnTo>
                <a:lnTo>
                  <a:pt x="6949610" y="794564"/>
                </a:lnTo>
                <a:lnTo>
                  <a:pt x="6981302" y="860212"/>
                </a:lnTo>
                <a:lnTo>
                  <a:pt x="7010730" y="928123"/>
                </a:lnTo>
                <a:lnTo>
                  <a:pt x="7035630" y="996034"/>
                </a:lnTo>
                <a:lnTo>
                  <a:pt x="7058268" y="1063946"/>
                </a:lnTo>
                <a:lnTo>
                  <a:pt x="7076378" y="1134121"/>
                </a:lnTo>
                <a:lnTo>
                  <a:pt x="7092224" y="1204297"/>
                </a:lnTo>
                <a:lnTo>
                  <a:pt x="7103542" y="1276735"/>
                </a:lnTo>
                <a:lnTo>
                  <a:pt x="7112597" y="1346911"/>
                </a:lnTo>
                <a:lnTo>
                  <a:pt x="7117124" y="1417086"/>
                </a:lnTo>
                <a:lnTo>
                  <a:pt x="7119388" y="1489525"/>
                </a:lnTo>
                <a:lnTo>
                  <a:pt x="7117124" y="1559700"/>
                </a:lnTo>
                <a:lnTo>
                  <a:pt x="7112597" y="1632139"/>
                </a:lnTo>
                <a:lnTo>
                  <a:pt x="7103542" y="1704578"/>
                </a:lnTo>
                <a:lnTo>
                  <a:pt x="7092224" y="1774753"/>
                </a:lnTo>
                <a:lnTo>
                  <a:pt x="7076378" y="1844928"/>
                </a:lnTo>
                <a:lnTo>
                  <a:pt x="7058268" y="1912839"/>
                </a:lnTo>
                <a:lnTo>
                  <a:pt x="7035630" y="1980751"/>
                </a:lnTo>
                <a:lnTo>
                  <a:pt x="7010730" y="2050926"/>
                </a:lnTo>
                <a:lnTo>
                  <a:pt x="6981302" y="2118838"/>
                </a:lnTo>
                <a:lnTo>
                  <a:pt x="6949610" y="2182222"/>
                </a:lnTo>
                <a:lnTo>
                  <a:pt x="6915654" y="2245605"/>
                </a:lnTo>
                <a:lnTo>
                  <a:pt x="6872643" y="2308989"/>
                </a:lnTo>
                <a:lnTo>
                  <a:pt x="6831896" y="2370110"/>
                </a:lnTo>
                <a:lnTo>
                  <a:pt x="6786622" y="2431230"/>
                </a:lnTo>
                <a:lnTo>
                  <a:pt x="6736820" y="2487823"/>
                </a:lnTo>
                <a:lnTo>
                  <a:pt x="6684754" y="2542152"/>
                </a:lnTo>
                <a:lnTo>
                  <a:pt x="5663818" y="3567615"/>
                </a:lnTo>
                <a:lnTo>
                  <a:pt x="6684754" y="4588550"/>
                </a:lnTo>
                <a:lnTo>
                  <a:pt x="6736820" y="4642880"/>
                </a:lnTo>
                <a:lnTo>
                  <a:pt x="6786622" y="4699472"/>
                </a:lnTo>
                <a:lnTo>
                  <a:pt x="6831896" y="4760593"/>
                </a:lnTo>
                <a:lnTo>
                  <a:pt x="6872643" y="4821713"/>
                </a:lnTo>
                <a:lnTo>
                  <a:pt x="6915654" y="4885097"/>
                </a:lnTo>
                <a:lnTo>
                  <a:pt x="6949610" y="4948481"/>
                </a:lnTo>
                <a:lnTo>
                  <a:pt x="6981302" y="5014129"/>
                </a:lnTo>
                <a:lnTo>
                  <a:pt x="7010730" y="5079777"/>
                </a:lnTo>
                <a:lnTo>
                  <a:pt x="7035630" y="5149952"/>
                </a:lnTo>
                <a:lnTo>
                  <a:pt x="7058268" y="5217863"/>
                </a:lnTo>
                <a:lnTo>
                  <a:pt x="7076378" y="5285775"/>
                </a:lnTo>
                <a:lnTo>
                  <a:pt x="7092224" y="5355950"/>
                </a:lnTo>
                <a:lnTo>
                  <a:pt x="7103542" y="5426125"/>
                </a:lnTo>
                <a:lnTo>
                  <a:pt x="7112597" y="5500828"/>
                </a:lnTo>
                <a:lnTo>
                  <a:pt x="7117124" y="5571003"/>
                </a:lnTo>
                <a:lnTo>
                  <a:pt x="7119388" y="5641178"/>
                </a:lnTo>
                <a:lnTo>
                  <a:pt x="7117124" y="5713617"/>
                </a:lnTo>
                <a:lnTo>
                  <a:pt x="7112597" y="5783792"/>
                </a:lnTo>
                <a:lnTo>
                  <a:pt x="7103542" y="5858494"/>
                </a:lnTo>
                <a:lnTo>
                  <a:pt x="7092224" y="5928670"/>
                </a:lnTo>
                <a:lnTo>
                  <a:pt x="7076378" y="5996581"/>
                </a:lnTo>
                <a:lnTo>
                  <a:pt x="7058268" y="6066756"/>
                </a:lnTo>
                <a:lnTo>
                  <a:pt x="7035630" y="6134668"/>
                </a:lnTo>
                <a:lnTo>
                  <a:pt x="7010730" y="6202579"/>
                </a:lnTo>
                <a:lnTo>
                  <a:pt x="6981302" y="6270491"/>
                </a:lnTo>
                <a:lnTo>
                  <a:pt x="6949610" y="6336138"/>
                </a:lnTo>
                <a:lnTo>
                  <a:pt x="6915654" y="6399522"/>
                </a:lnTo>
                <a:lnTo>
                  <a:pt x="6872643" y="6462906"/>
                </a:lnTo>
                <a:lnTo>
                  <a:pt x="6831896" y="6524027"/>
                </a:lnTo>
                <a:lnTo>
                  <a:pt x="6786622" y="6582883"/>
                </a:lnTo>
                <a:lnTo>
                  <a:pt x="6736820" y="6641740"/>
                </a:lnTo>
                <a:lnTo>
                  <a:pt x="6684754" y="6696069"/>
                </a:lnTo>
                <a:lnTo>
                  <a:pt x="6630426" y="6748134"/>
                </a:lnTo>
                <a:lnTo>
                  <a:pt x="6571568" y="6797936"/>
                </a:lnTo>
                <a:lnTo>
                  <a:pt x="6512712" y="6843210"/>
                </a:lnTo>
                <a:lnTo>
                  <a:pt x="6451592" y="6886221"/>
                </a:lnTo>
                <a:lnTo>
                  <a:pt x="6390472" y="6924704"/>
                </a:lnTo>
                <a:lnTo>
                  <a:pt x="6324824" y="6958659"/>
                </a:lnTo>
                <a:lnTo>
                  <a:pt x="6259176" y="6992615"/>
                </a:lnTo>
                <a:lnTo>
                  <a:pt x="6193528" y="7022043"/>
                </a:lnTo>
                <a:lnTo>
                  <a:pt x="6125616" y="7046945"/>
                </a:lnTo>
                <a:lnTo>
                  <a:pt x="6057705" y="7069581"/>
                </a:lnTo>
                <a:lnTo>
                  <a:pt x="5987530" y="7087691"/>
                </a:lnTo>
                <a:lnTo>
                  <a:pt x="5917354" y="7103537"/>
                </a:lnTo>
                <a:lnTo>
                  <a:pt x="5847180" y="7114856"/>
                </a:lnTo>
                <a:lnTo>
                  <a:pt x="5774740" y="7123911"/>
                </a:lnTo>
                <a:lnTo>
                  <a:pt x="5704566" y="7128439"/>
                </a:lnTo>
                <a:lnTo>
                  <a:pt x="5632126" y="7130702"/>
                </a:lnTo>
                <a:lnTo>
                  <a:pt x="5561951" y="7128439"/>
                </a:lnTo>
                <a:lnTo>
                  <a:pt x="5489512" y="7123911"/>
                </a:lnTo>
                <a:lnTo>
                  <a:pt x="5419337" y="7114856"/>
                </a:lnTo>
                <a:lnTo>
                  <a:pt x="5349162" y="7103537"/>
                </a:lnTo>
                <a:lnTo>
                  <a:pt x="5276723" y="7087691"/>
                </a:lnTo>
                <a:lnTo>
                  <a:pt x="5208812" y="7069581"/>
                </a:lnTo>
                <a:lnTo>
                  <a:pt x="5138636" y="7046945"/>
                </a:lnTo>
                <a:lnTo>
                  <a:pt x="5072988" y="7022043"/>
                </a:lnTo>
                <a:lnTo>
                  <a:pt x="5005077" y="6992615"/>
                </a:lnTo>
                <a:lnTo>
                  <a:pt x="4941693" y="6958659"/>
                </a:lnTo>
                <a:lnTo>
                  <a:pt x="4876045" y="6924704"/>
                </a:lnTo>
                <a:lnTo>
                  <a:pt x="4814924" y="6886221"/>
                </a:lnTo>
                <a:lnTo>
                  <a:pt x="4751540" y="6843210"/>
                </a:lnTo>
                <a:lnTo>
                  <a:pt x="4692684" y="6797936"/>
                </a:lnTo>
                <a:lnTo>
                  <a:pt x="4636091" y="6748134"/>
                </a:lnTo>
                <a:lnTo>
                  <a:pt x="4581762" y="6696069"/>
                </a:lnTo>
                <a:lnTo>
                  <a:pt x="3558562" y="5672870"/>
                </a:lnTo>
                <a:lnTo>
                  <a:pt x="2537626" y="6696069"/>
                </a:lnTo>
                <a:lnTo>
                  <a:pt x="2483297" y="6748134"/>
                </a:lnTo>
                <a:lnTo>
                  <a:pt x="2424440" y="6797936"/>
                </a:lnTo>
                <a:lnTo>
                  <a:pt x="2365584" y="6843210"/>
                </a:lnTo>
                <a:lnTo>
                  <a:pt x="2306727" y="6886221"/>
                </a:lnTo>
                <a:lnTo>
                  <a:pt x="2243343" y="6924704"/>
                </a:lnTo>
                <a:lnTo>
                  <a:pt x="2177695" y="6958659"/>
                </a:lnTo>
                <a:lnTo>
                  <a:pt x="2112048" y="6992615"/>
                </a:lnTo>
                <a:lnTo>
                  <a:pt x="2046400" y="7022043"/>
                </a:lnTo>
                <a:lnTo>
                  <a:pt x="1978488" y="7046945"/>
                </a:lnTo>
                <a:lnTo>
                  <a:pt x="1910577" y="7069581"/>
                </a:lnTo>
                <a:lnTo>
                  <a:pt x="1840401" y="7087691"/>
                </a:lnTo>
                <a:lnTo>
                  <a:pt x="1770226" y="7103537"/>
                </a:lnTo>
                <a:lnTo>
                  <a:pt x="1700051" y="7114856"/>
                </a:lnTo>
                <a:lnTo>
                  <a:pt x="1627612" y="7123911"/>
                </a:lnTo>
                <a:lnTo>
                  <a:pt x="1557437" y="7128439"/>
                </a:lnTo>
                <a:lnTo>
                  <a:pt x="1484998" y="7130702"/>
                </a:lnTo>
                <a:lnTo>
                  <a:pt x="1414823" y="7128439"/>
                </a:lnTo>
                <a:lnTo>
                  <a:pt x="1342384" y="7123911"/>
                </a:lnTo>
                <a:lnTo>
                  <a:pt x="1272209" y="7114856"/>
                </a:lnTo>
                <a:lnTo>
                  <a:pt x="1202033" y="7103537"/>
                </a:lnTo>
                <a:lnTo>
                  <a:pt x="1129594" y="7087691"/>
                </a:lnTo>
                <a:lnTo>
                  <a:pt x="1061683" y="7069581"/>
                </a:lnTo>
                <a:lnTo>
                  <a:pt x="993772" y="7046945"/>
                </a:lnTo>
                <a:lnTo>
                  <a:pt x="925860" y="7022043"/>
                </a:lnTo>
                <a:lnTo>
                  <a:pt x="857948" y="6992615"/>
                </a:lnTo>
                <a:lnTo>
                  <a:pt x="794564" y="6958659"/>
                </a:lnTo>
                <a:lnTo>
                  <a:pt x="728917" y="6924704"/>
                </a:lnTo>
                <a:lnTo>
                  <a:pt x="667796" y="6886221"/>
                </a:lnTo>
                <a:lnTo>
                  <a:pt x="604412" y="6843210"/>
                </a:lnTo>
                <a:lnTo>
                  <a:pt x="545556" y="6797936"/>
                </a:lnTo>
                <a:lnTo>
                  <a:pt x="488963" y="6748134"/>
                </a:lnTo>
                <a:lnTo>
                  <a:pt x="434634" y="6696069"/>
                </a:lnTo>
                <a:lnTo>
                  <a:pt x="380304" y="6641740"/>
                </a:lnTo>
                <a:lnTo>
                  <a:pt x="332766" y="6582883"/>
                </a:lnTo>
                <a:lnTo>
                  <a:pt x="287492" y="6524027"/>
                </a:lnTo>
                <a:lnTo>
                  <a:pt x="244481" y="6462906"/>
                </a:lnTo>
                <a:lnTo>
                  <a:pt x="205998" y="6399522"/>
                </a:lnTo>
                <a:lnTo>
                  <a:pt x="169779" y="6336138"/>
                </a:lnTo>
                <a:lnTo>
                  <a:pt x="138087" y="6270491"/>
                </a:lnTo>
                <a:lnTo>
                  <a:pt x="106395" y="6202579"/>
                </a:lnTo>
                <a:lnTo>
                  <a:pt x="81494" y="6134668"/>
                </a:lnTo>
                <a:lnTo>
                  <a:pt x="61120" y="6066756"/>
                </a:lnTo>
                <a:lnTo>
                  <a:pt x="40747" y="5996581"/>
                </a:lnTo>
                <a:lnTo>
                  <a:pt x="27165" y="5928670"/>
                </a:lnTo>
                <a:lnTo>
                  <a:pt x="13582" y="5858494"/>
                </a:lnTo>
                <a:lnTo>
                  <a:pt x="6791" y="5783792"/>
                </a:lnTo>
                <a:lnTo>
                  <a:pt x="0" y="5713617"/>
                </a:lnTo>
                <a:lnTo>
                  <a:pt x="0" y="5641178"/>
                </a:lnTo>
                <a:lnTo>
                  <a:pt x="0" y="5571003"/>
                </a:lnTo>
                <a:lnTo>
                  <a:pt x="6791" y="5500828"/>
                </a:lnTo>
                <a:lnTo>
                  <a:pt x="13582" y="5426125"/>
                </a:lnTo>
                <a:lnTo>
                  <a:pt x="27165" y="5355950"/>
                </a:lnTo>
                <a:lnTo>
                  <a:pt x="40747" y="5285775"/>
                </a:lnTo>
                <a:lnTo>
                  <a:pt x="61120" y="5217863"/>
                </a:lnTo>
                <a:lnTo>
                  <a:pt x="81494" y="5149952"/>
                </a:lnTo>
                <a:lnTo>
                  <a:pt x="106395" y="5079777"/>
                </a:lnTo>
                <a:lnTo>
                  <a:pt x="138087" y="5014129"/>
                </a:lnTo>
                <a:lnTo>
                  <a:pt x="169779" y="4948481"/>
                </a:lnTo>
                <a:lnTo>
                  <a:pt x="205998" y="4885097"/>
                </a:lnTo>
                <a:lnTo>
                  <a:pt x="244481" y="4821713"/>
                </a:lnTo>
                <a:lnTo>
                  <a:pt x="287492" y="4760593"/>
                </a:lnTo>
                <a:lnTo>
                  <a:pt x="332766" y="4699472"/>
                </a:lnTo>
                <a:lnTo>
                  <a:pt x="380304" y="4642880"/>
                </a:lnTo>
                <a:lnTo>
                  <a:pt x="434634" y="4588550"/>
                </a:lnTo>
                <a:lnTo>
                  <a:pt x="1455570" y="3567615"/>
                </a:lnTo>
                <a:lnTo>
                  <a:pt x="434634" y="2542152"/>
                </a:lnTo>
                <a:lnTo>
                  <a:pt x="380304" y="2487823"/>
                </a:lnTo>
                <a:lnTo>
                  <a:pt x="332766" y="2431230"/>
                </a:lnTo>
                <a:lnTo>
                  <a:pt x="287492" y="2370110"/>
                </a:lnTo>
                <a:lnTo>
                  <a:pt x="244481" y="2308989"/>
                </a:lnTo>
                <a:lnTo>
                  <a:pt x="205998" y="2245605"/>
                </a:lnTo>
                <a:lnTo>
                  <a:pt x="169779" y="2182222"/>
                </a:lnTo>
                <a:lnTo>
                  <a:pt x="138087" y="2116574"/>
                </a:lnTo>
                <a:lnTo>
                  <a:pt x="106395" y="2050926"/>
                </a:lnTo>
                <a:lnTo>
                  <a:pt x="81494" y="1980751"/>
                </a:lnTo>
                <a:lnTo>
                  <a:pt x="61120" y="1912839"/>
                </a:lnTo>
                <a:lnTo>
                  <a:pt x="40747" y="1844928"/>
                </a:lnTo>
                <a:lnTo>
                  <a:pt x="27165" y="1774753"/>
                </a:lnTo>
                <a:lnTo>
                  <a:pt x="13582" y="1704578"/>
                </a:lnTo>
                <a:lnTo>
                  <a:pt x="6791" y="1629875"/>
                </a:lnTo>
                <a:lnTo>
                  <a:pt x="0" y="1559700"/>
                </a:lnTo>
                <a:lnTo>
                  <a:pt x="0" y="1489525"/>
                </a:lnTo>
                <a:lnTo>
                  <a:pt x="0" y="1417086"/>
                </a:lnTo>
                <a:lnTo>
                  <a:pt x="6791" y="1346911"/>
                </a:lnTo>
                <a:lnTo>
                  <a:pt x="13582" y="1276735"/>
                </a:lnTo>
                <a:lnTo>
                  <a:pt x="27165" y="1204297"/>
                </a:lnTo>
                <a:lnTo>
                  <a:pt x="40747" y="1134121"/>
                </a:lnTo>
                <a:lnTo>
                  <a:pt x="61120" y="1063946"/>
                </a:lnTo>
                <a:lnTo>
                  <a:pt x="81494" y="996034"/>
                </a:lnTo>
                <a:lnTo>
                  <a:pt x="106395" y="928123"/>
                </a:lnTo>
                <a:lnTo>
                  <a:pt x="138087" y="860212"/>
                </a:lnTo>
                <a:lnTo>
                  <a:pt x="169779" y="794564"/>
                </a:lnTo>
                <a:lnTo>
                  <a:pt x="205998" y="731180"/>
                </a:lnTo>
                <a:lnTo>
                  <a:pt x="244481" y="667796"/>
                </a:lnTo>
                <a:lnTo>
                  <a:pt x="287492" y="608939"/>
                </a:lnTo>
                <a:lnTo>
                  <a:pt x="332766" y="550083"/>
                </a:lnTo>
                <a:lnTo>
                  <a:pt x="380304" y="488963"/>
                </a:lnTo>
                <a:lnTo>
                  <a:pt x="434634" y="434633"/>
                </a:lnTo>
                <a:lnTo>
                  <a:pt x="488963" y="382568"/>
                </a:lnTo>
                <a:lnTo>
                  <a:pt x="545556" y="332766"/>
                </a:lnTo>
                <a:lnTo>
                  <a:pt x="604412" y="287492"/>
                </a:lnTo>
                <a:lnTo>
                  <a:pt x="667796" y="244481"/>
                </a:lnTo>
                <a:lnTo>
                  <a:pt x="728917" y="205998"/>
                </a:lnTo>
                <a:lnTo>
                  <a:pt x="794564" y="172042"/>
                </a:lnTo>
                <a:lnTo>
                  <a:pt x="857948" y="140350"/>
                </a:lnTo>
                <a:lnTo>
                  <a:pt x="925860" y="108658"/>
                </a:lnTo>
                <a:lnTo>
                  <a:pt x="993772" y="83758"/>
                </a:lnTo>
                <a:lnTo>
                  <a:pt x="1061683" y="61120"/>
                </a:lnTo>
                <a:lnTo>
                  <a:pt x="1129594" y="43011"/>
                </a:lnTo>
                <a:lnTo>
                  <a:pt x="1202033" y="27165"/>
                </a:lnTo>
                <a:lnTo>
                  <a:pt x="1272209" y="15846"/>
                </a:lnTo>
                <a:lnTo>
                  <a:pt x="1342384" y="6791"/>
                </a:lnTo>
                <a:lnTo>
                  <a:pt x="1414823" y="2264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20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1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0" y="1"/>
            <a:ext cx="9147932" cy="5158608"/>
          </a:xfrm>
          <a:custGeom>
            <a:avLst/>
            <a:gdLst>
              <a:gd name="T0" fmla="*/ 0 w 6057"/>
              <a:gd name="T1" fmla="*/ 0 h 3414"/>
              <a:gd name="T2" fmla="*/ 1460 w 6057"/>
              <a:gd name="T3" fmla="*/ 0 h 3414"/>
              <a:gd name="T4" fmla="*/ 349 w 6057"/>
              <a:gd name="T5" fmla="*/ 1111 h 3414"/>
              <a:gd name="T6" fmla="*/ 0 w 6057"/>
              <a:gd name="T7" fmla="*/ 761 h 3414"/>
              <a:gd name="T8" fmla="*/ 0 w 6057"/>
              <a:gd name="T9" fmla="*/ 0 h 3414"/>
              <a:gd name="T10" fmla="*/ 1539 w 6057"/>
              <a:gd name="T11" fmla="*/ 0 h 3414"/>
              <a:gd name="T12" fmla="*/ 3758 w 6057"/>
              <a:gd name="T13" fmla="*/ 0 h 3414"/>
              <a:gd name="T14" fmla="*/ 2649 w 6057"/>
              <a:gd name="T15" fmla="*/ 1111 h 3414"/>
              <a:gd name="T16" fmla="*/ 1539 w 6057"/>
              <a:gd name="T17" fmla="*/ 0 h 3414"/>
              <a:gd name="T18" fmla="*/ 3839 w 6057"/>
              <a:gd name="T19" fmla="*/ 0 h 3414"/>
              <a:gd name="T20" fmla="*/ 6057 w 6057"/>
              <a:gd name="T21" fmla="*/ 0 h 3414"/>
              <a:gd name="T22" fmla="*/ 4948 w 6057"/>
              <a:gd name="T23" fmla="*/ 1111 h 3414"/>
              <a:gd name="T24" fmla="*/ 3839 w 6057"/>
              <a:gd name="T25" fmla="*/ 0 h 3414"/>
              <a:gd name="T26" fmla="*/ 2608 w 6057"/>
              <a:gd name="T27" fmla="*/ 1151 h 3414"/>
              <a:gd name="T28" fmla="*/ 1499 w 6057"/>
              <a:gd name="T29" fmla="*/ 2263 h 3414"/>
              <a:gd name="T30" fmla="*/ 390 w 6057"/>
              <a:gd name="T31" fmla="*/ 1151 h 3414"/>
              <a:gd name="T32" fmla="*/ 1499 w 6057"/>
              <a:gd name="T33" fmla="*/ 40 h 3414"/>
              <a:gd name="T34" fmla="*/ 2608 w 6057"/>
              <a:gd name="T35" fmla="*/ 1151 h 3414"/>
              <a:gd name="T36" fmla="*/ 3758 w 6057"/>
              <a:gd name="T37" fmla="*/ 2303 h 3414"/>
              <a:gd name="T38" fmla="*/ 2649 w 6057"/>
              <a:gd name="T39" fmla="*/ 3414 h 3414"/>
              <a:gd name="T40" fmla="*/ 1539 w 6057"/>
              <a:gd name="T41" fmla="*/ 2303 h 3414"/>
              <a:gd name="T42" fmla="*/ 2649 w 6057"/>
              <a:gd name="T43" fmla="*/ 1192 h 3414"/>
              <a:gd name="T44" fmla="*/ 3758 w 6057"/>
              <a:gd name="T45" fmla="*/ 2303 h 3414"/>
              <a:gd name="T46" fmla="*/ 4908 w 6057"/>
              <a:gd name="T47" fmla="*/ 1151 h 3414"/>
              <a:gd name="T48" fmla="*/ 3798 w 6057"/>
              <a:gd name="T49" fmla="*/ 2263 h 3414"/>
              <a:gd name="T50" fmla="*/ 2689 w 6057"/>
              <a:gd name="T51" fmla="*/ 1151 h 3414"/>
              <a:gd name="T52" fmla="*/ 3798 w 6057"/>
              <a:gd name="T53" fmla="*/ 40 h 3414"/>
              <a:gd name="T54" fmla="*/ 4908 w 6057"/>
              <a:gd name="T55" fmla="*/ 1151 h 3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057" h="3414">
                <a:moveTo>
                  <a:pt x="0" y="0"/>
                </a:moveTo>
                <a:lnTo>
                  <a:pt x="1460" y="0"/>
                </a:lnTo>
                <a:lnTo>
                  <a:pt x="349" y="1111"/>
                </a:lnTo>
                <a:lnTo>
                  <a:pt x="0" y="761"/>
                </a:lnTo>
                <a:lnTo>
                  <a:pt x="0" y="0"/>
                </a:lnTo>
                <a:close/>
                <a:moveTo>
                  <a:pt x="1539" y="0"/>
                </a:moveTo>
                <a:lnTo>
                  <a:pt x="3758" y="0"/>
                </a:lnTo>
                <a:lnTo>
                  <a:pt x="2649" y="1111"/>
                </a:lnTo>
                <a:lnTo>
                  <a:pt x="1539" y="0"/>
                </a:lnTo>
                <a:close/>
                <a:moveTo>
                  <a:pt x="3839" y="0"/>
                </a:moveTo>
                <a:lnTo>
                  <a:pt x="6057" y="0"/>
                </a:lnTo>
                <a:lnTo>
                  <a:pt x="4948" y="1111"/>
                </a:lnTo>
                <a:lnTo>
                  <a:pt x="3839" y="0"/>
                </a:lnTo>
                <a:close/>
                <a:moveTo>
                  <a:pt x="2608" y="1151"/>
                </a:moveTo>
                <a:lnTo>
                  <a:pt x="1499" y="2263"/>
                </a:lnTo>
                <a:lnTo>
                  <a:pt x="390" y="1151"/>
                </a:lnTo>
                <a:lnTo>
                  <a:pt x="1499" y="40"/>
                </a:lnTo>
                <a:lnTo>
                  <a:pt x="2608" y="1151"/>
                </a:lnTo>
                <a:close/>
                <a:moveTo>
                  <a:pt x="3758" y="2303"/>
                </a:moveTo>
                <a:lnTo>
                  <a:pt x="2649" y="3414"/>
                </a:lnTo>
                <a:lnTo>
                  <a:pt x="1539" y="2303"/>
                </a:lnTo>
                <a:lnTo>
                  <a:pt x="2649" y="1192"/>
                </a:lnTo>
                <a:lnTo>
                  <a:pt x="3758" y="2303"/>
                </a:lnTo>
                <a:close/>
                <a:moveTo>
                  <a:pt x="4908" y="1151"/>
                </a:moveTo>
                <a:lnTo>
                  <a:pt x="3798" y="2263"/>
                </a:lnTo>
                <a:lnTo>
                  <a:pt x="2689" y="1151"/>
                </a:lnTo>
                <a:lnTo>
                  <a:pt x="3798" y="40"/>
                </a:lnTo>
                <a:lnTo>
                  <a:pt x="4908" y="1151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8769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2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Grp="1"/>
          </p:cNvSpPr>
          <p:nvPr>
            <p:ph type="pic" sz="quarter" idx="10"/>
          </p:nvPr>
        </p:nvSpPr>
        <p:spPr bwMode="auto">
          <a:xfrm>
            <a:off x="0" y="1"/>
            <a:ext cx="9147932" cy="5158608"/>
          </a:xfrm>
          <a:custGeom>
            <a:avLst/>
            <a:gdLst>
              <a:gd name="T0" fmla="*/ 0 w 6058"/>
              <a:gd name="T1" fmla="*/ 0 h 3415"/>
              <a:gd name="T2" fmla="*/ 6058 w 6058"/>
              <a:gd name="T3" fmla="*/ 0 h 3415"/>
              <a:gd name="T4" fmla="*/ 2649 w 6058"/>
              <a:gd name="T5" fmla="*/ 3415 h 3415"/>
              <a:gd name="T6" fmla="*/ 0 w 6058"/>
              <a:gd name="T7" fmla="*/ 762 h 3415"/>
              <a:gd name="T8" fmla="*/ 0 w 6058"/>
              <a:gd name="T9" fmla="*/ 0 h 3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58" h="3415">
                <a:moveTo>
                  <a:pt x="0" y="0"/>
                </a:moveTo>
                <a:lnTo>
                  <a:pt x="6058" y="0"/>
                </a:lnTo>
                <a:lnTo>
                  <a:pt x="2649" y="3415"/>
                </a:lnTo>
                <a:lnTo>
                  <a:pt x="0" y="76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1490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3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90917" cy="6858000"/>
          </a:xfrm>
          <a:custGeom>
            <a:avLst/>
            <a:gdLst>
              <a:gd name="connsiteX0" fmla="*/ 8099619 w 10186375"/>
              <a:gd name="connsiteY0" fmla="*/ 6377188 h 10288588"/>
              <a:gd name="connsiteX1" fmla="*/ 8180965 w 10186375"/>
              <a:gd name="connsiteY1" fmla="*/ 6379447 h 10288588"/>
              <a:gd name="connsiteX2" fmla="*/ 8262311 w 10186375"/>
              <a:gd name="connsiteY2" fmla="*/ 6383966 h 10288588"/>
              <a:gd name="connsiteX3" fmla="*/ 8343657 w 10186375"/>
              <a:gd name="connsiteY3" fmla="*/ 6395263 h 10288588"/>
              <a:gd name="connsiteX4" fmla="*/ 8425003 w 10186375"/>
              <a:gd name="connsiteY4" fmla="*/ 6408817 h 10288588"/>
              <a:gd name="connsiteX5" fmla="*/ 8504090 w 10186375"/>
              <a:gd name="connsiteY5" fmla="*/ 6424632 h 10288588"/>
              <a:gd name="connsiteX6" fmla="*/ 8585436 w 10186375"/>
              <a:gd name="connsiteY6" fmla="*/ 6449483 h 10288588"/>
              <a:gd name="connsiteX7" fmla="*/ 8662263 w 10186375"/>
              <a:gd name="connsiteY7" fmla="*/ 6474336 h 10288588"/>
              <a:gd name="connsiteX8" fmla="*/ 8741350 w 10186375"/>
              <a:gd name="connsiteY8" fmla="*/ 6501446 h 10288588"/>
              <a:gd name="connsiteX9" fmla="*/ 8815917 w 10186375"/>
              <a:gd name="connsiteY9" fmla="*/ 6535334 h 10288588"/>
              <a:gd name="connsiteX10" fmla="*/ 8892744 w 10186375"/>
              <a:gd name="connsiteY10" fmla="*/ 6571482 h 10288588"/>
              <a:gd name="connsiteX11" fmla="*/ 8965052 w 10186375"/>
              <a:gd name="connsiteY11" fmla="*/ 6614408 h 10288588"/>
              <a:gd name="connsiteX12" fmla="*/ 9037360 w 10186375"/>
              <a:gd name="connsiteY12" fmla="*/ 6657333 h 10288588"/>
              <a:gd name="connsiteX13" fmla="*/ 9107408 w 10186375"/>
              <a:gd name="connsiteY13" fmla="*/ 6704778 h 10288588"/>
              <a:gd name="connsiteX14" fmla="*/ 9177456 w 10186375"/>
              <a:gd name="connsiteY14" fmla="*/ 6759000 h 10288588"/>
              <a:gd name="connsiteX15" fmla="*/ 9240725 w 10186375"/>
              <a:gd name="connsiteY15" fmla="*/ 6815480 h 10288588"/>
              <a:gd name="connsiteX16" fmla="*/ 9303995 w 10186375"/>
              <a:gd name="connsiteY16" fmla="*/ 6876480 h 10288588"/>
              <a:gd name="connsiteX17" fmla="*/ 9365004 w 10186375"/>
              <a:gd name="connsiteY17" fmla="*/ 6939741 h 10288588"/>
              <a:gd name="connsiteX18" fmla="*/ 9421495 w 10186375"/>
              <a:gd name="connsiteY18" fmla="*/ 7005258 h 10288588"/>
              <a:gd name="connsiteX19" fmla="*/ 9475725 w 10186375"/>
              <a:gd name="connsiteY19" fmla="*/ 7073034 h 10288588"/>
              <a:gd name="connsiteX20" fmla="*/ 9523177 w 10186375"/>
              <a:gd name="connsiteY20" fmla="*/ 7143072 h 10288588"/>
              <a:gd name="connsiteX21" fmla="*/ 9566110 w 10186375"/>
              <a:gd name="connsiteY21" fmla="*/ 7215367 h 10288588"/>
              <a:gd name="connsiteX22" fmla="*/ 9606783 w 10186375"/>
              <a:gd name="connsiteY22" fmla="*/ 7289922 h 10288588"/>
              <a:gd name="connsiteX23" fmla="*/ 9645197 w 10186375"/>
              <a:gd name="connsiteY23" fmla="*/ 7362217 h 10288588"/>
              <a:gd name="connsiteX24" fmla="*/ 9676831 w 10186375"/>
              <a:gd name="connsiteY24" fmla="*/ 7441290 h 10288588"/>
              <a:gd name="connsiteX25" fmla="*/ 9706206 w 10186375"/>
              <a:gd name="connsiteY25" fmla="*/ 7518107 h 10288588"/>
              <a:gd name="connsiteX26" fmla="*/ 9731062 w 10186375"/>
              <a:gd name="connsiteY26" fmla="*/ 7597180 h 10288588"/>
              <a:gd name="connsiteX27" fmla="*/ 9751399 w 10186375"/>
              <a:gd name="connsiteY27" fmla="*/ 7676253 h 10288588"/>
              <a:gd name="connsiteX28" fmla="*/ 9769476 w 10186375"/>
              <a:gd name="connsiteY28" fmla="*/ 7755326 h 10288588"/>
              <a:gd name="connsiteX29" fmla="*/ 9783033 w 10186375"/>
              <a:gd name="connsiteY29" fmla="*/ 7838918 h 10288588"/>
              <a:gd name="connsiteX30" fmla="*/ 9794332 w 10186375"/>
              <a:gd name="connsiteY30" fmla="*/ 7920250 h 10288588"/>
              <a:gd name="connsiteX31" fmla="*/ 9801110 w 10186375"/>
              <a:gd name="connsiteY31" fmla="*/ 8001583 h 10288588"/>
              <a:gd name="connsiteX32" fmla="*/ 9803370 w 10186375"/>
              <a:gd name="connsiteY32" fmla="*/ 8085175 h 10288588"/>
              <a:gd name="connsiteX33" fmla="*/ 9801110 w 10186375"/>
              <a:gd name="connsiteY33" fmla="*/ 8164248 h 10288588"/>
              <a:gd name="connsiteX34" fmla="*/ 9794332 w 10186375"/>
              <a:gd name="connsiteY34" fmla="*/ 8247840 h 10288588"/>
              <a:gd name="connsiteX35" fmla="*/ 9783033 w 10186375"/>
              <a:gd name="connsiteY35" fmla="*/ 8331432 h 10288588"/>
              <a:gd name="connsiteX36" fmla="*/ 9769476 w 10186375"/>
              <a:gd name="connsiteY36" fmla="*/ 8410505 h 10288588"/>
              <a:gd name="connsiteX37" fmla="*/ 9751399 w 10186375"/>
              <a:gd name="connsiteY37" fmla="*/ 8491838 h 10288588"/>
              <a:gd name="connsiteX38" fmla="*/ 9731062 w 10186375"/>
              <a:gd name="connsiteY38" fmla="*/ 8570912 h 10288588"/>
              <a:gd name="connsiteX39" fmla="*/ 9706206 w 10186375"/>
              <a:gd name="connsiteY39" fmla="*/ 8649985 h 10288588"/>
              <a:gd name="connsiteX40" fmla="*/ 9676831 w 10186375"/>
              <a:gd name="connsiteY40" fmla="*/ 8729058 h 10288588"/>
              <a:gd name="connsiteX41" fmla="*/ 9645197 w 10186375"/>
              <a:gd name="connsiteY41" fmla="*/ 8803614 h 10288588"/>
              <a:gd name="connsiteX42" fmla="*/ 9606783 w 10186375"/>
              <a:gd name="connsiteY42" fmla="*/ 8880428 h 10288588"/>
              <a:gd name="connsiteX43" fmla="*/ 9566110 w 10186375"/>
              <a:gd name="connsiteY43" fmla="*/ 8952724 h 10288588"/>
              <a:gd name="connsiteX44" fmla="*/ 9523177 w 10186375"/>
              <a:gd name="connsiteY44" fmla="*/ 9025019 h 10288588"/>
              <a:gd name="connsiteX45" fmla="*/ 9475725 w 10186375"/>
              <a:gd name="connsiteY45" fmla="*/ 9095056 h 10288588"/>
              <a:gd name="connsiteX46" fmla="*/ 9421495 w 10186375"/>
              <a:gd name="connsiteY46" fmla="*/ 9162833 h 10288588"/>
              <a:gd name="connsiteX47" fmla="*/ 9365004 w 10186375"/>
              <a:gd name="connsiteY47" fmla="*/ 9228351 h 10288588"/>
              <a:gd name="connsiteX48" fmla="*/ 9303995 w 10186375"/>
              <a:gd name="connsiteY48" fmla="*/ 9291610 h 10288588"/>
              <a:gd name="connsiteX49" fmla="*/ 8310019 w 10186375"/>
              <a:gd name="connsiteY49" fmla="*/ 10288588 h 10288588"/>
              <a:gd name="connsiteX50" fmla="*/ 3490803 w 10186375"/>
              <a:gd name="connsiteY50" fmla="*/ 10288588 h 10288588"/>
              <a:gd name="connsiteX51" fmla="*/ 6892984 w 10186375"/>
              <a:gd name="connsiteY51" fmla="*/ 6876480 h 10288588"/>
              <a:gd name="connsiteX52" fmla="*/ 6958512 w 10186375"/>
              <a:gd name="connsiteY52" fmla="*/ 6815480 h 10288588"/>
              <a:gd name="connsiteX53" fmla="*/ 7024040 w 10186375"/>
              <a:gd name="connsiteY53" fmla="*/ 6759000 h 10288588"/>
              <a:gd name="connsiteX54" fmla="*/ 7091829 w 10186375"/>
              <a:gd name="connsiteY54" fmla="*/ 6704778 h 10288588"/>
              <a:gd name="connsiteX55" fmla="*/ 7161878 w 10186375"/>
              <a:gd name="connsiteY55" fmla="*/ 6657333 h 10288588"/>
              <a:gd name="connsiteX56" fmla="*/ 7234186 w 10186375"/>
              <a:gd name="connsiteY56" fmla="*/ 6614408 h 10288588"/>
              <a:gd name="connsiteX57" fmla="*/ 7306494 w 10186375"/>
              <a:gd name="connsiteY57" fmla="*/ 6571482 h 10288588"/>
              <a:gd name="connsiteX58" fmla="*/ 7381061 w 10186375"/>
              <a:gd name="connsiteY58" fmla="*/ 6535334 h 10288588"/>
              <a:gd name="connsiteX59" fmla="*/ 7457888 w 10186375"/>
              <a:gd name="connsiteY59" fmla="*/ 6501446 h 10288588"/>
              <a:gd name="connsiteX60" fmla="*/ 7534715 w 10186375"/>
              <a:gd name="connsiteY60" fmla="*/ 6474336 h 10288588"/>
              <a:gd name="connsiteX61" fmla="*/ 7613801 w 10186375"/>
              <a:gd name="connsiteY61" fmla="*/ 6449483 h 10288588"/>
              <a:gd name="connsiteX62" fmla="*/ 7692888 w 10186375"/>
              <a:gd name="connsiteY62" fmla="*/ 6424632 h 10288588"/>
              <a:gd name="connsiteX63" fmla="*/ 7774234 w 10186375"/>
              <a:gd name="connsiteY63" fmla="*/ 6408817 h 10288588"/>
              <a:gd name="connsiteX64" fmla="*/ 7853321 w 10186375"/>
              <a:gd name="connsiteY64" fmla="*/ 6395263 h 10288588"/>
              <a:gd name="connsiteX65" fmla="*/ 7936927 w 10186375"/>
              <a:gd name="connsiteY65" fmla="*/ 6383966 h 10288588"/>
              <a:gd name="connsiteX66" fmla="*/ 8016013 w 10186375"/>
              <a:gd name="connsiteY66" fmla="*/ 6379447 h 10288588"/>
              <a:gd name="connsiteX67" fmla="*/ 8482623 w 10186375"/>
              <a:gd name="connsiteY67" fmla="*/ 973733 h 10288588"/>
              <a:gd name="connsiteX68" fmla="*/ 8563970 w 10186375"/>
              <a:gd name="connsiteY68" fmla="*/ 975993 h 10288588"/>
              <a:gd name="connsiteX69" fmla="*/ 8645316 w 10186375"/>
              <a:gd name="connsiteY69" fmla="*/ 980511 h 10288588"/>
              <a:gd name="connsiteX70" fmla="*/ 8726662 w 10186375"/>
              <a:gd name="connsiteY70" fmla="*/ 991807 h 10288588"/>
              <a:gd name="connsiteX71" fmla="*/ 8808008 w 10186375"/>
              <a:gd name="connsiteY71" fmla="*/ 1005364 h 10288588"/>
              <a:gd name="connsiteX72" fmla="*/ 8887095 w 10186375"/>
              <a:gd name="connsiteY72" fmla="*/ 1021177 h 10288588"/>
              <a:gd name="connsiteX73" fmla="*/ 8968441 w 10186375"/>
              <a:gd name="connsiteY73" fmla="*/ 1046030 h 10288588"/>
              <a:gd name="connsiteX74" fmla="*/ 9045268 w 10186375"/>
              <a:gd name="connsiteY74" fmla="*/ 1070881 h 10288588"/>
              <a:gd name="connsiteX75" fmla="*/ 9124355 w 10186375"/>
              <a:gd name="connsiteY75" fmla="*/ 1097992 h 10288588"/>
              <a:gd name="connsiteX76" fmla="*/ 9198922 w 10186375"/>
              <a:gd name="connsiteY76" fmla="*/ 1131880 h 10288588"/>
              <a:gd name="connsiteX77" fmla="*/ 9275749 w 10186375"/>
              <a:gd name="connsiteY77" fmla="*/ 1168029 h 10288588"/>
              <a:gd name="connsiteX78" fmla="*/ 9348057 w 10186375"/>
              <a:gd name="connsiteY78" fmla="*/ 1210955 h 10288588"/>
              <a:gd name="connsiteX79" fmla="*/ 9420365 w 10186375"/>
              <a:gd name="connsiteY79" fmla="*/ 1253880 h 10288588"/>
              <a:gd name="connsiteX80" fmla="*/ 9490413 w 10186375"/>
              <a:gd name="connsiteY80" fmla="*/ 1301324 h 10288588"/>
              <a:gd name="connsiteX81" fmla="*/ 9560461 w 10186375"/>
              <a:gd name="connsiteY81" fmla="*/ 1355545 h 10288588"/>
              <a:gd name="connsiteX82" fmla="*/ 9623730 w 10186375"/>
              <a:gd name="connsiteY82" fmla="*/ 1412027 h 10288588"/>
              <a:gd name="connsiteX83" fmla="*/ 9687000 w 10186375"/>
              <a:gd name="connsiteY83" fmla="*/ 1473026 h 10288588"/>
              <a:gd name="connsiteX84" fmla="*/ 9748009 w 10186375"/>
              <a:gd name="connsiteY84" fmla="*/ 1536285 h 10288588"/>
              <a:gd name="connsiteX85" fmla="*/ 9804500 w 10186375"/>
              <a:gd name="connsiteY85" fmla="*/ 1601803 h 10288588"/>
              <a:gd name="connsiteX86" fmla="*/ 9858730 w 10186375"/>
              <a:gd name="connsiteY86" fmla="*/ 1669580 h 10288588"/>
              <a:gd name="connsiteX87" fmla="*/ 9906182 w 10186375"/>
              <a:gd name="connsiteY87" fmla="*/ 1739618 h 10288588"/>
              <a:gd name="connsiteX88" fmla="*/ 9949115 w 10186375"/>
              <a:gd name="connsiteY88" fmla="*/ 1811913 h 10288588"/>
              <a:gd name="connsiteX89" fmla="*/ 9989788 w 10186375"/>
              <a:gd name="connsiteY89" fmla="*/ 1886467 h 10288588"/>
              <a:gd name="connsiteX90" fmla="*/ 10028202 w 10186375"/>
              <a:gd name="connsiteY90" fmla="*/ 1958763 h 10288588"/>
              <a:gd name="connsiteX91" fmla="*/ 10059836 w 10186375"/>
              <a:gd name="connsiteY91" fmla="*/ 2037836 h 10288588"/>
              <a:gd name="connsiteX92" fmla="*/ 10089211 w 10186375"/>
              <a:gd name="connsiteY92" fmla="*/ 2114653 h 10288588"/>
              <a:gd name="connsiteX93" fmla="*/ 10114067 w 10186375"/>
              <a:gd name="connsiteY93" fmla="*/ 2193725 h 10288588"/>
              <a:gd name="connsiteX94" fmla="*/ 10134404 w 10186375"/>
              <a:gd name="connsiteY94" fmla="*/ 2272799 h 10288588"/>
              <a:gd name="connsiteX95" fmla="*/ 10152481 w 10186375"/>
              <a:gd name="connsiteY95" fmla="*/ 2351873 h 10288588"/>
              <a:gd name="connsiteX96" fmla="*/ 10166038 w 10186375"/>
              <a:gd name="connsiteY96" fmla="*/ 2435464 h 10288588"/>
              <a:gd name="connsiteX97" fmla="*/ 10177337 w 10186375"/>
              <a:gd name="connsiteY97" fmla="*/ 2516797 h 10288588"/>
              <a:gd name="connsiteX98" fmla="*/ 10184115 w 10186375"/>
              <a:gd name="connsiteY98" fmla="*/ 2598131 h 10288588"/>
              <a:gd name="connsiteX99" fmla="*/ 10186375 w 10186375"/>
              <a:gd name="connsiteY99" fmla="*/ 2681722 h 10288588"/>
              <a:gd name="connsiteX100" fmla="*/ 10184115 w 10186375"/>
              <a:gd name="connsiteY100" fmla="*/ 2760796 h 10288588"/>
              <a:gd name="connsiteX101" fmla="*/ 10177337 w 10186375"/>
              <a:gd name="connsiteY101" fmla="*/ 2844387 h 10288588"/>
              <a:gd name="connsiteX102" fmla="*/ 10166038 w 10186375"/>
              <a:gd name="connsiteY102" fmla="*/ 2927978 h 10288588"/>
              <a:gd name="connsiteX103" fmla="*/ 10152481 w 10186375"/>
              <a:gd name="connsiteY103" fmla="*/ 3007052 h 10288588"/>
              <a:gd name="connsiteX104" fmla="*/ 10134404 w 10186375"/>
              <a:gd name="connsiteY104" fmla="*/ 3088386 h 10288588"/>
              <a:gd name="connsiteX105" fmla="*/ 10114067 w 10186375"/>
              <a:gd name="connsiteY105" fmla="*/ 3167460 h 10288588"/>
              <a:gd name="connsiteX106" fmla="*/ 10089211 w 10186375"/>
              <a:gd name="connsiteY106" fmla="*/ 3246533 h 10288588"/>
              <a:gd name="connsiteX107" fmla="*/ 10059836 w 10186375"/>
              <a:gd name="connsiteY107" fmla="*/ 3325605 h 10288588"/>
              <a:gd name="connsiteX108" fmla="*/ 10028202 w 10186375"/>
              <a:gd name="connsiteY108" fmla="*/ 3400160 h 10288588"/>
              <a:gd name="connsiteX109" fmla="*/ 9989788 w 10186375"/>
              <a:gd name="connsiteY109" fmla="*/ 3476976 h 10288588"/>
              <a:gd name="connsiteX110" fmla="*/ 9949115 w 10186375"/>
              <a:gd name="connsiteY110" fmla="*/ 3549271 h 10288588"/>
              <a:gd name="connsiteX111" fmla="*/ 9906182 w 10186375"/>
              <a:gd name="connsiteY111" fmla="*/ 3621566 h 10288588"/>
              <a:gd name="connsiteX112" fmla="*/ 9858730 w 10186375"/>
              <a:gd name="connsiteY112" fmla="*/ 3691603 h 10288588"/>
              <a:gd name="connsiteX113" fmla="*/ 9804500 w 10186375"/>
              <a:gd name="connsiteY113" fmla="*/ 3759381 h 10288588"/>
              <a:gd name="connsiteX114" fmla="*/ 9748009 w 10186375"/>
              <a:gd name="connsiteY114" fmla="*/ 3824899 h 10288588"/>
              <a:gd name="connsiteX115" fmla="*/ 9687000 w 10186375"/>
              <a:gd name="connsiteY115" fmla="*/ 3888157 h 10288588"/>
              <a:gd name="connsiteX116" fmla="*/ 3305842 w 10186375"/>
              <a:gd name="connsiteY116" fmla="*/ 10288588 h 10288588"/>
              <a:gd name="connsiteX117" fmla="*/ 0 w 10186375"/>
              <a:gd name="connsiteY117" fmla="*/ 10288588 h 10288588"/>
              <a:gd name="connsiteX118" fmla="*/ 0 w 10186375"/>
              <a:gd name="connsiteY118" fmla="*/ 8770245 h 10288588"/>
              <a:gd name="connsiteX119" fmla="*/ 7275989 w 10186375"/>
              <a:gd name="connsiteY119" fmla="*/ 1473026 h 10288588"/>
              <a:gd name="connsiteX120" fmla="*/ 7341517 w 10186375"/>
              <a:gd name="connsiteY120" fmla="*/ 1412027 h 10288588"/>
              <a:gd name="connsiteX121" fmla="*/ 7407046 w 10186375"/>
              <a:gd name="connsiteY121" fmla="*/ 1355545 h 10288588"/>
              <a:gd name="connsiteX122" fmla="*/ 7474835 w 10186375"/>
              <a:gd name="connsiteY122" fmla="*/ 1301324 h 10288588"/>
              <a:gd name="connsiteX123" fmla="*/ 7544882 w 10186375"/>
              <a:gd name="connsiteY123" fmla="*/ 1253880 h 10288588"/>
              <a:gd name="connsiteX124" fmla="*/ 7617191 w 10186375"/>
              <a:gd name="connsiteY124" fmla="*/ 1210955 h 10288588"/>
              <a:gd name="connsiteX125" fmla="*/ 7689498 w 10186375"/>
              <a:gd name="connsiteY125" fmla="*/ 1168029 h 10288588"/>
              <a:gd name="connsiteX126" fmla="*/ 7764065 w 10186375"/>
              <a:gd name="connsiteY126" fmla="*/ 1131880 h 10288588"/>
              <a:gd name="connsiteX127" fmla="*/ 7840892 w 10186375"/>
              <a:gd name="connsiteY127" fmla="*/ 1097992 h 10288588"/>
              <a:gd name="connsiteX128" fmla="*/ 7917720 w 10186375"/>
              <a:gd name="connsiteY128" fmla="*/ 1070881 h 10288588"/>
              <a:gd name="connsiteX129" fmla="*/ 7996807 w 10186375"/>
              <a:gd name="connsiteY129" fmla="*/ 1046030 h 10288588"/>
              <a:gd name="connsiteX130" fmla="*/ 8075893 w 10186375"/>
              <a:gd name="connsiteY130" fmla="*/ 1021177 h 10288588"/>
              <a:gd name="connsiteX131" fmla="*/ 8157238 w 10186375"/>
              <a:gd name="connsiteY131" fmla="*/ 1005364 h 10288588"/>
              <a:gd name="connsiteX132" fmla="*/ 8236325 w 10186375"/>
              <a:gd name="connsiteY132" fmla="*/ 991807 h 10288588"/>
              <a:gd name="connsiteX133" fmla="*/ 8319931 w 10186375"/>
              <a:gd name="connsiteY133" fmla="*/ 980511 h 10288588"/>
              <a:gd name="connsiteX134" fmla="*/ 8399017 w 10186375"/>
              <a:gd name="connsiteY134" fmla="*/ 975993 h 10288588"/>
              <a:gd name="connsiteX135" fmla="*/ 3746467 w 10186375"/>
              <a:gd name="connsiteY135" fmla="*/ 0 h 10288588"/>
              <a:gd name="connsiteX136" fmla="*/ 8563969 w 10186375"/>
              <a:gd name="connsiteY136" fmla="*/ 0 h 10288588"/>
              <a:gd name="connsiteX137" fmla="*/ 2248339 w 10186375"/>
              <a:gd name="connsiteY137" fmla="*/ 6332657 h 10288588"/>
              <a:gd name="connsiteX138" fmla="*/ 2182811 w 10186375"/>
              <a:gd name="connsiteY138" fmla="*/ 6395914 h 10288588"/>
              <a:gd name="connsiteX139" fmla="*/ 2119542 w 10186375"/>
              <a:gd name="connsiteY139" fmla="*/ 6450137 h 10288588"/>
              <a:gd name="connsiteX140" fmla="*/ 2051752 w 10186375"/>
              <a:gd name="connsiteY140" fmla="*/ 6504357 h 10288588"/>
              <a:gd name="connsiteX141" fmla="*/ 1981704 w 10186375"/>
              <a:gd name="connsiteY141" fmla="*/ 6551801 h 10288588"/>
              <a:gd name="connsiteX142" fmla="*/ 1909397 w 10186375"/>
              <a:gd name="connsiteY142" fmla="*/ 6596986 h 10288588"/>
              <a:gd name="connsiteX143" fmla="*/ 1834828 w 10186375"/>
              <a:gd name="connsiteY143" fmla="*/ 6639912 h 10288588"/>
              <a:gd name="connsiteX144" fmla="*/ 1762521 w 10186375"/>
              <a:gd name="connsiteY144" fmla="*/ 6676059 h 10288588"/>
              <a:gd name="connsiteX145" fmla="*/ 1683434 w 10186375"/>
              <a:gd name="connsiteY145" fmla="*/ 6707691 h 10288588"/>
              <a:gd name="connsiteX146" fmla="*/ 1606608 w 10186375"/>
              <a:gd name="connsiteY146" fmla="*/ 6737060 h 10288588"/>
              <a:gd name="connsiteX147" fmla="*/ 1527520 w 10186375"/>
              <a:gd name="connsiteY147" fmla="*/ 6761911 h 10288588"/>
              <a:gd name="connsiteX148" fmla="*/ 1448434 w 10186375"/>
              <a:gd name="connsiteY148" fmla="*/ 6784505 h 10288588"/>
              <a:gd name="connsiteX149" fmla="*/ 1367088 w 10186375"/>
              <a:gd name="connsiteY149" fmla="*/ 6802577 h 10288588"/>
              <a:gd name="connsiteX150" fmla="*/ 1288001 w 10186375"/>
              <a:gd name="connsiteY150" fmla="*/ 6816134 h 10288588"/>
              <a:gd name="connsiteX151" fmla="*/ 1206656 w 10186375"/>
              <a:gd name="connsiteY151" fmla="*/ 6825171 h 10288588"/>
              <a:gd name="connsiteX152" fmla="*/ 1125308 w 10186375"/>
              <a:gd name="connsiteY152" fmla="*/ 6831949 h 10288588"/>
              <a:gd name="connsiteX153" fmla="*/ 1041703 w 10186375"/>
              <a:gd name="connsiteY153" fmla="*/ 6831949 h 10288588"/>
              <a:gd name="connsiteX154" fmla="*/ 960356 w 10186375"/>
              <a:gd name="connsiteY154" fmla="*/ 6831949 h 10288588"/>
              <a:gd name="connsiteX155" fmla="*/ 879010 w 10186375"/>
              <a:gd name="connsiteY155" fmla="*/ 6825171 h 10288588"/>
              <a:gd name="connsiteX156" fmla="*/ 797664 w 10186375"/>
              <a:gd name="connsiteY156" fmla="*/ 6816134 h 10288588"/>
              <a:gd name="connsiteX157" fmla="*/ 716318 w 10186375"/>
              <a:gd name="connsiteY157" fmla="*/ 6802577 h 10288588"/>
              <a:gd name="connsiteX158" fmla="*/ 637231 w 10186375"/>
              <a:gd name="connsiteY158" fmla="*/ 6784505 h 10288588"/>
              <a:gd name="connsiteX159" fmla="*/ 555885 w 10186375"/>
              <a:gd name="connsiteY159" fmla="*/ 6761911 h 10288588"/>
              <a:gd name="connsiteX160" fmla="*/ 479059 w 10186375"/>
              <a:gd name="connsiteY160" fmla="*/ 6737060 h 10288588"/>
              <a:gd name="connsiteX161" fmla="*/ 399971 w 10186375"/>
              <a:gd name="connsiteY161" fmla="*/ 6707691 h 10288588"/>
              <a:gd name="connsiteX162" fmla="*/ 325404 w 10186375"/>
              <a:gd name="connsiteY162" fmla="*/ 6676059 h 10288588"/>
              <a:gd name="connsiteX163" fmla="*/ 248577 w 10186375"/>
              <a:gd name="connsiteY163" fmla="*/ 6639912 h 10288588"/>
              <a:gd name="connsiteX164" fmla="*/ 176269 w 10186375"/>
              <a:gd name="connsiteY164" fmla="*/ 6596986 h 10288588"/>
              <a:gd name="connsiteX165" fmla="*/ 103961 w 10186375"/>
              <a:gd name="connsiteY165" fmla="*/ 6551801 h 10288588"/>
              <a:gd name="connsiteX166" fmla="*/ 33913 w 10186375"/>
              <a:gd name="connsiteY166" fmla="*/ 6504357 h 10288588"/>
              <a:gd name="connsiteX167" fmla="*/ 0 w 10186375"/>
              <a:gd name="connsiteY167" fmla="*/ 6476297 h 10288588"/>
              <a:gd name="connsiteX168" fmla="*/ 0 w 10186375"/>
              <a:gd name="connsiteY168" fmla="*/ 3754505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0186375" h="10288588">
                <a:moveTo>
                  <a:pt x="8099619" y="6377188"/>
                </a:moveTo>
                <a:lnTo>
                  <a:pt x="8180965" y="6379447"/>
                </a:lnTo>
                <a:lnTo>
                  <a:pt x="8262311" y="6383966"/>
                </a:lnTo>
                <a:lnTo>
                  <a:pt x="8343657" y="6395263"/>
                </a:lnTo>
                <a:lnTo>
                  <a:pt x="8425003" y="6408817"/>
                </a:lnTo>
                <a:lnTo>
                  <a:pt x="8504090" y="6424632"/>
                </a:lnTo>
                <a:lnTo>
                  <a:pt x="8585436" y="6449483"/>
                </a:lnTo>
                <a:lnTo>
                  <a:pt x="8662263" y="6474336"/>
                </a:lnTo>
                <a:lnTo>
                  <a:pt x="8741350" y="6501446"/>
                </a:lnTo>
                <a:lnTo>
                  <a:pt x="8815917" y="6535334"/>
                </a:lnTo>
                <a:lnTo>
                  <a:pt x="8892744" y="6571482"/>
                </a:lnTo>
                <a:lnTo>
                  <a:pt x="8965052" y="6614408"/>
                </a:lnTo>
                <a:lnTo>
                  <a:pt x="9037360" y="6657333"/>
                </a:lnTo>
                <a:lnTo>
                  <a:pt x="9107408" y="6704778"/>
                </a:lnTo>
                <a:lnTo>
                  <a:pt x="9177456" y="6759000"/>
                </a:lnTo>
                <a:lnTo>
                  <a:pt x="9240725" y="6815480"/>
                </a:lnTo>
                <a:lnTo>
                  <a:pt x="9303995" y="6876480"/>
                </a:lnTo>
                <a:lnTo>
                  <a:pt x="9365004" y="6939741"/>
                </a:lnTo>
                <a:lnTo>
                  <a:pt x="9421495" y="7005258"/>
                </a:lnTo>
                <a:lnTo>
                  <a:pt x="9475725" y="7073034"/>
                </a:lnTo>
                <a:lnTo>
                  <a:pt x="9523177" y="7143072"/>
                </a:lnTo>
                <a:lnTo>
                  <a:pt x="9566110" y="7215367"/>
                </a:lnTo>
                <a:lnTo>
                  <a:pt x="9606783" y="7289922"/>
                </a:lnTo>
                <a:lnTo>
                  <a:pt x="9645197" y="7362217"/>
                </a:lnTo>
                <a:lnTo>
                  <a:pt x="9676831" y="7441290"/>
                </a:lnTo>
                <a:lnTo>
                  <a:pt x="9706206" y="7518107"/>
                </a:lnTo>
                <a:lnTo>
                  <a:pt x="9731062" y="7597180"/>
                </a:lnTo>
                <a:lnTo>
                  <a:pt x="9751399" y="7676253"/>
                </a:lnTo>
                <a:lnTo>
                  <a:pt x="9769476" y="7755326"/>
                </a:lnTo>
                <a:lnTo>
                  <a:pt x="9783033" y="7838918"/>
                </a:lnTo>
                <a:lnTo>
                  <a:pt x="9794332" y="7920250"/>
                </a:lnTo>
                <a:lnTo>
                  <a:pt x="9801110" y="8001583"/>
                </a:lnTo>
                <a:lnTo>
                  <a:pt x="9803370" y="8085175"/>
                </a:lnTo>
                <a:lnTo>
                  <a:pt x="9801110" y="8164248"/>
                </a:lnTo>
                <a:lnTo>
                  <a:pt x="9794332" y="8247840"/>
                </a:lnTo>
                <a:lnTo>
                  <a:pt x="9783033" y="8331432"/>
                </a:lnTo>
                <a:lnTo>
                  <a:pt x="9769476" y="8410505"/>
                </a:lnTo>
                <a:lnTo>
                  <a:pt x="9751399" y="8491838"/>
                </a:lnTo>
                <a:lnTo>
                  <a:pt x="9731062" y="8570912"/>
                </a:lnTo>
                <a:lnTo>
                  <a:pt x="9706206" y="8649985"/>
                </a:lnTo>
                <a:lnTo>
                  <a:pt x="9676831" y="8729058"/>
                </a:lnTo>
                <a:lnTo>
                  <a:pt x="9645197" y="8803614"/>
                </a:lnTo>
                <a:lnTo>
                  <a:pt x="9606783" y="8880428"/>
                </a:lnTo>
                <a:lnTo>
                  <a:pt x="9566110" y="8952724"/>
                </a:lnTo>
                <a:lnTo>
                  <a:pt x="9523177" y="9025019"/>
                </a:lnTo>
                <a:lnTo>
                  <a:pt x="9475725" y="9095056"/>
                </a:lnTo>
                <a:lnTo>
                  <a:pt x="9421495" y="9162833"/>
                </a:lnTo>
                <a:lnTo>
                  <a:pt x="9365004" y="9228351"/>
                </a:lnTo>
                <a:lnTo>
                  <a:pt x="9303995" y="9291610"/>
                </a:lnTo>
                <a:lnTo>
                  <a:pt x="8310019" y="10288588"/>
                </a:lnTo>
                <a:lnTo>
                  <a:pt x="3490803" y="10288588"/>
                </a:lnTo>
                <a:lnTo>
                  <a:pt x="6892984" y="6876480"/>
                </a:lnTo>
                <a:lnTo>
                  <a:pt x="6958512" y="6815480"/>
                </a:lnTo>
                <a:lnTo>
                  <a:pt x="7024040" y="6759000"/>
                </a:lnTo>
                <a:lnTo>
                  <a:pt x="7091829" y="6704778"/>
                </a:lnTo>
                <a:lnTo>
                  <a:pt x="7161878" y="6657333"/>
                </a:lnTo>
                <a:lnTo>
                  <a:pt x="7234186" y="6614408"/>
                </a:lnTo>
                <a:lnTo>
                  <a:pt x="7306494" y="6571482"/>
                </a:lnTo>
                <a:lnTo>
                  <a:pt x="7381061" y="6535334"/>
                </a:lnTo>
                <a:lnTo>
                  <a:pt x="7457888" y="6501446"/>
                </a:lnTo>
                <a:lnTo>
                  <a:pt x="7534715" y="6474336"/>
                </a:lnTo>
                <a:lnTo>
                  <a:pt x="7613801" y="6449483"/>
                </a:lnTo>
                <a:lnTo>
                  <a:pt x="7692888" y="6424632"/>
                </a:lnTo>
                <a:lnTo>
                  <a:pt x="7774234" y="6408817"/>
                </a:lnTo>
                <a:lnTo>
                  <a:pt x="7853321" y="6395263"/>
                </a:lnTo>
                <a:lnTo>
                  <a:pt x="7936927" y="6383966"/>
                </a:lnTo>
                <a:lnTo>
                  <a:pt x="8016013" y="6379447"/>
                </a:lnTo>
                <a:close/>
                <a:moveTo>
                  <a:pt x="8482623" y="973733"/>
                </a:moveTo>
                <a:lnTo>
                  <a:pt x="8563970" y="975993"/>
                </a:lnTo>
                <a:lnTo>
                  <a:pt x="8645316" y="980511"/>
                </a:lnTo>
                <a:lnTo>
                  <a:pt x="8726662" y="991807"/>
                </a:lnTo>
                <a:lnTo>
                  <a:pt x="8808008" y="1005364"/>
                </a:lnTo>
                <a:lnTo>
                  <a:pt x="8887095" y="1021177"/>
                </a:lnTo>
                <a:lnTo>
                  <a:pt x="8968441" y="1046030"/>
                </a:lnTo>
                <a:lnTo>
                  <a:pt x="9045268" y="1070881"/>
                </a:lnTo>
                <a:lnTo>
                  <a:pt x="9124355" y="1097992"/>
                </a:lnTo>
                <a:lnTo>
                  <a:pt x="9198922" y="1131880"/>
                </a:lnTo>
                <a:lnTo>
                  <a:pt x="9275749" y="1168029"/>
                </a:lnTo>
                <a:lnTo>
                  <a:pt x="9348057" y="1210955"/>
                </a:lnTo>
                <a:lnTo>
                  <a:pt x="9420365" y="1253880"/>
                </a:lnTo>
                <a:lnTo>
                  <a:pt x="9490413" y="1301324"/>
                </a:lnTo>
                <a:lnTo>
                  <a:pt x="9560461" y="1355545"/>
                </a:lnTo>
                <a:lnTo>
                  <a:pt x="9623730" y="1412027"/>
                </a:lnTo>
                <a:lnTo>
                  <a:pt x="9687000" y="1473026"/>
                </a:lnTo>
                <a:lnTo>
                  <a:pt x="9748009" y="1536285"/>
                </a:lnTo>
                <a:lnTo>
                  <a:pt x="9804500" y="1601803"/>
                </a:lnTo>
                <a:lnTo>
                  <a:pt x="9858730" y="1669580"/>
                </a:lnTo>
                <a:lnTo>
                  <a:pt x="9906182" y="1739618"/>
                </a:lnTo>
                <a:lnTo>
                  <a:pt x="9949115" y="1811913"/>
                </a:lnTo>
                <a:lnTo>
                  <a:pt x="9989788" y="1886467"/>
                </a:lnTo>
                <a:lnTo>
                  <a:pt x="10028202" y="1958763"/>
                </a:lnTo>
                <a:lnTo>
                  <a:pt x="10059836" y="2037836"/>
                </a:lnTo>
                <a:lnTo>
                  <a:pt x="10089211" y="2114653"/>
                </a:lnTo>
                <a:lnTo>
                  <a:pt x="10114067" y="2193725"/>
                </a:lnTo>
                <a:lnTo>
                  <a:pt x="10134404" y="2272799"/>
                </a:lnTo>
                <a:lnTo>
                  <a:pt x="10152481" y="2351873"/>
                </a:lnTo>
                <a:lnTo>
                  <a:pt x="10166038" y="2435464"/>
                </a:lnTo>
                <a:lnTo>
                  <a:pt x="10177337" y="2516797"/>
                </a:lnTo>
                <a:lnTo>
                  <a:pt x="10184115" y="2598131"/>
                </a:lnTo>
                <a:lnTo>
                  <a:pt x="10186375" y="2681722"/>
                </a:lnTo>
                <a:lnTo>
                  <a:pt x="10184115" y="2760796"/>
                </a:lnTo>
                <a:lnTo>
                  <a:pt x="10177337" y="2844387"/>
                </a:lnTo>
                <a:lnTo>
                  <a:pt x="10166038" y="2927978"/>
                </a:lnTo>
                <a:lnTo>
                  <a:pt x="10152481" y="3007052"/>
                </a:lnTo>
                <a:lnTo>
                  <a:pt x="10134404" y="3088386"/>
                </a:lnTo>
                <a:lnTo>
                  <a:pt x="10114067" y="3167460"/>
                </a:lnTo>
                <a:lnTo>
                  <a:pt x="10089211" y="3246533"/>
                </a:lnTo>
                <a:lnTo>
                  <a:pt x="10059836" y="3325605"/>
                </a:lnTo>
                <a:lnTo>
                  <a:pt x="10028202" y="3400160"/>
                </a:lnTo>
                <a:lnTo>
                  <a:pt x="9989788" y="3476976"/>
                </a:lnTo>
                <a:lnTo>
                  <a:pt x="9949115" y="3549271"/>
                </a:lnTo>
                <a:lnTo>
                  <a:pt x="9906182" y="3621566"/>
                </a:lnTo>
                <a:lnTo>
                  <a:pt x="9858730" y="3691603"/>
                </a:lnTo>
                <a:lnTo>
                  <a:pt x="9804500" y="3759381"/>
                </a:lnTo>
                <a:lnTo>
                  <a:pt x="9748009" y="3824899"/>
                </a:lnTo>
                <a:lnTo>
                  <a:pt x="9687000" y="3888157"/>
                </a:lnTo>
                <a:lnTo>
                  <a:pt x="3305842" y="10288588"/>
                </a:lnTo>
                <a:lnTo>
                  <a:pt x="0" y="10288588"/>
                </a:lnTo>
                <a:lnTo>
                  <a:pt x="0" y="8770245"/>
                </a:lnTo>
                <a:lnTo>
                  <a:pt x="7275989" y="1473026"/>
                </a:lnTo>
                <a:lnTo>
                  <a:pt x="7341517" y="1412027"/>
                </a:lnTo>
                <a:lnTo>
                  <a:pt x="7407046" y="1355545"/>
                </a:lnTo>
                <a:lnTo>
                  <a:pt x="7474835" y="1301324"/>
                </a:lnTo>
                <a:lnTo>
                  <a:pt x="7544882" y="1253880"/>
                </a:lnTo>
                <a:lnTo>
                  <a:pt x="7617191" y="1210955"/>
                </a:lnTo>
                <a:lnTo>
                  <a:pt x="7689498" y="1168029"/>
                </a:lnTo>
                <a:lnTo>
                  <a:pt x="7764065" y="1131880"/>
                </a:lnTo>
                <a:lnTo>
                  <a:pt x="7840892" y="1097992"/>
                </a:lnTo>
                <a:lnTo>
                  <a:pt x="7917720" y="1070881"/>
                </a:lnTo>
                <a:lnTo>
                  <a:pt x="7996807" y="1046030"/>
                </a:lnTo>
                <a:lnTo>
                  <a:pt x="8075893" y="1021177"/>
                </a:lnTo>
                <a:lnTo>
                  <a:pt x="8157238" y="1005364"/>
                </a:lnTo>
                <a:lnTo>
                  <a:pt x="8236325" y="991807"/>
                </a:lnTo>
                <a:lnTo>
                  <a:pt x="8319931" y="980511"/>
                </a:lnTo>
                <a:lnTo>
                  <a:pt x="8399017" y="975993"/>
                </a:lnTo>
                <a:close/>
                <a:moveTo>
                  <a:pt x="3746467" y="0"/>
                </a:moveTo>
                <a:lnTo>
                  <a:pt x="8563969" y="0"/>
                </a:lnTo>
                <a:lnTo>
                  <a:pt x="2248339" y="6332657"/>
                </a:lnTo>
                <a:lnTo>
                  <a:pt x="2182811" y="6395914"/>
                </a:lnTo>
                <a:lnTo>
                  <a:pt x="2119542" y="6450137"/>
                </a:lnTo>
                <a:lnTo>
                  <a:pt x="2051752" y="6504357"/>
                </a:lnTo>
                <a:lnTo>
                  <a:pt x="1981704" y="6551801"/>
                </a:lnTo>
                <a:lnTo>
                  <a:pt x="1909397" y="6596986"/>
                </a:lnTo>
                <a:lnTo>
                  <a:pt x="1834828" y="6639912"/>
                </a:lnTo>
                <a:lnTo>
                  <a:pt x="1762521" y="6676059"/>
                </a:lnTo>
                <a:lnTo>
                  <a:pt x="1683434" y="6707691"/>
                </a:lnTo>
                <a:lnTo>
                  <a:pt x="1606608" y="6737060"/>
                </a:lnTo>
                <a:lnTo>
                  <a:pt x="1527520" y="6761911"/>
                </a:lnTo>
                <a:lnTo>
                  <a:pt x="1448434" y="6784505"/>
                </a:lnTo>
                <a:lnTo>
                  <a:pt x="1367088" y="6802577"/>
                </a:lnTo>
                <a:lnTo>
                  <a:pt x="1288001" y="6816134"/>
                </a:lnTo>
                <a:lnTo>
                  <a:pt x="1206656" y="6825171"/>
                </a:lnTo>
                <a:lnTo>
                  <a:pt x="1125308" y="6831949"/>
                </a:lnTo>
                <a:lnTo>
                  <a:pt x="1041703" y="6831949"/>
                </a:lnTo>
                <a:lnTo>
                  <a:pt x="960356" y="6831949"/>
                </a:lnTo>
                <a:lnTo>
                  <a:pt x="879010" y="6825171"/>
                </a:lnTo>
                <a:lnTo>
                  <a:pt x="797664" y="6816134"/>
                </a:lnTo>
                <a:lnTo>
                  <a:pt x="716318" y="6802577"/>
                </a:lnTo>
                <a:lnTo>
                  <a:pt x="637231" y="6784505"/>
                </a:lnTo>
                <a:lnTo>
                  <a:pt x="555885" y="6761911"/>
                </a:lnTo>
                <a:lnTo>
                  <a:pt x="479059" y="6737060"/>
                </a:lnTo>
                <a:lnTo>
                  <a:pt x="399971" y="6707691"/>
                </a:lnTo>
                <a:lnTo>
                  <a:pt x="325404" y="6676059"/>
                </a:lnTo>
                <a:lnTo>
                  <a:pt x="248577" y="6639912"/>
                </a:lnTo>
                <a:lnTo>
                  <a:pt x="176269" y="6596986"/>
                </a:lnTo>
                <a:lnTo>
                  <a:pt x="103961" y="6551801"/>
                </a:lnTo>
                <a:lnTo>
                  <a:pt x="33913" y="6504357"/>
                </a:lnTo>
                <a:lnTo>
                  <a:pt x="0" y="6476297"/>
                </a:lnTo>
                <a:lnTo>
                  <a:pt x="0" y="3754505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310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4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44269" cy="6858000"/>
          </a:xfrm>
          <a:custGeom>
            <a:avLst/>
            <a:gdLst>
              <a:gd name="connsiteX0" fmla="*/ 7534147 w 10566404"/>
              <a:gd name="connsiteY0" fmla="*/ 6942651 h 10288588"/>
              <a:gd name="connsiteX1" fmla="*/ 9943245 w 10566404"/>
              <a:gd name="connsiteY1" fmla="*/ 9360040 h 10288588"/>
              <a:gd name="connsiteX2" fmla="*/ 9017537 w 10566404"/>
              <a:gd name="connsiteY2" fmla="*/ 10288588 h 10288588"/>
              <a:gd name="connsiteX3" fmla="*/ 4201600 w 10566404"/>
              <a:gd name="connsiteY3" fmla="*/ 10288588 h 10288588"/>
              <a:gd name="connsiteX4" fmla="*/ 8157307 w 10566404"/>
              <a:gd name="connsiteY4" fmla="*/ 1303583 h 10288588"/>
              <a:gd name="connsiteX5" fmla="*/ 10566404 w 10566404"/>
              <a:gd name="connsiteY5" fmla="*/ 3720972 h 10288588"/>
              <a:gd name="connsiteX6" fmla="*/ 4020974 w 10566404"/>
              <a:gd name="connsiteY6" fmla="*/ 10288588 h 10288588"/>
              <a:gd name="connsiteX7" fmla="*/ 1 w 10566404"/>
              <a:gd name="connsiteY7" fmla="*/ 10288588 h 10288588"/>
              <a:gd name="connsiteX8" fmla="*/ 1 w 10566404"/>
              <a:gd name="connsiteY8" fmla="*/ 9489424 h 10288588"/>
              <a:gd name="connsiteX9" fmla="*/ 0 w 10566404"/>
              <a:gd name="connsiteY9" fmla="*/ 1 h 10288588"/>
              <a:gd name="connsiteX10" fmla="*/ 4276106 w 10566404"/>
              <a:gd name="connsiteY10" fmla="*/ 1 h 10288588"/>
              <a:gd name="connsiteX11" fmla="*/ 930011 w 10566404"/>
              <a:gd name="connsiteY11" fmla="*/ 3359492 h 10288588"/>
              <a:gd name="connsiteX12" fmla="*/ 0 w 10566404"/>
              <a:gd name="connsiteY12" fmla="*/ 2424495 h 10288588"/>
              <a:gd name="connsiteX13" fmla="*/ 4461248 w 10566404"/>
              <a:gd name="connsiteY13" fmla="*/ 0 h 10288588"/>
              <a:gd name="connsiteX14" fmla="*/ 9277186 w 10566404"/>
              <a:gd name="connsiteY14" fmla="*/ 0 h 10288588"/>
              <a:gd name="connsiteX15" fmla="*/ 742613 w 10566404"/>
              <a:gd name="connsiteY15" fmla="*/ 8562526 h 10288588"/>
              <a:gd name="connsiteX16" fmla="*/ 1 w 10566404"/>
              <a:gd name="connsiteY16" fmla="*/ 7816751 h 10288588"/>
              <a:gd name="connsiteX17" fmla="*/ 1 w 10566404"/>
              <a:gd name="connsiteY17" fmla="*/ 4474204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66404" h="10288588">
                <a:moveTo>
                  <a:pt x="7534147" y="6942651"/>
                </a:moveTo>
                <a:lnTo>
                  <a:pt x="9943245" y="9360040"/>
                </a:lnTo>
                <a:lnTo>
                  <a:pt x="9017537" y="10288588"/>
                </a:lnTo>
                <a:lnTo>
                  <a:pt x="4201600" y="10288588"/>
                </a:lnTo>
                <a:close/>
                <a:moveTo>
                  <a:pt x="8157307" y="1303583"/>
                </a:moveTo>
                <a:lnTo>
                  <a:pt x="10566404" y="3720972"/>
                </a:lnTo>
                <a:lnTo>
                  <a:pt x="4020974" y="10288588"/>
                </a:lnTo>
                <a:lnTo>
                  <a:pt x="1" y="10288588"/>
                </a:lnTo>
                <a:lnTo>
                  <a:pt x="1" y="9489424"/>
                </a:lnTo>
                <a:close/>
                <a:moveTo>
                  <a:pt x="0" y="1"/>
                </a:moveTo>
                <a:lnTo>
                  <a:pt x="4276106" y="1"/>
                </a:lnTo>
                <a:lnTo>
                  <a:pt x="930011" y="3359492"/>
                </a:lnTo>
                <a:lnTo>
                  <a:pt x="0" y="2424495"/>
                </a:lnTo>
                <a:close/>
                <a:moveTo>
                  <a:pt x="4461248" y="0"/>
                </a:moveTo>
                <a:lnTo>
                  <a:pt x="9277186" y="0"/>
                </a:lnTo>
                <a:lnTo>
                  <a:pt x="742613" y="8562526"/>
                </a:lnTo>
                <a:lnTo>
                  <a:pt x="1" y="7816751"/>
                </a:lnTo>
                <a:lnTo>
                  <a:pt x="1" y="4474204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508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5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0" y="2933247"/>
            <a:ext cx="10614559" cy="3924753"/>
          </a:xfrm>
          <a:custGeom>
            <a:avLst/>
            <a:gdLst>
              <a:gd name="T0" fmla="*/ 6331 w 7588"/>
              <a:gd name="T1" fmla="*/ 765 h 2805"/>
              <a:gd name="T2" fmla="*/ 6566 w 7588"/>
              <a:gd name="T3" fmla="*/ 1675 h 2805"/>
              <a:gd name="T4" fmla="*/ 5669 w 7588"/>
              <a:gd name="T5" fmla="*/ 1936 h 2805"/>
              <a:gd name="T6" fmla="*/ 5610 w 7588"/>
              <a:gd name="T7" fmla="*/ 1890 h 2805"/>
              <a:gd name="T8" fmla="*/ 5408 w 7588"/>
              <a:gd name="T9" fmla="*/ 984 h 2805"/>
              <a:gd name="T10" fmla="*/ 194 w 7588"/>
              <a:gd name="T11" fmla="*/ 2308 h 2805"/>
              <a:gd name="T12" fmla="*/ 0 w 7588"/>
              <a:gd name="T13" fmla="*/ 2805 h 2805"/>
              <a:gd name="T14" fmla="*/ 208 w 7588"/>
              <a:gd name="T15" fmla="*/ 2382 h 2805"/>
              <a:gd name="T16" fmla="*/ 2487 w 7588"/>
              <a:gd name="T17" fmla="*/ 2789 h 2805"/>
              <a:gd name="T18" fmla="*/ 2284 w 7588"/>
              <a:gd name="T19" fmla="*/ 1882 h 2805"/>
              <a:gd name="T20" fmla="*/ 2226 w 7588"/>
              <a:gd name="T21" fmla="*/ 1836 h 2805"/>
              <a:gd name="T22" fmla="*/ 1328 w 7588"/>
              <a:gd name="T23" fmla="*/ 2098 h 2805"/>
              <a:gd name="T24" fmla="*/ 3568 w 7588"/>
              <a:gd name="T25" fmla="*/ 2615 h 2805"/>
              <a:gd name="T26" fmla="*/ 3501 w 7588"/>
              <a:gd name="T27" fmla="*/ 2581 h 2805"/>
              <a:gd name="T28" fmla="*/ 5573 w 7588"/>
              <a:gd name="T29" fmla="*/ 2043 h 2805"/>
              <a:gd name="T30" fmla="*/ 4664 w 7588"/>
              <a:gd name="T31" fmla="*/ 2273 h 2805"/>
              <a:gd name="T32" fmla="*/ 4767 w 7588"/>
              <a:gd name="T33" fmla="*/ 2805 h 2805"/>
              <a:gd name="T34" fmla="*/ 6841 w 7588"/>
              <a:gd name="T35" fmla="*/ 2687 h 2805"/>
              <a:gd name="T36" fmla="*/ 6598 w 7588"/>
              <a:gd name="T37" fmla="*/ 1778 h 2805"/>
              <a:gd name="T38" fmla="*/ 5691 w 7588"/>
              <a:gd name="T39" fmla="*/ 1994 h 2805"/>
              <a:gd name="T40" fmla="*/ 5656 w 7588"/>
              <a:gd name="T41" fmla="*/ 2061 h 2805"/>
              <a:gd name="T42" fmla="*/ 973 w 7588"/>
              <a:gd name="T43" fmla="*/ 1103 h 2805"/>
              <a:gd name="T44" fmla="*/ 1222 w 7588"/>
              <a:gd name="T45" fmla="*/ 2008 h 2805"/>
              <a:gd name="T46" fmla="*/ 333 w 7588"/>
              <a:gd name="T47" fmla="*/ 2281 h 2805"/>
              <a:gd name="T48" fmla="*/ 266 w 7588"/>
              <a:gd name="T49" fmla="*/ 2248 h 2805"/>
              <a:gd name="T50" fmla="*/ 50 w 7588"/>
              <a:gd name="T51" fmla="*/ 1338 h 2805"/>
              <a:gd name="T52" fmla="*/ 3254 w 7588"/>
              <a:gd name="T53" fmla="*/ 1565 h 2805"/>
              <a:gd name="T54" fmla="*/ 3526 w 7588"/>
              <a:gd name="T55" fmla="*/ 2456 h 2805"/>
              <a:gd name="T56" fmla="*/ 3492 w 7588"/>
              <a:gd name="T57" fmla="*/ 2523 h 2805"/>
              <a:gd name="T58" fmla="*/ 2584 w 7588"/>
              <a:gd name="T59" fmla="*/ 2739 h 2805"/>
              <a:gd name="T60" fmla="*/ 2341 w 7588"/>
              <a:gd name="T61" fmla="*/ 1831 h 2805"/>
              <a:gd name="T62" fmla="*/ 4988 w 7588"/>
              <a:gd name="T63" fmla="*/ 1 h 2805"/>
              <a:gd name="T64" fmla="*/ 5054 w 7588"/>
              <a:gd name="T65" fmla="*/ 35 h 2805"/>
              <a:gd name="T66" fmla="*/ 5269 w 7588"/>
              <a:gd name="T67" fmla="*/ 945 h 2805"/>
              <a:gd name="T68" fmla="*/ 4363 w 7588"/>
              <a:gd name="T69" fmla="*/ 1188 h 2805"/>
              <a:gd name="T70" fmla="*/ 4096 w 7588"/>
              <a:gd name="T71" fmla="*/ 293 h 2805"/>
              <a:gd name="T72" fmla="*/ 4137 w 7588"/>
              <a:gd name="T73" fmla="*/ 229 h 2805"/>
              <a:gd name="T74" fmla="*/ 1994 w 7588"/>
              <a:gd name="T75" fmla="*/ 834 h 2805"/>
              <a:gd name="T76" fmla="*/ 2236 w 7588"/>
              <a:gd name="T77" fmla="*/ 1742 h 2805"/>
              <a:gd name="T78" fmla="*/ 1342 w 7588"/>
              <a:gd name="T79" fmla="*/ 2009 h 2805"/>
              <a:gd name="T80" fmla="*/ 1279 w 7588"/>
              <a:gd name="T81" fmla="*/ 1969 h 2805"/>
              <a:gd name="T82" fmla="*/ 1071 w 7588"/>
              <a:gd name="T83" fmla="*/ 1061 h 2805"/>
              <a:gd name="T84" fmla="*/ 5290 w 7588"/>
              <a:gd name="T85" fmla="*/ 1021 h 2805"/>
              <a:gd name="T86" fmla="*/ 5557 w 7588"/>
              <a:gd name="T87" fmla="*/ 1917 h 2805"/>
              <a:gd name="T88" fmla="*/ 5516 w 7588"/>
              <a:gd name="T89" fmla="*/ 1981 h 2805"/>
              <a:gd name="T90" fmla="*/ 4610 w 7588"/>
              <a:gd name="T91" fmla="*/ 2190 h 2805"/>
              <a:gd name="T92" fmla="*/ 4374 w 7588"/>
              <a:gd name="T93" fmla="*/ 1279 h 2805"/>
              <a:gd name="T94" fmla="*/ 4250 w 7588"/>
              <a:gd name="T95" fmla="*/ 1291 h 2805"/>
              <a:gd name="T96" fmla="*/ 4314 w 7588"/>
              <a:gd name="T97" fmla="*/ 1331 h 2805"/>
              <a:gd name="T98" fmla="*/ 4523 w 7588"/>
              <a:gd name="T99" fmla="*/ 2239 h 2805"/>
              <a:gd name="T100" fmla="*/ 3614 w 7588"/>
              <a:gd name="T101" fmla="*/ 2477 h 2805"/>
              <a:gd name="T102" fmla="*/ 3353 w 7588"/>
              <a:gd name="T103" fmla="*/ 1576 h 2805"/>
              <a:gd name="T104" fmla="*/ 3400 w 7588"/>
              <a:gd name="T105" fmla="*/ 1518 h 2805"/>
              <a:gd name="T106" fmla="*/ 4028 w 7588"/>
              <a:gd name="T107" fmla="*/ 293 h 2805"/>
              <a:gd name="T108" fmla="*/ 4265 w 7588"/>
              <a:gd name="T109" fmla="*/ 1202 h 2805"/>
              <a:gd name="T110" fmla="*/ 3366 w 7588"/>
              <a:gd name="T111" fmla="*/ 1464 h 2805"/>
              <a:gd name="T112" fmla="*/ 3308 w 7588"/>
              <a:gd name="T113" fmla="*/ 1418 h 2805"/>
              <a:gd name="T114" fmla="*/ 3105 w 7588"/>
              <a:gd name="T115" fmla="*/ 511 h 2805"/>
              <a:gd name="T116" fmla="*/ 7326 w 7588"/>
              <a:gd name="T117" fmla="*/ 478 h 2805"/>
              <a:gd name="T118" fmla="*/ 7588 w 7588"/>
              <a:gd name="T119" fmla="*/ 1378 h 2805"/>
              <a:gd name="T120" fmla="*/ 7541 w 7588"/>
              <a:gd name="T121" fmla="*/ 1438 h 2805"/>
              <a:gd name="T122" fmla="*/ 6636 w 7588"/>
              <a:gd name="T123" fmla="*/ 1640 h 2805"/>
              <a:gd name="T124" fmla="*/ 6407 w 7588"/>
              <a:gd name="T125" fmla="*/ 729 h 2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588" h="2805">
                <a:moveTo>
                  <a:pt x="5430" y="972"/>
                </a:moveTo>
                <a:lnTo>
                  <a:pt x="6268" y="747"/>
                </a:lnTo>
                <a:lnTo>
                  <a:pt x="6274" y="746"/>
                </a:lnTo>
                <a:lnTo>
                  <a:pt x="6281" y="745"/>
                </a:lnTo>
                <a:lnTo>
                  <a:pt x="6287" y="745"/>
                </a:lnTo>
                <a:lnTo>
                  <a:pt x="6293" y="746"/>
                </a:lnTo>
                <a:lnTo>
                  <a:pt x="6299" y="747"/>
                </a:lnTo>
                <a:lnTo>
                  <a:pt x="6305" y="749"/>
                </a:lnTo>
                <a:lnTo>
                  <a:pt x="6311" y="751"/>
                </a:lnTo>
                <a:lnTo>
                  <a:pt x="6316" y="754"/>
                </a:lnTo>
                <a:lnTo>
                  <a:pt x="6322" y="757"/>
                </a:lnTo>
                <a:lnTo>
                  <a:pt x="6327" y="761"/>
                </a:lnTo>
                <a:lnTo>
                  <a:pt x="6331" y="765"/>
                </a:lnTo>
                <a:lnTo>
                  <a:pt x="6335" y="769"/>
                </a:lnTo>
                <a:lnTo>
                  <a:pt x="6338" y="774"/>
                </a:lnTo>
                <a:lnTo>
                  <a:pt x="6341" y="779"/>
                </a:lnTo>
                <a:lnTo>
                  <a:pt x="6344" y="786"/>
                </a:lnTo>
                <a:lnTo>
                  <a:pt x="6346" y="792"/>
                </a:lnTo>
                <a:lnTo>
                  <a:pt x="6570" y="1632"/>
                </a:lnTo>
                <a:lnTo>
                  <a:pt x="6571" y="1638"/>
                </a:lnTo>
                <a:lnTo>
                  <a:pt x="6572" y="1645"/>
                </a:lnTo>
                <a:lnTo>
                  <a:pt x="6572" y="1651"/>
                </a:lnTo>
                <a:lnTo>
                  <a:pt x="6571" y="1657"/>
                </a:lnTo>
                <a:lnTo>
                  <a:pt x="6570" y="1663"/>
                </a:lnTo>
                <a:lnTo>
                  <a:pt x="6569" y="1669"/>
                </a:lnTo>
                <a:lnTo>
                  <a:pt x="6566" y="1675"/>
                </a:lnTo>
                <a:lnTo>
                  <a:pt x="6564" y="1680"/>
                </a:lnTo>
                <a:lnTo>
                  <a:pt x="6561" y="1685"/>
                </a:lnTo>
                <a:lnTo>
                  <a:pt x="6557" y="1690"/>
                </a:lnTo>
                <a:lnTo>
                  <a:pt x="6553" y="1694"/>
                </a:lnTo>
                <a:lnTo>
                  <a:pt x="6548" y="1698"/>
                </a:lnTo>
                <a:lnTo>
                  <a:pt x="6543" y="1702"/>
                </a:lnTo>
                <a:lnTo>
                  <a:pt x="6538" y="1705"/>
                </a:lnTo>
                <a:lnTo>
                  <a:pt x="6532" y="1708"/>
                </a:lnTo>
                <a:lnTo>
                  <a:pt x="6525" y="1710"/>
                </a:lnTo>
                <a:lnTo>
                  <a:pt x="5687" y="1934"/>
                </a:lnTo>
                <a:lnTo>
                  <a:pt x="5681" y="1936"/>
                </a:lnTo>
                <a:lnTo>
                  <a:pt x="5675" y="1936"/>
                </a:lnTo>
                <a:lnTo>
                  <a:pt x="5669" y="1936"/>
                </a:lnTo>
                <a:lnTo>
                  <a:pt x="5663" y="1936"/>
                </a:lnTo>
                <a:lnTo>
                  <a:pt x="5657" y="1935"/>
                </a:lnTo>
                <a:lnTo>
                  <a:pt x="5651" y="1933"/>
                </a:lnTo>
                <a:lnTo>
                  <a:pt x="5644" y="1931"/>
                </a:lnTo>
                <a:lnTo>
                  <a:pt x="5639" y="1928"/>
                </a:lnTo>
                <a:lnTo>
                  <a:pt x="5634" y="1925"/>
                </a:lnTo>
                <a:lnTo>
                  <a:pt x="5629" y="1921"/>
                </a:lnTo>
                <a:lnTo>
                  <a:pt x="5625" y="1917"/>
                </a:lnTo>
                <a:lnTo>
                  <a:pt x="5621" y="1913"/>
                </a:lnTo>
                <a:lnTo>
                  <a:pt x="5618" y="1908"/>
                </a:lnTo>
                <a:lnTo>
                  <a:pt x="5615" y="1902"/>
                </a:lnTo>
                <a:lnTo>
                  <a:pt x="5612" y="1896"/>
                </a:lnTo>
                <a:lnTo>
                  <a:pt x="5610" y="1890"/>
                </a:lnTo>
                <a:lnTo>
                  <a:pt x="5385" y="1049"/>
                </a:lnTo>
                <a:lnTo>
                  <a:pt x="5384" y="1043"/>
                </a:lnTo>
                <a:lnTo>
                  <a:pt x="5383" y="1037"/>
                </a:lnTo>
                <a:lnTo>
                  <a:pt x="5383" y="1031"/>
                </a:lnTo>
                <a:lnTo>
                  <a:pt x="5384" y="1025"/>
                </a:lnTo>
                <a:lnTo>
                  <a:pt x="5385" y="1019"/>
                </a:lnTo>
                <a:lnTo>
                  <a:pt x="5386" y="1012"/>
                </a:lnTo>
                <a:lnTo>
                  <a:pt x="5389" y="1007"/>
                </a:lnTo>
                <a:lnTo>
                  <a:pt x="5391" y="1002"/>
                </a:lnTo>
                <a:lnTo>
                  <a:pt x="5395" y="997"/>
                </a:lnTo>
                <a:lnTo>
                  <a:pt x="5399" y="992"/>
                </a:lnTo>
                <a:lnTo>
                  <a:pt x="5403" y="988"/>
                </a:lnTo>
                <a:lnTo>
                  <a:pt x="5408" y="984"/>
                </a:lnTo>
                <a:lnTo>
                  <a:pt x="5413" y="980"/>
                </a:lnTo>
                <a:lnTo>
                  <a:pt x="5418" y="977"/>
                </a:lnTo>
                <a:lnTo>
                  <a:pt x="5424" y="975"/>
                </a:lnTo>
                <a:lnTo>
                  <a:pt x="5430" y="972"/>
                </a:lnTo>
                <a:close/>
                <a:moveTo>
                  <a:pt x="0" y="1477"/>
                </a:moveTo>
                <a:lnTo>
                  <a:pt x="0" y="2372"/>
                </a:lnTo>
                <a:lnTo>
                  <a:pt x="162" y="2328"/>
                </a:lnTo>
                <a:lnTo>
                  <a:pt x="168" y="2326"/>
                </a:lnTo>
                <a:lnTo>
                  <a:pt x="174" y="2324"/>
                </a:lnTo>
                <a:lnTo>
                  <a:pt x="179" y="2320"/>
                </a:lnTo>
                <a:lnTo>
                  <a:pt x="184" y="2316"/>
                </a:lnTo>
                <a:lnTo>
                  <a:pt x="190" y="2313"/>
                </a:lnTo>
                <a:lnTo>
                  <a:pt x="194" y="2308"/>
                </a:lnTo>
                <a:lnTo>
                  <a:pt x="198" y="2304"/>
                </a:lnTo>
                <a:lnTo>
                  <a:pt x="201" y="2299"/>
                </a:lnTo>
                <a:lnTo>
                  <a:pt x="203" y="2293"/>
                </a:lnTo>
                <a:lnTo>
                  <a:pt x="206" y="2288"/>
                </a:lnTo>
                <a:lnTo>
                  <a:pt x="207" y="2281"/>
                </a:lnTo>
                <a:lnTo>
                  <a:pt x="208" y="2275"/>
                </a:lnTo>
                <a:lnTo>
                  <a:pt x="209" y="2269"/>
                </a:lnTo>
                <a:lnTo>
                  <a:pt x="209" y="2263"/>
                </a:lnTo>
                <a:lnTo>
                  <a:pt x="208" y="2257"/>
                </a:lnTo>
                <a:lnTo>
                  <a:pt x="207" y="2251"/>
                </a:lnTo>
                <a:lnTo>
                  <a:pt x="0" y="1477"/>
                </a:lnTo>
                <a:close/>
                <a:moveTo>
                  <a:pt x="0" y="2430"/>
                </a:moveTo>
                <a:lnTo>
                  <a:pt x="0" y="2805"/>
                </a:lnTo>
                <a:lnTo>
                  <a:pt x="356" y="2805"/>
                </a:lnTo>
                <a:lnTo>
                  <a:pt x="254" y="2428"/>
                </a:lnTo>
                <a:lnTo>
                  <a:pt x="252" y="2422"/>
                </a:lnTo>
                <a:lnTo>
                  <a:pt x="250" y="2416"/>
                </a:lnTo>
                <a:lnTo>
                  <a:pt x="247" y="2411"/>
                </a:lnTo>
                <a:lnTo>
                  <a:pt x="243" y="2406"/>
                </a:lnTo>
                <a:lnTo>
                  <a:pt x="239" y="2401"/>
                </a:lnTo>
                <a:lnTo>
                  <a:pt x="235" y="2396"/>
                </a:lnTo>
                <a:lnTo>
                  <a:pt x="230" y="2392"/>
                </a:lnTo>
                <a:lnTo>
                  <a:pt x="224" y="2389"/>
                </a:lnTo>
                <a:lnTo>
                  <a:pt x="219" y="2386"/>
                </a:lnTo>
                <a:lnTo>
                  <a:pt x="214" y="2384"/>
                </a:lnTo>
                <a:lnTo>
                  <a:pt x="208" y="2382"/>
                </a:lnTo>
                <a:lnTo>
                  <a:pt x="202" y="2381"/>
                </a:lnTo>
                <a:lnTo>
                  <a:pt x="196" y="2381"/>
                </a:lnTo>
                <a:lnTo>
                  <a:pt x="190" y="2381"/>
                </a:lnTo>
                <a:lnTo>
                  <a:pt x="183" y="2382"/>
                </a:lnTo>
                <a:lnTo>
                  <a:pt x="177" y="2383"/>
                </a:lnTo>
                <a:lnTo>
                  <a:pt x="0" y="2430"/>
                </a:lnTo>
                <a:close/>
                <a:moveTo>
                  <a:pt x="1502" y="2805"/>
                </a:moveTo>
                <a:lnTo>
                  <a:pt x="2445" y="2805"/>
                </a:lnTo>
                <a:lnTo>
                  <a:pt x="2465" y="2800"/>
                </a:lnTo>
                <a:lnTo>
                  <a:pt x="2471" y="2798"/>
                </a:lnTo>
                <a:lnTo>
                  <a:pt x="2477" y="2796"/>
                </a:lnTo>
                <a:lnTo>
                  <a:pt x="2482" y="2793"/>
                </a:lnTo>
                <a:lnTo>
                  <a:pt x="2487" y="2789"/>
                </a:lnTo>
                <a:lnTo>
                  <a:pt x="2491" y="2786"/>
                </a:lnTo>
                <a:lnTo>
                  <a:pt x="2496" y="2780"/>
                </a:lnTo>
                <a:lnTo>
                  <a:pt x="2500" y="2776"/>
                </a:lnTo>
                <a:lnTo>
                  <a:pt x="2503" y="2771"/>
                </a:lnTo>
                <a:lnTo>
                  <a:pt x="2506" y="2765"/>
                </a:lnTo>
                <a:lnTo>
                  <a:pt x="2508" y="2760"/>
                </a:lnTo>
                <a:lnTo>
                  <a:pt x="2510" y="2754"/>
                </a:lnTo>
                <a:lnTo>
                  <a:pt x="2511" y="2748"/>
                </a:lnTo>
                <a:lnTo>
                  <a:pt x="2512" y="2741"/>
                </a:lnTo>
                <a:lnTo>
                  <a:pt x="2512" y="2735"/>
                </a:lnTo>
                <a:lnTo>
                  <a:pt x="2511" y="2729"/>
                </a:lnTo>
                <a:lnTo>
                  <a:pt x="2510" y="2723"/>
                </a:lnTo>
                <a:lnTo>
                  <a:pt x="2284" y="1882"/>
                </a:lnTo>
                <a:lnTo>
                  <a:pt x="2283" y="1876"/>
                </a:lnTo>
                <a:lnTo>
                  <a:pt x="2280" y="1871"/>
                </a:lnTo>
                <a:lnTo>
                  <a:pt x="2277" y="1865"/>
                </a:lnTo>
                <a:lnTo>
                  <a:pt x="2274" y="1859"/>
                </a:lnTo>
                <a:lnTo>
                  <a:pt x="2270" y="1855"/>
                </a:lnTo>
                <a:lnTo>
                  <a:pt x="2265" y="1851"/>
                </a:lnTo>
                <a:lnTo>
                  <a:pt x="2261" y="1847"/>
                </a:lnTo>
                <a:lnTo>
                  <a:pt x="2256" y="1844"/>
                </a:lnTo>
                <a:lnTo>
                  <a:pt x="2250" y="1841"/>
                </a:lnTo>
                <a:lnTo>
                  <a:pt x="2245" y="1839"/>
                </a:lnTo>
                <a:lnTo>
                  <a:pt x="2238" y="1837"/>
                </a:lnTo>
                <a:lnTo>
                  <a:pt x="2232" y="1836"/>
                </a:lnTo>
                <a:lnTo>
                  <a:pt x="2226" y="1836"/>
                </a:lnTo>
                <a:lnTo>
                  <a:pt x="2220" y="1836"/>
                </a:lnTo>
                <a:lnTo>
                  <a:pt x="2214" y="1836"/>
                </a:lnTo>
                <a:lnTo>
                  <a:pt x="2208" y="1838"/>
                </a:lnTo>
                <a:lnTo>
                  <a:pt x="1370" y="2063"/>
                </a:lnTo>
                <a:lnTo>
                  <a:pt x="1364" y="2065"/>
                </a:lnTo>
                <a:lnTo>
                  <a:pt x="1357" y="2067"/>
                </a:lnTo>
                <a:lnTo>
                  <a:pt x="1352" y="2070"/>
                </a:lnTo>
                <a:lnTo>
                  <a:pt x="1347" y="2074"/>
                </a:lnTo>
                <a:lnTo>
                  <a:pt x="1342" y="2078"/>
                </a:lnTo>
                <a:lnTo>
                  <a:pt x="1338" y="2082"/>
                </a:lnTo>
                <a:lnTo>
                  <a:pt x="1334" y="2087"/>
                </a:lnTo>
                <a:lnTo>
                  <a:pt x="1331" y="2093"/>
                </a:lnTo>
                <a:lnTo>
                  <a:pt x="1328" y="2098"/>
                </a:lnTo>
                <a:lnTo>
                  <a:pt x="1326" y="2104"/>
                </a:lnTo>
                <a:lnTo>
                  <a:pt x="1324" y="2109"/>
                </a:lnTo>
                <a:lnTo>
                  <a:pt x="1323" y="2115"/>
                </a:lnTo>
                <a:lnTo>
                  <a:pt x="1323" y="2121"/>
                </a:lnTo>
                <a:lnTo>
                  <a:pt x="1323" y="2127"/>
                </a:lnTo>
                <a:lnTo>
                  <a:pt x="1324" y="2135"/>
                </a:lnTo>
                <a:lnTo>
                  <a:pt x="1325" y="2141"/>
                </a:lnTo>
                <a:lnTo>
                  <a:pt x="1502" y="2805"/>
                </a:lnTo>
                <a:close/>
                <a:moveTo>
                  <a:pt x="2664" y="2805"/>
                </a:moveTo>
                <a:lnTo>
                  <a:pt x="3620" y="2805"/>
                </a:lnTo>
                <a:lnTo>
                  <a:pt x="3572" y="2627"/>
                </a:lnTo>
                <a:lnTo>
                  <a:pt x="3570" y="2621"/>
                </a:lnTo>
                <a:lnTo>
                  <a:pt x="3568" y="2615"/>
                </a:lnTo>
                <a:lnTo>
                  <a:pt x="3565" y="2610"/>
                </a:lnTo>
                <a:lnTo>
                  <a:pt x="3561" y="2605"/>
                </a:lnTo>
                <a:lnTo>
                  <a:pt x="3557" y="2600"/>
                </a:lnTo>
                <a:lnTo>
                  <a:pt x="3553" y="2596"/>
                </a:lnTo>
                <a:lnTo>
                  <a:pt x="3548" y="2593"/>
                </a:lnTo>
                <a:lnTo>
                  <a:pt x="3542" y="2588"/>
                </a:lnTo>
                <a:lnTo>
                  <a:pt x="3537" y="2586"/>
                </a:lnTo>
                <a:lnTo>
                  <a:pt x="3531" y="2584"/>
                </a:lnTo>
                <a:lnTo>
                  <a:pt x="3526" y="2582"/>
                </a:lnTo>
                <a:lnTo>
                  <a:pt x="3520" y="2581"/>
                </a:lnTo>
                <a:lnTo>
                  <a:pt x="3514" y="2580"/>
                </a:lnTo>
                <a:lnTo>
                  <a:pt x="3508" y="2580"/>
                </a:lnTo>
                <a:lnTo>
                  <a:pt x="3501" y="2581"/>
                </a:lnTo>
                <a:lnTo>
                  <a:pt x="3494" y="2582"/>
                </a:lnTo>
                <a:lnTo>
                  <a:pt x="2664" y="2805"/>
                </a:lnTo>
                <a:close/>
                <a:moveTo>
                  <a:pt x="4767" y="2805"/>
                </a:moveTo>
                <a:lnTo>
                  <a:pt x="5796" y="2805"/>
                </a:lnTo>
                <a:lnTo>
                  <a:pt x="5602" y="2082"/>
                </a:lnTo>
                <a:lnTo>
                  <a:pt x="5600" y="2076"/>
                </a:lnTo>
                <a:lnTo>
                  <a:pt x="5598" y="2070"/>
                </a:lnTo>
                <a:lnTo>
                  <a:pt x="5595" y="2065"/>
                </a:lnTo>
                <a:lnTo>
                  <a:pt x="5591" y="2060"/>
                </a:lnTo>
                <a:lnTo>
                  <a:pt x="5587" y="2055"/>
                </a:lnTo>
                <a:lnTo>
                  <a:pt x="5583" y="2050"/>
                </a:lnTo>
                <a:lnTo>
                  <a:pt x="5578" y="2047"/>
                </a:lnTo>
                <a:lnTo>
                  <a:pt x="5573" y="2043"/>
                </a:lnTo>
                <a:lnTo>
                  <a:pt x="5568" y="2041"/>
                </a:lnTo>
                <a:lnTo>
                  <a:pt x="5562" y="2038"/>
                </a:lnTo>
                <a:lnTo>
                  <a:pt x="5556" y="2037"/>
                </a:lnTo>
                <a:lnTo>
                  <a:pt x="5550" y="2036"/>
                </a:lnTo>
                <a:lnTo>
                  <a:pt x="5544" y="2035"/>
                </a:lnTo>
                <a:lnTo>
                  <a:pt x="5538" y="2035"/>
                </a:lnTo>
                <a:lnTo>
                  <a:pt x="5532" y="2036"/>
                </a:lnTo>
                <a:lnTo>
                  <a:pt x="5525" y="2037"/>
                </a:lnTo>
                <a:lnTo>
                  <a:pt x="4687" y="2262"/>
                </a:lnTo>
                <a:lnTo>
                  <a:pt x="4680" y="2264"/>
                </a:lnTo>
                <a:lnTo>
                  <a:pt x="4675" y="2267"/>
                </a:lnTo>
                <a:lnTo>
                  <a:pt x="4669" y="2270"/>
                </a:lnTo>
                <a:lnTo>
                  <a:pt x="4664" y="2273"/>
                </a:lnTo>
                <a:lnTo>
                  <a:pt x="4660" y="2277"/>
                </a:lnTo>
                <a:lnTo>
                  <a:pt x="4656" y="2282"/>
                </a:lnTo>
                <a:lnTo>
                  <a:pt x="4652" y="2287"/>
                </a:lnTo>
                <a:lnTo>
                  <a:pt x="4649" y="2292"/>
                </a:lnTo>
                <a:lnTo>
                  <a:pt x="4646" y="2297"/>
                </a:lnTo>
                <a:lnTo>
                  <a:pt x="4644" y="2303"/>
                </a:lnTo>
                <a:lnTo>
                  <a:pt x="4642" y="2309"/>
                </a:lnTo>
                <a:lnTo>
                  <a:pt x="4641" y="2315"/>
                </a:lnTo>
                <a:lnTo>
                  <a:pt x="4641" y="2321"/>
                </a:lnTo>
                <a:lnTo>
                  <a:pt x="4641" y="2328"/>
                </a:lnTo>
                <a:lnTo>
                  <a:pt x="4641" y="2334"/>
                </a:lnTo>
                <a:lnTo>
                  <a:pt x="4643" y="2340"/>
                </a:lnTo>
                <a:lnTo>
                  <a:pt x="4767" y="2805"/>
                </a:lnTo>
                <a:close/>
                <a:moveTo>
                  <a:pt x="5854" y="2805"/>
                </a:moveTo>
                <a:lnTo>
                  <a:pt x="6506" y="2805"/>
                </a:lnTo>
                <a:lnTo>
                  <a:pt x="6798" y="2727"/>
                </a:lnTo>
                <a:lnTo>
                  <a:pt x="6804" y="2725"/>
                </a:lnTo>
                <a:lnTo>
                  <a:pt x="6809" y="2723"/>
                </a:lnTo>
                <a:lnTo>
                  <a:pt x="6815" y="2720"/>
                </a:lnTo>
                <a:lnTo>
                  <a:pt x="6820" y="2716"/>
                </a:lnTo>
                <a:lnTo>
                  <a:pt x="6824" y="2712"/>
                </a:lnTo>
                <a:lnTo>
                  <a:pt x="6829" y="2708"/>
                </a:lnTo>
                <a:lnTo>
                  <a:pt x="6833" y="2702"/>
                </a:lnTo>
                <a:lnTo>
                  <a:pt x="6836" y="2697"/>
                </a:lnTo>
                <a:lnTo>
                  <a:pt x="6839" y="2692"/>
                </a:lnTo>
                <a:lnTo>
                  <a:pt x="6841" y="2687"/>
                </a:lnTo>
                <a:lnTo>
                  <a:pt x="6843" y="2681"/>
                </a:lnTo>
                <a:lnTo>
                  <a:pt x="6844" y="2675"/>
                </a:lnTo>
                <a:lnTo>
                  <a:pt x="6845" y="2668"/>
                </a:lnTo>
                <a:lnTo>
                  <a:pt x="6845" y="2662"/>
                </a:lnTo>
                <a:lnTo>
                  <a:pt x="6844" y="2656"/>
                </a:lnTo>
                <a:lnTo>
                  <a:pt x="6843" y="2649"/>
                </a:lnTo>
                <a:lnTo>
                  <a:pt x="6618" y="1809"/>
                </a:lnTo>
                <a:lnTo>
                  <a:pt x="6616" y="1803"/>
                </a:lnTo>
                <a:lnTo>
                  <a:pt x="6613" y="1798"/>
                </a:lnTo>
                <a:lnTo>
                  <a:pt x="6610" y="1792"/>
                </a:lnTo>
                <a:lnTo>
                  <a:pt x="6606" y="1787"/>
                </a:lnTo>
                <a:lnTo>
                  <a:pt x="6602" y="1782"/>
                </a:lnTo>
                <a:lnTo>
                  <a:pt x="6598" y="1778"/>
                </a:lnTo>
                <a:lnTo>
                  <a:pt x="6593" y="1774"/>
                </a:lnTo>
                <a:lnTo>
                  <a:pt x="6588" y="1771"/>
                </a:lnTo>
                <a:lnTo>
                  <a:pt x="6583" y="1768"/>
                </a:lnTo>
                <a:lnTo>
                  <a:pt x="6578" y="1766"/>
                </a:lnTo>
                <a:lnTo>
                  <a:pt x="6571" y="1764"/>
                </a:lnTo>
                <a:lnTo>
                  <a:pt x="6565" y="1763"/>
                </a:lnTo>
                <a:lnTo>
                  <a:pt x="6559" y="1762"/>
                </a:lnTo>
                <a:lnTo>
                  <a:pt x="6553" y="1763"/>
                </a:lnTo>
                <a:lnTo>
                  <a:pt x="6547" y="1763"/>
                </a:lnTo>
                <a:lnTo>
                  <a:pt x="6541" y="1765"/>
                </a:lnTo>
                <a:lnTo>
                  <a:pt x="5702" y="1990"/>
                </a:lnTo>
                <a:lnTo>
                  <a:pt x="5696" y="1992"/>
                </a:lnTo>
                <a:lnTo>
                  <a:pt x="5691" y="1994"/>
                </a:lnTo>
                <a:lnTo>
                  <a:pt x="5684" y="1997"/>
                </a:lnTo>
                <a:lnTo>
                  <a:pt x="5679" y="2001"/>
                </a:lnTo>
                <a:lnTo>
                  <a:pt x="5675" y="2005"/>
                </a:lnTo>
                <a:lnTo>
                  <a:pt x="5671" y="2009"/>
                </a:lnTo>
                <a:lnTo>
                  <a:pt x="5667" y="2015"/>
                </a:lnTo>
                <a:lnTo>
                  <a:pt x="5664" y="2020"/>
                </a:lnTo>
                <a:lnTo>
                  <a:pt x="5661" y="2025"/>
                </a:lnTo>
                <a:lnTo>
                  <a:pt x="5659" y="2030"/>
                </a:lnTo>
                <a:lnTo>
                  <a:pt x="5657" y="2036"/>
                </a:lnTo>
                <a:lnTo>
                  <a:pt x="5656" y="2042"/>
                </a:lnTo>
                <a:lnTo>
                  <a:pt x="5656" y="2048"/>
                </a:lnTo>
                <a:lnTo>
                  <a:pt x="5656" y="2055"/>
                </a:lnTo>
                <a:lnTo>
                  <a:pt x="5656" y="2061"/>
                </a:lnTo>
                <a:lnTo>
                  <a:pt x="5658" y="2068"/>
                </a:lnTo>
                <a:lnTo>
                  <a:pt x="5854" y="2805"/>
                </a:lnTo>
                <a:close/>
                <a:moveTo>
                  <a:pt x="82" y="1317"/>
                </a:moveTo>
                <a:lnTo>
                  <a:pt x="920" y="1093"/>
                </a:lnTo>
                <a:lnTo>
                  <a:pt x="926" y="1092"/>
                </a:lnTo>
                <a:lnTo>
                  <a:pt x="932" y="1091"/>
                </a:lnTo>
                <a:lnTo>
                  <a:pt x="939" y="1091"/>
                </a:lnTo>
                <a:lnTo>
                  <a:pt x="946" y="1092"/>
                </a:lnTo>
                <a:lnTo>
                  <a:pt x="951" y="1093"/>
                </a:lnTo>
                <a:lnTo>
                  <a:pt x="957" y="1094"/>
                </a:lnTo>
                <a:lnTo>
                  <a:pt x="963" y="1097"/>
                </a:lnTo>
                <a:lnTo>
                  <a:pt x="968" y="1099"/>
                </a:lnTo>
                <a:lnTo>
                  <a:pt x="973" y="1103"/>
                </a:lnTo>
                <a:lnTo>
                  <a:pt x="978" y="1106"/>
                </a:lnTo>
                <a:lnTo>
                  <a:pt x="982" y="1110"/>
                </a:lnTo>
                <a:lnTo>
                  <a:pt x="987" y="1115"/>
                </a:lnTo>
                <a:lnTo>
                  <a:pt x="990" y="1120"/>
                </a:lnTo>
                <a:lnTo>
                  <a:pt x="993" y="1125"/>
                </a:lnTo>
                <a:lnTo>
                  <a:pt x="996" y="1132"/>
                </a:lnTo>
                <a:lnTo>
                  <a:pt x="998" y="1138"/>
                </a:lnTo>
                <a:lnTo>
                  <a:pt x="1222" y="1978"/>
                </a:lnTo>
                <a:lnTo>
                  <a:pt x="1223" y="1984"/>
                </a:lnTo>
                <a:lnTo>
                  <a:pt x="1224" y="1990"/>
                </a:lnTo>
                <a:lnTo>
                  <a:pt x="1224" y="1997"/>
                </a:lnTo>
                <a:lnTo>
                  <a:pt x="1224" y="2003"/>
                </a:lnTo>
                <a:lnTo>
                  <a:pt x="1222" y="2008"/>
                </a:lnTo>
                <a:lnTo>
                  <a:pt x="1221" y="2015"/>
                </a:lnTo>
                <a:lnTo>
                  <a:pt x="1219" y="2021"/>
                </a:lnTo>
                <a:lnTo>
                  <a:pt x="1216" y="2026"/>
                </a:lnTo>
                <a:lnTo>
                  <a:pt x="1213" y="2031"/>
                </a:lnTo>
                <a:lnTo>
                  <a:pt x="1209" y="2036"/>
                </a:lnTo>
                <a:lnTo>
                  <a:pt x="1205" y="2040"/>
                </a:lnTo>
                <a:lnTo>
                  <a:pt x="1200" y="2044"/>
                </a:lnTo>
                <a:lnTo>
                  <a:pt x="1195" y="2047"/>
                </a:lnTo>
                <a:lnTo>
                  <a:pt x="1189" y="2050"/>
                </a:lnTo>
                <a:lnTo>
                  <a:pt x="1183" y="2054"/>
                </a:lnTo>
                <a:lnTo>
                  <a:pt x="1177" y="2056"/>
                </a:lnTo>
                <a:lnTo>
                  <a:pt x="339" y="2280"/>
                </a:lnTo>
                <a:lnTo>
                  <a:pt x="333" y="2281"/>
                </a:lnTo>
                <a:lnTo>
                  <a:pt x="327" y="2282"/>
                </a:lnTo>
                <a:lnTo>
                  <a:pt x="321" y="2282"/>
                </a:lnTo>
                <a:lnTo>
                  <a:pt x="315" y="2282"/>
                </a:lnTo>
                <a:lnTo>
                  <a:pt x="308" y="2280"/>
                </a:lnTo>
                <a:lnTo>
                  <a:pt x="302" y="2279"/>
                </a:lnTo>
                <a:lnTo>
                  <a:pt x="297" y="2277"/>
                </a:lnTo>
                <a:lnTo>
                  <a:pt x="291" y="2274"/>
                </a:lnTo>
                <a:lnTo>
                  <a:pt x="286" y="2271"/>
                </a:lnTo>
                <a:lnTo>
                  <a:pt x="282" y="2267"/>
                </a:lnTo>
                <a:lnTo>
                  <a:pt x="277" y="2263"/>
                </a:lnTo>
                <a:lnTo>
                  <a:pt x="273" y="2258"/>
                </a:lnTo>
                <a:lnTo>
                  <a:pt x="270" y="2253"/>
                </a:lnTo>
                <a:lnTo>
                  <a:pt x="266" y="2248"/>
                </a:lnTo>
                <a:lnTo>
                  <a:pt x="263" y="2241"/>
                </a:lnTo>
                <a:lnTo>
                  <a:pt x="261" y="2235"/>
                </a:lnTo>
                <a:lnTo>
                  <a:pt x="37" y="1395"/>
                </a:lnTo>
                <a:lnTo>
                  <a:pt x="36" y="1389"/>
                </a:lnTo>
                <a:lnTo>
                  <a:pt x="35" y="1383"/>
                </a:lnTo>
                <a:lnTo>
                  <a:pt x="35" y="1377"/>
                </a:lnTo>
                <a:lnTo>
                  <a:pt x="36" y="1371"/>
                </a:lnTo>
                <a:lnTo>
                  <a:pt x="37" y="1365"/>
                </a:lnTo>
                <a:lnTo>
                  <a:pt x="39" y="1358"/>
                </a:lnTo>
                <a:lnTo>
                  <a:pt x="41" y="1353"/>
                </a:lnTo>
                <a:lnTo>
                  <a:pt x="43" y="1347"/>
                </a:lnTo>
                <a:lnTo>
                  <a:pt x="47" y="1342"/>
                </a:lnTo>
                <a:lnTo>
                  <a:pt x="50" y="1338"/>
                </a:lnTo>
                <a:lnTo>
                  <a:pt x="54" y="1333"/>
                </a:lnTo>
                <a:lnTo>
                  <a:pt x="60" y="1329"/>
                </a:lnTo>
                <a:lnTo>
                  <a:pt x="65" y="1326"/>
                </a:lnTo>
                <a:lnTo>
                  <a:pt x="70" y="1323"/>
                </a:lnTo>
                <a:lnTo>
                  <a:pt x="76" y="1319"/>
                </a:lnTo>
                <a:lnTo>
                  <a:pt x="82" y="1317"/>
                </a:lnTo>
                <a:close/>
                <a:moveTo>
                  <a:pt x="2385" y="1790"/>
                </a:moveTo>
                <a:lnTo>
                  <a:pt x="3223" y="1565"/>
                </a:lnTo>
                <a:lnTo>
                  <a:pt x="3229" y="1564"/>
                </a:lnTo>
                <a:lnTo>
                  <a:pt x="3235" y="1563"/>
                </a:lnTo>
                <a:lnTo>
                  <a:pt x="3241" y="1563"/>
                </a:lnTo>
                <a:lnTo>
                  <a:pt x="3247" y="1564"/>
                </a:lnTo>
                <a:lnTo>
                  <a:pt x="3254" y="1565"/>
                </a:lnTo>
                <a:lnTo>
                  <a:pt x="3260" y="1566"/>
                </a:lnTo>
                <a:lnTo>
                  <a:pt x="3265" y="1569"/>
                </a:lnTo>
                <a:lnTo>
                  <a:pt x="3271" y="1571"/>
                </a:lnTo>
                <a:lnTo>
                  <a:pt x="3276" y="1575"/>
                </a:lnTo>
                <a:lnTo>
                  <a:pt x="3280" y="1578"/>
                </a:lnTo>
                <a:lnTo>
                  <a:pt x="3285" y="1582"/>
                </a:lnTo>
                <a:lnTo>
                  <a:pt x="3289" y="1587"/>
                </a:lnTo>
                <a:lnTo>
                  <a:pt x="3292" y="1593"/>
                </a:lnTo>
                <a:lnTo>
                  <a:pt x="3296" y="1598"/>
                </a:lnTo>
                <a:lnTo>
                  <a:pt x="3299" y="1604"/>
                </a:lnTo>
                <a:lnTo>
                  <a:pt x="3301" y="1610"/>
                </a:lnTo>
                <a:lnTo>
                  <a:pt x="3525" y="2450"/>
                </a:lnTo>
                <a:lnTo>
                  <a:pt x="3526" y="2456"/>
                </a:lnTo>
                <a:lnTo>
                  <a:pt x="3527" y="2462"/>
                </a:lnTo>
                <a:lnTo>
                  <a:pt x="3527" y="2468"/>
                </a:lnTo>
                <a:lnTo>
                  <a:pt x="3526" y="2474"/>
                </a:lnTo>
                <a:lnTo>
                  <a:pt x="3525" y="2481"/>
                </a:lnTo>
                <a:lnTo>
                  <a:pt x="3523" y="2487"/>
                </a:lnTo>
                <a:lnTo>
                  <a:pt x="3521" y="2493"/>
                </a:lnTo>
                <a:lnTo>
                  <a:pt x="3519" y="2498"/>
                </a:lnTo>
                <a:lnTo>
                  <a:pt x="3515" y="2503"/>
                </a:lnTo>
                <a:lnTo>
                  <a:pt x="3512" y="2508"/>
                </a:lnTo>
                <a:lnTo>
                  <a:pt x="3507" y="2512"/>
                </a:lnTo>
                <a:lnTo>
                  <a:pt x="3502" y="2517"/>
                </a:lnTo>
                <a:lnTo>
                  <a:pt x="3497" y="2520"/>
                </a:lnTo>
                <a:lnTo>
                  <a:pt x="3492" y="2523"/>
                </a:lnTo>
                <a:lnTo>
                  <a:pt x="3486" y="2526"/>
                </a:lnTo>
                <a:lnTo>
                  <a:pt x="3480" y="2528"/>
                </a:lnTo>
                <a:lnTo>
                  <a:pt x="2642" y="2753"/>
                </a:lnTo>
                <a:lnTo>
                  <a:pt x="2636" y="2754"/>
                </a:lnTo>
                <a:lnTo>
                  <a:pt x="2630" y="2755"/>
                </a:lnTo>
                <a:lnTo>
                  <a:pt x="2622" y="2755"/>
                </a:lnTo>
                <a:lnTo>
                  <a:pt x="2616" y="2755"/>
                </a:lnTo>
                <a:lnTo>
                  <a:pt x="2611" y="2753"/>
                </a:lnTo>
                <a:lnTo>
                  <a:pt x="2605" y="2752"/>
                </a:lnTo>
                <a:lnTo>
                  <a:pt x="2599" y="2750"/>
                </a:lnTo>
                <a:lnTo>
                  <a:pt x="2594" y="2747"/>
                </a:lnTo>
                <a:lnTo>
                  <a:pt x="2589" y="2743"/>
                </a:lnTo>
                <a:lnTo>
                  <a:pt x="2584" y="2739"/>
                </a:lnTo>
                <a:lnTo>
                  <a:pt x="2579" y="2735"/>
                </a:lnTo>
                <a:lnTo>
                  <a:pt x="2575" y="2730"/>
                </a:lnTo>
                <a:lnTo>
                  <a:pt x="2572" y="2725"/>
                </a:lnTo>
                <a:lnTo>
                  <a:pt x="2569" y="2720"/>
                </a:lnTo>
                <a:lnTo>
                  <a:pt x="2566" y="2714"/>
                </a:lnTo>
                <a:lnTo>
                  <a:pt x="2564" y="2708"/>
                </a:lnTo>
                <a:lnTo>
                  <a:pt x="2340" y="1868"/>
                </a:lnTo>
                <a:lnTo>
                  <a:pt x="2339" y="1862"/>
                </a:lnTo>
                <a:lnTo>
                  <a:pt x="2338" y="1855"/>
                </a:lnTo>
                <a:lnTo>
                  <a:pt x="2338" y="1849"/>
                </a:lnTo>
                <a:lnTo>
                  <a:pt x="2338" y="1843"/>
                </a:lnTo>
                <a:lnTo>
                  <a:pt x="2340" y="1837"/>
                </a:lnTo>
                <a:lnTo>
                  <a:pt x="2341" y="1831"/>
                </a:lnTo>
                <a:lnTo>
                  <a:pt x="2343" y="1825"/>
                </a:lnTo>
                <a:lnTo>
                  <a:pt x="2346" y="1819"/>
                </a:lnTo>
                <a:lnTo>
                  <a:pt x="2349" y="1814"/>
                </a:lnTo>
                <a:lnTo>
                  <a:pt x="2353" y="1810"/>
                </a:lnTo>
                <a:lnTo>
                  <a:pt x="2357" y="1805"/>
                </a:lnTo>
                <a:lnTo>
                  <a:pt x="2362" y="1801"/>
                </a:lnTo>
                <a:lnTo>
                  <a:pt x="2367" y="1798"/>
                </a:lnTo>
                <a:lnTo>
                  <a:pt x="2373" y="1795"/>
                </a:lnTo>
                <a:lnTo>
                  <a:pt x="2379" y="1792"/>
                </a:lnTo>
                <a:lnTo>
                  <a:pt x="2385" y="1790"/>
                </a:lnTo>
                <a:close/>
                <a:moveTo>
                  <a:pt x="4143" y="227"/>
                </a:moveTo>
                <a:lnTo>
                  <a:pt x="4981" y="2"/>
                </a:lnTo>
                <a:lnTo>
                  <a:pt x="4988" y="1"/>
                </a:lnTo>
                <a:lnTo>
                  <a:pt x="4994" y="0"/>
                </a:lnTo>
                <a:lnTo>
                  <a:pt x="5000" y="0"/>
                </a:lnTo>
                <a:lnTo>
                  <a:pt x="5006" y="0"/>
                </a:lnTo>
                <a:lnTo>
                  <a:pt x="5012" y="2"/>
                </a:lnTo>
                <a:lnTo>
                  <a:pt x="5017" y="3"/>
                </a:lnTo>
                <a:lnTo>
                  <a:pt x="5024" y="5"/>
                </a:lnTo>
                <a:lnTo>
                  <a:pt x="5029" y="8"/>
                </a:lnTo>
                <a:lnTo>
                  <a:pt x="5034" y="12"/>
                </a:lnTo>
                <a:lnTo>
                  <a:pt x="5039" y="16"/>
                </a:lnTo>
                <a:lnTo>
                  <a:pt x="5043" y="20"/>
                </a:lnTo>
                <a:lnTo>
                  <a:pt x="5047" y="25"/>
                </a:lnTo>
                <a:lnTo>
                  <a:pt x="5051" y="30"/>
                </a:lnTo>
                <a:lnTo>
                  <a:pt x="5054" y="35"/>
                </a:lnTo>
                <a:lnTo>
                  <a:pt x="5056" y="41"/>
                </a:lnTo>
                <a:lnTo>
                  <a:pt x="5058" y="47"/>
                </a:lnTo>
                <a:lnTo>
                  <a:pt x="5283" y="887"/>
                </a:lnTo>
                <a:lnTo>
                  <a:pt x="5285" y="893"/>
                </a:lnTo>
                <a:lnTo>
                  <a:pt x="5285" y="900"/>
                </a:lnTo>
                <a:lnTo>
                  <a:pt x="5285" y="906"/>
                </a:lnTo>
                <a:lnTo>
                  <a:pt x="5285" y="912"/>
                </a:lnTo>
                <a:lnTo>
                  <a:pt x="5284" y="918"/>
                </a:lnTo>
                <a:lnTo>
                  <a:pt x="5282" y="924"/>
                </a:lnTo>
                <a:lnTo>
                  <a:pt x="5280" y="929"/>
                </a:lnTo>
                <a:lnTo>
                  <a:pt x="5277" y="935"/>
                </a:lnTo>
                <a:lnTo>
                  <a:pt x="5274" y="941"/>
                </a:lnTo>
                <a:lnTo>
                  <a:pt x="5269" y="945"/>
                </a:lnTo>
                <a:lnTo>
                  <a:pt x="5265" y="950"/>
                </a:lnTo>
                <a:lnTo>
                  <a:pt x="5261" y="954"/>
                </a:lnTo>
                <a:lnTo>
                  <a:pt x="5256" y="957"/>
                </a:lnTo>
                <a:lnTo>
                  <a:pt x="5250" y="960"/>
                </a:lnTo>
                <a:lnTo>
                  <a:pt x="5245" y="963"/>
                </a:lnTo>
                <a:lnTo>
                  <a:pt x="5239" y="965"/>
                </a:lnTo>
                <a:lnTo>
                  <a:pt x="4401" y="1190"/>
                </a:lnTo>
                <a:lnTo>
                  <a:pt x="4394" y="1191"/>
                </a:lnTo>
                <a:lnTo>
                  <a:pt x="4387" y="1192"/>
                </a:lnTo>
                <a:lnTo>
                  <a:pt x="4381" y="1192"/>
                </a:lnTo>
                <a:lnTo>
                  <a:pt x="4375" y="1191"/>
                </a:lnTo>
                <a:lnTo>
                  <a:pt x="4369" y="1190"/>
                </a:lnTo>
                <a:lnTo>
                  <a:pt x="4363" y="1188"/>
                </a:lnTo>
                <a:lnTo>
                  <a:pt x="4358" y="1186"/>
                </a:lnTo>
                <a:lnTo>
                  <a:pt x="4353" y="1184"/>
                </a:lnTo>
                <a:lnTo>
                  <a:pt x="4348" y="1180"/>
                </a:lnTo>
                <a:lnTo>
                  <a:pt x="4342" y="1177"/>
                </a:lnTo>
                <a:lnTo>
                  <a:pt x="4338" y="1173"/>
                </a:lnTo>
                <a:lnTo>
                  <a:pt x="4334" y="1168"/>
                </a:lnTo>
                <a:lnTo>
                  <a:pt x="4330" y="1162"/>
                </a:lnTo>
                <a:lnTo>
                  <a:pt x="4327" y="1157"/>
                </a:lnTo>
                <a:lnTo>
                  <a:pt x="4325" y="1151"/>
                </a:lnTo>
                <a:lnTo>
                  <a:pt x="4323" y="1145"/>
                </a:lnTo>
                <a:lnTo>
                  <a:pt x="4099" y="305"/>
                </a:lnTo>
                <a:lnTo>
                  <a:pt x="4097" y="299"/>
                </a:lnTo>
                <a:lnTo>
                  <a:pt x="4096" y="293"/>
                </a:lnTo>
                <a:lnTo>
                  <a:pt x="4096" y="286"/>
                </a:lnTo>
                <a:lnTo>
                  <a:pt x="4097" y="279"/>
                </a:lnTo>
                <a:lnTo>
                  <a:pt x="4098" y="274"/>
                </a:lnTo>
                <a:lnTo>
                  <a:pt x="4100" y="268"/>
                </a:lnTo>
                <a:lnTo>
                  <a:pt x="4102" y="262"/>
                </a:lnTo>
                <a:lnTo>
                  <a:pt x="4105" y="257"/>
                </a:lnTo>
                <a:lnTo>
                  <a:pt x="4108" y="252"/>
                </a:lnTo>
                <a:lnTo>
                  <a:pt x="4112" y="247"/>
                </a:lnTo>
                <a:lnTo>
                  <a:pt x="4116" y="243"/>
                </a:lnTo>
                <a:lnTo>
                  <a:pt x="4120" y="238"/>
                </a:lnTo>
                <a:lnTo>
                  <a:pt x="4125" y="235"/>
                </a:lnTo>
                <a:lnTo>
                  <a:pt x="4131" y="232"/>
                </a:lnTo>
                <a:lnTo>
                  <a:pt x="4137" y="229"/>
                </a:lnTo>
                <a:lnTo>
                  <a:pt x="4143" y="227"/>
                </a:lnTo>
                <a:close/>
                <a:moveTo>
                  <a:pt x="1097" y="1045"/>
                </a:moveTo>
                <a:lnTo>
                  <a:pt x="1935" y="821"/>
                </a:lnTo>
                <a:lnTo>
                  <a:pt x="1941" y="818"/>
                </a:lnTo>
                <a:lnTo>
                  <a:pt x="1947" y="818"/>
                </a:lnTo>
                <a:lnTo>
                  <a:pt x="1955" y="818"/>
                </a:lnTo>
                <a:lnTo>
                  <a:pt x="1961" y="818"/>
                </a:lnTo>
                <a:lnTo>
                  <a:pt x="1966" y="819"/>
                </a:lnTo>
                <a:lnTo>
                  <a:pt x="1972" y="822"/>
                </a:lnTo>
                <a:lnTo>
                  <a:pt x="1978" y="824"/>
                </a:lnTo>
                <a:lnTo>
                  <a:pt x="1983" y="827"/>
                </a:lnTo>
                <a:lnTo>
                  <a:pt x="1988" y="830"/>
                </a:lnTo>
                <a:lnTo>
                  <a:pt x="1994" y="834"/>
                </a:lnTo>
                <a:lnTo>
                  <a:pt x="1998" y="838"/>
                </a:lnTo>
                <a:lnTo>
                  <a:pt x="2002" y="842"/>
                </a:lnTo>
                <a:lnTo>
                  <a:pt x="2005" y="847"/>
                </a:lnTo>
                <a:lnTo>
                  <a:pt x="2008" y="853"/>
                </a:lnTo>
                <a:lnTo>
                  <a:pt x="2011" y="858"/>
                </a:lnTo>
                <a:lnTo>
                  <a:pt x="2013" y="865"/>
                </a:lnTo>
                <a:lnTo>
                  <a:pt x="2237" y="1704"/>
                </a:lnTo>
                <a:lnTo>
                  <a:pt x="2238" y="1712"/>
                </a:lnTo>
                <a:lnTo>
                  <a:pt x="2239" y="1718"/>
                </a:lnTo>
                <a:lnTo>
                  <a:pt x="2239" y="1724"/>
                </a:lnTo>
                <a:lnTo>
                  <a:pt x="2239" y="1730"/>
                </a:lnTo>
                <a:lnTo>
                  <a:pt x="2237" y="1736"/>
                </a:lnTo>
                <a:lnTo>
                  <a:pt x="2236" y="1742"/>
                </a:lnTo>
                <a:lnTo>
                  <a:pt x="2234" y="1748"/>
                </a:lnTo>
                <a:lnTo>
                  <a:pt x="2231" y="1753"/>
                </a:lnTo>
                <a:lnTo>
                  <a:pt x="2228" y="1758"/>
                </a:lnTo>
                <a:lnTo>
                  <a:pt x="2224" y="1763"/>
                </a:lnTo>
                <a:lnTo>
                  <a:pt x="2220" y="1767"/>
                </a:lnTo>
                <a:lnTo>
                  <a:pt x="2215" y="1771"/>
                </a:lnTo>
                <a:lnTo>
                  <a:pt x="2210" y="1775"/>
                </a:lnTo>
                <a:lnTo>
                  <a:pt x="2205" y="1778"/>
                </a:lnTo>
                <a:lnTo>
                  <a:pt x="2198" y="1780"/>
                </a:lnTo>
                <a:lnTo>
                  <a:pt x="2192" y="1782"/>
                </a:lnTo>
                <a:lnTo>
                  <a:pt x="1354" y="2007"/>
                </a:lnTo>
                <a:lnTo>
                  <a:pt x="1348" y="2009"/>
                </a:lnTo>
                <a:lnTo>
                  <a:pt x="1342" y="2009"/>
                </a:lnTo>
                <a:lnTo>
                  <a:pt x="1336" y="2010"/>
                </a:lnTo>
                <a:lnTo>
                  <a:pt x="1330" y="2009"/>
                </a:lnTo>
                <a:lnTo>
                  <a:pt x="1324" y="2008"/>
                </a:lnTo>
                <a:lnTo>
                  <a:pt x="1317" y="2006"/>
                </a:lnTo>
                <a:lnTo>
                  <a:pt x="1312" y="2004"/>
                </a:lnTo>
                <a:lnTo>
                  <a:pt x="1306" y="2001"/>
                </a:lnTo>
                <a:lnTo>
                  <a:pt x="1301" y="1998"/>
                </a:lnTo>
                <a:lnTo>
                  <a:pt x="1297" y="1994"/>
                </a:lnTo>
                <a:lnTo>
                  <a:pt x="1292" y="1990"/>
                </a:lnTo>
                <a:lnTo>
                  <a:pt x="1288" y="1986"/>
                </a:lnTo>
                <a:lnTo>
                  <a:pt x="1285" y="1981"/>
                </a:lnTo>
                <a:lnTo>
                  <a:pt x="1282" y="1974"/>
                </a:lnTo>
                <a:lnTo>
                  <a:pt x="1279" y="1969"/>
                </a:lnTo>
                <a:lnTo>
                  <a:pt x="1277" y="1963"/>
                </a:lnTo>
                <a:lnTo>
                  <a:pt x="1052" y="1123"/>
                </a:lnTo>
                <a:lnTo>
                  <a:pt x="1051" y="1116"/>
                </a:lnTo>
                <a:lnTo>
                  <a:pt x="1050" y="1110"/>
                </a:lnTo>
                <a:lnTo>
                  <a:pt x="1050" y="1104"/>
                </a:lnTo>
                <a:lnTo>
                  <a:pt x="1051" y="1098"/>
                </a:lnTo>
                <a:lnTo>
                  <a:pt x="1052" y="1092"/>
                </a:lnTo>
                <a:lnTo>
                  <a:pt x="1054" y="1085"/>
                </a:lnTo>
                <a:lnTo>
                  <a:pt x="1056" y="1080"/>
                </a:lnTo>
                <a:lnTo>
                  <a:pt x="1059" y="1075"/>
                </a:lnTo>
                <a:lnTo>
                  <a:pt x="1062" y="1070"/>
                </a:lnTo>
                <a:lnTo>
                  <a:pt x="1065" y="1065"/>
                </a:lnTo>
                <a:lnTo>
                  <a:pt x="1071" y="1061"/>
                </a:lnTo>
                <a:lnTo>
                  <a:pt x="1075" y="1057"/>
                </a:lnTo>
                <a:lnTo>
                  <a:pt x="1080" y="1053"/>
                </a:lnTo>
                <a:lnTo>
                  <a:pt x="1085" y="1049"/>
                </a:lnTo>
                <a:lnTo>
                  <a:pt x="1091" y="1047"/>
                </a:lnTo>
                <a:lnTo>
                  <a:pt x="1097" y="1045"/>
                </a:lnTo>
                <a:close/>
                <a:moveTo>
                  <a:pt x="4415" y="1245"/>
                </a:moveTo>
                <a:lnTo>
                  <a:pt x="5253" y="1020"/>
                </a:lnTo>
                <a:lnTo>
                  <a:pt x="5259" y="1019"/>
                </a:lnTo>
                <a:lnTo>
                  <a:pt x="5265" y="1018"/>
                </a:lnTo>
                <a:lnTo>
                  <a:pt x="5272" y="1018"/>
                </a:lnTo>
                <a:lnTo>
                  <a:pt x="5278" y="1018"/>
                </a:lnTo>
                <a:lnTo>
                  <a:pt x="5284" y="1020"/>
                </a:lnTo>
                <a:lnTo>
                  <a:pt x="5290" y="1021"/>
                </a:lnTo>
                <a:lnTo>
                  <a:pt x="5296" y="1024"/>
                </a:lnTo>
                <a:lnTo>
                  <a:pt x="5301" y="1026"/>
                </a:lnTo>
                <a:lnTo>
                  <a:pt x="5306" y="1029"/>
                </a:lnTo>
                <a:lnTo>
                  <a:pt x="5310" y="1033"/>
                </a:lnTo>
                <a:lnTo>
                  <a:pt x="5316" y="1037"/>
                </a:lnTo>
                <a:lnTo>
                  <a:pt x="5320" y="1042"/>
                </a:lnTo>
                <a:lnTo>
                  <a:pt x="5323" y="1047"/>
                </a:lnTo>
                <a:lnTo>
                  <a:pt x="5326" y="1053"/>
                </a:lnTo>
                <a:lnTo>
                  <a:pt x="5329" y="1059"/>
                </a:lnTo>
                <a:lnTo>
                  <a:pt x="5331" y="1065"/>
                </a:lnTo>
                <a:lnTo>
                  <a:pt x="5555" y="1905"/>
                </a:lnTo>
                <a:lnTo>
                  <a:pt x="5556" y="1911"/>
                </a:lnTo>
                <a:lnTo>
                  <a:pt x="5557" y="1917"/>
                </a:lnTo>
                <a:lnTo>
                  <a:pt x="5557" y="1923"/>
                </a:lnTo>
                <a:lnTo>
                  <a:pt x="5556" y="1929"/>
                </a:lnTo>
                <a:lnTo>
                  <a:pt x="5555" y="1935"/>
                </a:lnTo>
                <a:lnTo>
                  <a:pt x="5554" y="1942"/>
                </a:lnTo>
                <a:lnTo>
                  <a:pt x="5551" y="1948"/>
                </a:lnTo>
                <a:lnTo>
                  <a:pt x="5549" y="1953"/>
                </a:lnTo>
                <a:lnTo>
                  <a:pt x="5545" y="1958"/>
                </a:lnTo>
                <a:lnTo>
                  <a:pt x="5542" y="1963"/>
                </a:lnTo>
                <a:lnTo>
                  <a:pt x="5538" y="1967"/>
                </a:lnTo>
                <a:lnTo>
                  <a:pt x="5533" y="1971"/>
                </a:lnTo>
                <a:lnTo>
                  <a:pt x="5528" y="1974"/>
                </a:lnTo>
                <a:lnTo>
                  <a:pt x="5523" y="1978"/>
                </a:lnTo>
                <a:lnTo>
                  <a:pt x="5516" y="1981"/>
                </a:lnTo>
                <a:lnTo>
                  <a:pt x="5510" y="1983"/>
                </a:lnTo>
                <a:lnTo>
                  <a:pt x="4672" y="2208"/>
                </a:lnTo>
                <a:lnTo>
                  <a:pt x="4666" y="2209"/>
                </a:lnTo>
                <a:lnTo>
                  <a:pt x="4660" y="2210"/>
                </a:lnTo>
                <a:lnTo>
                  <a:pt x="4654" y="2210"/>
                </a:lnTo>
                <a:lnTo>
                  <a:pt x="4648" y="2209"/>
                </a:lnTo>
                <a:lnTo>
                  <a:pt x="4642" y="2208"/>
                </a:lnTo>
                <a:lnTo>
                  <a:pt x="4635" y="2206"/>
                </a:lnTo>
                <a:lnTo>
                  <a:pt x="4629" y="2203"/>
                </a:lnTo>
                <a:lnTo>
                  <a:pt x="4624" y="2201"/>
                </a:lnTo>
                <a:lnTo>
                  <a:pt x="4619" y="2197"/>
                </a:lnTo>
                <a:lnTo>
                  <a:pt x="4614" y="2194"/>
                </a:lnTo>
                <a:lnTo>
                  <a:pt x="4610" y="2190"/>
                </a:lnTo>
                <a:lnTo>
                  <a:pt x="4606" y="2185"/>
                </a:lnTo>
                <a:lnTo>
                  <a:pt x="4603" y="2180"/>
                </a:lnTo>
                <a:lnTo>
                  <a:pt x="4600" y="2175"/>
                </a:lnTo>
                <a:lnTo>
                  <a:pt x="4596" y="2169"/>
                </a:lnTo>
                <a:lnTo>
                  <a:pt x="4594" y="2162"/>
                </a:lnTo>
                <a:lnTo>
                  <a:pt x="4370" y="1323"/>
                </a:lnTo>
                <a:lnTo>
                  <a:pt x="4369" y="1316"/>
                </a:lnTo>
                <a:lnTo>
                  <a:pt x="4368" y="1310"/>
                </a:lnTo>
                <a:lnTo>
                  <a:pt x="4368" y="1304"/>
                </a:lnTo>
                <a:lnTo>
                  <a:pt x="4369" y="1298"/>
                </a:lnTo>
                <a:lnTo>
                  <a:pt x="4370" y="1292"/>
                </a:lnTo>
                <a:lnTo>
                  <a:pt x="4371" y="1286"/>
                </a:lnTo>
                <a:lnTo>
                  <a:pt x="4374" y="1279"/>
                </a:lnTo>
                <a:lnTo>
                  <a:pt x="4376" y="1274"/>
                </a:lnTo>
                <a:lnTo>
                  <a:pt x="4379" y="1269"/>
                </a:lnTo>
                <a:lnTo>
                  <a:pt x="4383" y="1264"/>
                </a:lnTo>
                <a:lnTo>
                  <a:pt x="4387" y="1260"/>
                </a:lnTo>
                <a:lnTo>
                  <a:pt x="4393" y="1256"/>
                </a:lnTo>
                <a:lnTo>
                  <a:pt x="4398" y="1253"/>
                </a:lnTo>
                <a:lnTo>
                  <a:pt x="4403" y="1250"/>
                </a:lnTo>
                <a:lnTo>
                  <a:pt x="4409" y="1247"/>
                </a:lnTo>
                <a:lnTo>
                  <a:pt x="4415" y="1245"/>
                </a:lnTo>
                <a:close/>
                <a:moveTo>
                  <a:pt x="3400" y="1518"/>
                </a:moveTo>
                <a:lnTo>
                  <a:pt x="4238" y="1293"/>
                </a:lnTo>
                <a:lnTo>
                  <a:pt x="4244" y="1291"/>
                </a:lnTo>
                <a:lnTo>
                  <a:pt x="4250" y="1291"/>
                </a:lnTo>
                <a:lnTo>
                  <a:pt x="4256" y="1291"/>
                </a:lnTo>
                <a:lnTo>
                  <a:pt x="4263" y="1291"/>
                </a:lnTo>
                <a:lnTo>
                  <a:pt x="4269" y="1292"/>
                </a:lnTo>
                <a:lnTo>
                  <a:pt x="4275" y="1294"/>
                </a:lnTo>
                <a:lnTo>
                  <a:pt x="4280" y="1296"/>
                </a:lnTo>
                <a:lnTo>
                  <a:pt x="4286" y="1299"/>
                </a:lnTo>
                <a:lnTo>
                  <a:pt x="4291" y="1302"/>
                </a:lnTo>
                <a:lnTo>
                  <a:pt x="4295" y="1306"/>
                </a:lnTo>
                <a:lnTo>
                  <a:pt x="4300" y="1310"/>
                </a:lnTo>
                <a:lnTo>
                  <a:pt x="4305" y="1314"/>
                </a:lnTo>
                <a:lnTo>
                  <a:pt x="4308" y="1319"/>
                </a:lnTo>
                <a:lnTo>
                  <a:pt x="4311" y="1326"/>
                </a:lnTo>
                <a:lnTo>
                  <a:pt x="4314" y="1331"/>
                </a:lnTo>
                <a:lnTo>
                  <a:pt x="4316" y="1337"/>
                </a:lnTo>
                <a:lnTo>
                  <a:pt x="4540" y="2177"/>
                </a:lnTo>
                <a:lnTo>
                  <a:pt x="4541" y="2184"/>
                </a:lnTo>
                <a:lnTo>
                  <a:pt x="4542" y="2190"/>
                </a:lnTo>
                <a:lnTo>
                  <a:pt x="4542" y="2196"/>
                </a:lnTo>
                <a:lnTo>
                  <a:pt x="4541" y="2202"/>
                </a:lnTo>
                <a:lnTo>
                  <a:pt x="4540" y="2209"/>
                </a:lnTo>
                <a:lnTo>
                  <a:pt x="4539" y="2215"/>
                </a:lnTo>
                <a:lnTo>
                  <a:pt x="4536" y="2220"/>
                </a:lnTo>
                <a:lnTo>
                  <a:pt x="4534" y="2225"/>
                </a:lnTo>
                <a:lnTo>
                  <a:pt x="4530" y="2230"/>
                </a:lnTo>
                <a:lnTo>
                  <a:pt x="4527" y="2235"/>
                </a:lnTo>
                <a:lnTo>
                  <a:pt x="4523" y="2239"/>
                </a:lnTo>
                <a:lnTo>
                  <a:pt x="4518" y="2243"/>
                </a:lnTo>
                <a:lnTo>
                  <a:pt x="4512" y="2248"/>
                </a:lnTo>
                <a:lnTo>
                  <a:pt x="4507" y="2251"/>
                </a:lnTo>
                <a:lnTo>
                  <a:pt x="4501" y="2253"/>
                </a:lnTo>
                <a:lnTo>
                  <a:pt x="4495" y="2255"/>
                </a:lnTo>
                <a:lnTo>
                  <a:pt x="3657" y="2480"/>
                </a:lnTo>
                <a:lnTo>
                  <a:pt x="3651" y="2482"/>
                </a:lnTo>
                <a:lnTo>
                  <a:pt x="3645" y="2482"/>
                </a:lnTo>
                <a:lnTo>
                  <a:pt x="3639" y="2483"/>
                </a:lnTo>
                <a:lnTo>
                  <a:pt x="3632" y="2482"/>
                </a:lnTo>
                <a:lnTo>
                  <a:pt x="3626" y="2481"/>
                </a:lnTo>
                <a:lnTo>
                  <a:pt x="3620" y="2479"/>
                </a:lnTo>
                <a:lnTo>
                  <a:pt x="3614" y="2477"/>
                </a:lnTo>
                <a:lnTo>
                  <a:pt x="3609" y="2473"/>
                </a:lnTo>
                <a:lnTo>
                  <a:pt x="3604" y="2470"/>
                </a:lnTo>
                <a:lnTo>
                  <a:pt x="3599" y="2466"/>
                </a:lnTo>
                <a:lnTo>
                  <a:pt x="3595" y="2462"/>
                </a:lnTo>
                <a:lnTo>
                  <a:pt x="3591" y="2458"/>
                </a:lnTo>
                <a:lnTo>
                  <a:pt x="3587" y="2453"/>
                </a:lnTo>
                <a:lnTo>
                  <a:pt x="3584" y="2447"/>
                </a:lnTo>
                <a:lnTo>
                  <a:pt x="3581" y="2442"/>
                </a:lnTo>
                <a:lnTo>
                  <a:pt x="3579" y="2435"/>
                </a:lnTo>
                <a:lnTo>
                  <a:pt x="3355" y="1596"/>
                </a:lnTo>
                <a:lnTo>
                  <a:pt x="3354" y="1588"/>
                </a:lnTo>
                <a:lnTo>
                  <a:pt x="3353" y="1582"/>
                </a:lnTo>
                <a:lnTo>
                  <a:pt x="3353" y="1576"/>
                </a:lnTo>
                <a:lnTo>
                  <a:pt x="3353" y="1570"/>
                </a:lnTo>
                <a:lnTo>
                  <a:pt x="3355" y="1564"/>
                </a:lnTo>
                <a:lnTo>
                  <a:pt x="3356" y="1558"/>
                </a:lnTo>
                <a:lnTo>
                  <a:pt x="3358" y="1553"/>
                </a:lnTo>
                <a:lnTo>
                  <a:pt x="3361" y="1547"/>
                </a:lnTo>
                <a:lnTo>
                  <a:pt x="3364" y="1542"/>
                </a:lnTo>
                <a:lnTo>
                  <a:pt x="3368" y="1537"/>
                </a:lnTo>
                <a:lnTo>
                  <a:pt x="3372" y="1533"/>
                </a:lnTo>
                <a:lnTo>
                  <a:pt x="3377" y="1529"/>
                </a:lnTo>
                <a:lnTo>
                  <a:pt x="3383" y="1525"/>
                </a:lnTo>
                <a:lnTo>
                  <a:pt x="3388" y="1522"/>
                </a:lnTo>
                <a:lnTo>
                  <a:pt x="3394" y="1520"/>
                </a:lnTo>
                <a:lnTo>
                  <a:pt x="3400" y="1518"/>
                </a:lnTo>
                <a:close/>
                <a:moveTo>
                  <a:pt x="3128" y="500"/>
                </a:moveTo>
                <a:lnTo>
                  <a:pt x="3965" y="274"/>
                </a:lnTo>
                <a:lnTo>
                  <a:pt x="3972" y="273"/>
                </a:lnTo>
                <a:lnTo>
                  <a:pt x="3979" y="272"/>
                </a:lnTo>
                <a:lnTo>
                  <a:pt x="3985" y="272"/>
                </a:lnTo>
                <a:lnTo>
                  <a:pt x="3991" y="273"/>
                </a:lnTo>
                <a:lnTo>
                  <a:pt x="3997" y="274"/>
                </a:lnTo>
                <a:lnTo>
                  <a:pt x="4002" y="276"/>
                </a:lnTo>
                <a:lnTo>
                  <a:pt x="4008" y="278"/>
                </a:lnTo>
                <a:lnTo>
                  <a:pt x="4014" y="282"/>
                </a:lnTo>
                <a:lnTo>
                  <a:pt x="4019" y="285"/>
                </a:lnTo>
                <a:lnTo>
                  <a:pt x="4024" y="289"/>
                </a:lnTo>
                <a:lnTo>
                  <a:pt x="4028" y="293"/>
                </a:lnTo>
                <a:lnTo>
                  <a:pt x="4032" y="297"/>
                </a:lnTo>
                <a:lnTo>
                  <a:pt x="4036" y="302"/>
                </a:lnTo>
                <a:lnTo>
                  <a:pt x="4039" y="308"/>
                </a:lnTo>
                <a:lnTo>
                  <a:pt x="4041" y="313"/>
                </a:lnTo>
                <a:lnTo>
                  <a:pt x="4043" y="320"/>
                </a:lnTo>
                <a:lnTo>
                  <a:pt x="4268" y="1159"/>
                </a:lnTo>
                <a:lnTo>
                  <a:pt x="4270" y="1166"/>
                </a:lnTo>
                <a:lnTo>
                  <a:pt x="4270" y="1173"/>
                </a:lnTo>
                <a:lnTo>
                  <a:pt x="4270" y="1179"/>
                </a:lnTo>
                <a:lnTo>
                  <a:pt x="4270" y="1185"/>
                </a:lnTo>
                <a:lnTo>
                  <a:pt x="4269" y="1191"/>
                </a:lnTo>
                <a:lnTo>
                  <a:pt x="4267" y="1196"/>
                </a:lnTo>
                <a:lnTo>
                  <a:pt x="4265" y="1202"/>
                </a:lnTo>
                <a:lnTo>
                  <a:pt x="4261" y="1208"/>
                </a:lnTo>
                <a:lnTo>
                  <a:pt x="4258" y="1213"/>
                </a:lnTo>
                <a:lnTo>
                  <a:pt x="4254" y="1218"/>
                </a:lnTo>
                <a:lnTo>
                  <a:pt x="4250" y="1222"/>
                </a:lnTo>
                <a:lnTo>
                  <a:pt x="4245" y="1226"/>
                </a:lnTo>
                <a:lnTo>
                  <a:pt x="4241" y="1230"/>
                </a:lnTo>
                <a:lnTo>
                  <a:pt x="4235" y="1233"/>
                </a:lnTo>
                <a:lnTo>
                  <a:pt x="4230" y="1235"/>
                </a:lnTo>
                <a:lnTo>
                  <a:pt x="4224" y="1237"/>
                </a:lnTo>
                <a:lnTo>
                  <a:pt x="3385" y="1462"/>
                </a:lnTo>
                <a:lnTo>
                  <a:pt x="3378" y="1464"/>
                </a:lnTo>
                <a:lnTo>
                  <a:pt x="3372" y="1464"/>
                </a:lnTo>
                <a:lnTo>
                  <a:pt x="3366" y="1464"/>
                </a:lnTo>
                <a:lnTo>
                  <a:pt x="3360" y="1464"/>
                </a:lnTo>
                <a:lnTo>
                  <a:pt x="3354" y="1463"/>
                </a:lnTo>
                <a:lnTo>
                  <a:pt x="3348" y="1461"/>
                </a:lnTo>
                <a:lnTo>
                  <a:pt x="3343" y="1459"/>
                </a:lnTo>
                <a:lnTo>
                  <a:pt x="3338" y="1456"/>
                </a:lnTo>
                <a:lnTo>
                  <a:pt x="3331" y="1453"/>
                </a:lnTo>
                <a:lnTo>
                  <a:pt x="3327" y="1449"/>
                </a:lnTo>
                <a:lnTo>
                  <a:pt x="3322" y="1445"/>
                </a:lnTo>
                <a:lnTo>
                  <a:pt x="3319" y="1441"/>
                </a:lnTo>
                <a:lnTo>
                  <a:pt x="3315" y="1435"/>
                </a:lnTo>
                <a:lnTo>
                  <a:pt x="3312" y="1429"/>
                </a:lnTo>
                <a:lnTo>
                  <a:pt x="3310" y="1424"/>
                </a:lnTo>
                <a:lnTo>
                  <a:pt x="3308" y="1418"/>
                </a:lnTo>
                <a:lnTo>
                  <a:pt x="3082" y="577"/>
                </a:lnTo>
                <a:lnTo>
                  <a:pt x="3081" y="571"/>
                </a:lnTo>
                <a:lnTo>
                  <a:pt x="3080" y="565"/>
                </a:lnTo>
                <a:lnTo>
                  <a:pt x="3080" y="559"/>
                </a:lnTo>
                <a:lnTo>
                  <a:pt x="3081" y="553"/>
                </a:lnTo>
                <a:lnTo>
                  <a:pt x="3082" y="546"/>
                </a:lnTo>
                <a:lnTo>
                  <a:pt x="3084" y="540"/>
                </a:lnTo>
                <a:lnTo>
                  <a:pt x="3087" y="535"/>
                </a:lnTo>
                <a:lnTo>
                  <a:pt x="3090" y="530"/>
                </a:lnTo>
                <a:lnTo>
                  <a:pt x="3093" y="525"/>
                </a:lnTo>
                <a:lnTo>
                  <a:pt x="3097" y="520"/>
                </a:lnTo>
                <a:lnTo>
                  <a:pt x="3101" y="516"/>
                </a:lnTo>
                <a:lnTo>
                  <a:pt x="3105" y="511"/>
                </a:lnTo>
                <a:lnTo>
                  <a:pt x="3110" y="507"/>
                </a:lnTo>
                <a:lnTo>
                  <a:pt x="3115" y="504"/>
                </a:lnTo>
                <a:lnTo>
                  <a:pt x="3121" y="502"/>
                </a:lnTo>
                <a:lnTo>
                  <a:pt x="3128" y="500"/>
                </a:lnTo>
                <a:close/>
                <a:moveTo>
                  <a:pt x="6445" y="699"/>
                </a:moveTo>
                <a:lnTo>
                  <a:pt x="7283" y="475"/>
                </a:lnTo>
                <a:lnTo>
                  <a:pt x="7290" y="474"/>
                </a:lnTo>
                <a:lnTo>
                  <a:pt x="7296" y="472"/>
                </a:lnTo>
                <a:lnTo>
                  <a:pt x="7302" y="472"/>
                </a:lnTo>
                <a:lnTo>
                  <a:pt x="7309" y="472"/>
                </a:lnTo>
                <a:lnTo>
                  <a:pt x="7314" y="474"/>
                </a:lnTo>
                <a:lnTo>
                  <a:pt x="7320" y="476"/>
                </a:lnTo>
                <a:lnTo>
                  <a:pt x="7326" y="478"/>
                </a:lnTo>
                <a:lnTo>
                  <a:pt x="7332" y="481"/>
                </a:lnTo>
                <a:lnTo>
                  <a:pt x="7337" y="484"/>
                </a:lnTo>
                <a:lnTo>
                  <a:pt x="7342" y="488"/>
                </a:lnTo>
                <a:lnTo>
                  <a:pt x="7346" y="492"/>
                </a:lnTo>
                <a:lnTo>
                  <a:pt x="7350" y="497"/>
                </a:lnTo>
                <a:lnTo>
                  <a:pt x="7353" y="502"/>
                </a:lnTo>
                <a:lnTo>
                  <a:pt x="7356" y="507"/>
                </a:lnTo>
                <a:lnTo>
                  <a:pt x="7359" y="514"/>
                </a:lnTo>
                <a:lnTo>
                  <a:pt x="7361" y="520"/>
                </a:lnTo>
                <a:lnTo>
                  <a:pt x="7586" y="1360"/>
                </a:lnTo>
                <a:lnTo>
                  <a:pt x="7587" y="1366"/>
                </a:lnTo>
                <a:lnTo>
                  <a:pt x="7588" y="1372"/>
                </a:lnTo>
                <a:lnTo>
                  <a:pt x="7588" y="1378"/>
                </a:lnTo>
                <a:lnTo>
                  <a:pt x="7588" y="1384"/>
                </a:lnTo>
                <a:lnTo>
                  <a:pt x="7586" y="1390"/>
                </a:lnTo>
                <a:lnTo>
                  <a:pt x="7585" y="1396"/>
                </a:lnTo>
                <a:lnTo>
                  <a:pt x="7583" y="1402"/>
                </a:lnTo>
                <a:lnTo>
                  <a:pt x="7579" y="1408"/>
                </a:lnTo>
                <a:lnTo>
                  <a:pt x="7576" y="1413"/>
                </a:lnTo>
                <a:lnTo>
                  <a:pt x="7572" y="1417"/>
                </a:lnTo>
                <a:lnTo>
                  <a:pt x="7568" y="1422"/>
                </a:lnTo>
                <a:lnTo>
                  <a:pt x="7563" y="1426"/>
                </a:lnTo>
                <a:lnTo>
                  <a:pt x="7558" y="1429"/>
                </a:lnTo>
                <a:lnTo>
                  <a:pt x="7553" y="1432"/>
                </a:lnTo>
                <a:lnTo>
                  <a:pt x="7547" y="1435"/>
                </a:lnTo>
                <a:lnTo>
                  <a:pt x="7541" y="1438"/>
                </a:lnTo>
                <a:lnTo>
                  <a:pt x="6703" y="1662"/>
                </a:lnTo>
                <a:lnTo>
                  <a:pt x="6696" y="1663"/>
                </a:lnTo>
                <a:lnTo>
                  <a:pt x="6690" y="1664"/>
                </a:lnTo>
                <a:lnTo>
                  <a:pt x="6684" y="1664"/>
                </a:lnTo>
                <a:lnTo>
                  <a:pt x="6678" y="1663"/>
                </a:lnTo>
                <a:lnTo>
                  <a:pt x="6672" y="1662"/>
                </a:lnTo>
                <a:lnTo>
                  <a:pt x="6666" y="1660"/>
                </a:lnTo>
                <a:lnTo>
                  <a:pt x="6661" y="1658"/>
                </a:lnTo>
                <a:lnTo>
                  <a:pt x="6654" y="1655"/>
                </a:lnTo>
                <a:lnTo>
                  <a:pt x="6649" y="1652"/>
                </a:lnTo>
                <a:lnTo>
                  <a:pt x="6645" y="1649"/>
                </a:lnTo>
                <a:lnTo>
                  <a:pt x="6640" y="1644"/>
                </a:lnTo>
                <a:lnTo>
                  <a:pt x="6636" y="1640"/>
                </a:lnTo>
                <a:lnTo>
                  <a:pt x="6633" y="1635"/>
                </a:lnTo>
                <a:lnTo>
                  <a:pt x="6630" y="1630"/>
                </a:lnTo>
                <a:lnTo>
                  <a:pt x="6627" y="1623"/>
                </a:lnTo>
                <a:lnTo>
                  <a:pt x="6625" y="1617"/>
                </a:lnTo>
                <a:lnTo>
                  <a:pt x="6400" y="777"/>
                </a:lnTo>
                <a:lnTo>
                  <a:pt x="6399" y="771"/>
                </a:lnTo>
                <a:lnTo>
                  <a:pt x="6398" y="765"/>
                </a:lnTo>
                <a:lnTo>
                  <a:pt x="6398" y="758"/>
                </a:lnTo>
                <a:lnTo>
                  <a:pt x="6399" y="752"/>
                </a:lnTo>
                <a:lnTo>
                  <a:pt x="6400" y="746"/>
                </a:lnTo>
                <a:lnTo>
                  <a:pt x="6401" y="740"/>
                </a:lnTo>
                <a:lnTo>
                  <a:pt x="6404" y="734"/>
                </a:lnTo>
                <a:lnTo>
                  <a:pt x="6407" y="729"/>
                </a:lnTo>
                <a:lnTo>
                  <a:pt x="6411" y="724"/>
                </a:lnTo>
                <a:lnTo>
                  <a:pt x="6414" y="719"/>
                </a:lnTo>
                <a:lnTo>
                  <a:pt x="6418" y="715"/>
                </a:lnTo>
                <a:lnTo>
                  <a:pt x="6423" y="711"/>
                </a:lnTo>
                <a:lnTo>
                  <a:pt x="6428" y="708"/>
                </a:lnTo>
                <a:lnTo>
                  <a:pt x="6433" y="704"/>
                </a:lnTo>
                <a:lnTo>
                  <a:pt x="6439" y="701"/>
                </a:lnTo>
                <a:lnTo>
                  <a:pt x="6445" y="699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31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6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1083189" y="0"/>
            <a:ext cx="11108811" cy="4103133"/>
          </a:xfrm>
          <a:custGeom>
            <a:avLst/>
            <a:gdLst>
              <a:gd name="T0" fmla="*/ 1257 w 7588"/>
              <a:gd name="T1" fmla="*/ 2040 h 2805"/>
              <a:gd name="T2" fmla="*/ 1022 w 7588"/>
              <a:gd name="T3" fmla="*/ 1130 h 2805"/>
              <a:gd name="T4" fmla="*/ 1920 w 7588"/>
              <a:gd name="T5" fmla="*/ 869 h 2805"/>
              <a:gd name="T6" fmla="*/ 1978 w 7588"/>
              <a:gd name="T7" fmla="*/ 915 h 2805"/>
              <a:gd name="T8" fmla="*/ 2180 w 7588"/>
              <a:gd name="T9" fmla="*/ 1821 h 2805"/>
              <a:gd name="T10" fmla="*/ 7395 w 7588"/>
              <a:gd name="T11" fmla="*/ 497 h 2805"/>
              <a:gd name="T12" fmla="*/ 7588 w 7588"/>
              <a:gd name="T13" fmla="*/ 0 h 2805"/>
              <a:gd name="T14" fmla="*/ 7380 w 7588"/>
              <a:gd name="T15" fmla="*/ 423 h 2805"/>
              <a:gd name="T16" fmla="*/ 5102 w 7588"/>
              <a:gd name="T17" fmla="*/ 16 h 2805"/>
              <a:gd name="T18" fmla="*/ 5303 w 7588"/>
              <a:gd name="T19" fmla="*/ 923 h 2805"/>
              <a:gd name="T20" fmla="*/ 5362 w 7588"/>
              <a:gd name="T21" fmla="*/ 969 h 2805"/>
              <a:gd name="T22" fmla="*/ 6260 w 7588"/>
              <a:gd name="T23" fmla="*/ 707 h 2805"/>
              <a:gd name="T24" fmla="*/ 4021 w 7588"/>
              <a:gd name="T25" fmla="*/ 190 h 2805"/>
              <a:gd name="T26" fmla="*/ 4088 w 7588"/>
              <a:gd name="T27" fmla="*/ 224 h 2805"/>
              <a:gd name="T28" fmla="*/ 2015 w 7588"/>
              <a:gd name="T29" fmla="*/ 762 h 2805"/>
              <a:gd name="T30" fmla="*/ 2924 w 7588"/>
              <a:gd name="T31" fmla="*/ 532 h 2805"/>
              <a:gd name="T32" fmla="*/ 2821 w 7588"/>
              <a:gd name="T33" fmla="*/ 0 h 2805"/>
              <a:gd name="T34" fmla="*/ 747 w 7588"/>
              <a:gd name="T35" fmla="*/ 119 h 2805"/>
              <a:gd name="T36" fmla="*/ 990 w 7588"/>
              <a:gd name="T37" fmla="*/ 1027 h 2805"/>
              <a:gd name="T38" fmla="*/ 1898 w 7588"/>
              <a:gd name="T39" fmla="*/ 811 h 2805"/>
              <a:gd name="T40" fmla="*/ 1932 w 7588"/>
              <a:gd name="T41" fmla="*/ 744 h 2805"/>
              <a:gd name="T42" fmla="*/ 6615 w 7588"/>
              <a:gd name="T43" fmla="*/ 1702 h 2805"/>
              <a:gd name="T44" fmla="*/ 6366 w 7588"/>
              <a:gd name="T45" fmla="*/ 797 h 2805"/>
              <a:gd name="T46" fmla="*/ 7255 w 7588"/>
              <a:gd name="T47" fmla="*/ 524 h 2805"/>
              <a:gd name="T48" fmla="*/ 7322 w 7588"/>
              <a:gd name="T49" fmla="*/ 557 h 2805"/>
              <a:gd name="T50" fmla="*/ 7538 w 7588"/>
              <a:gd name="T51" fmla="*/ 1467 h 2805"/>
              <a:gd name="T52" fmla="*/ 4334 w 7588"/>
              <a:gd name="T53" fmla="*/ 1240 h 2805"/>
              <a:gd name="T54" fmla="*/ 4062 w 7588"/>
              <a:gd name="T55" fmla="*/ 349 h 2805"/>
              <a:gd name="T56" fmla="*/ 4097 w 7588"/>
              <a:gd name="T57" fmla="*/ 282 h 2805"/>
              <a:gd name="T58" fmla="*/ 5004 w 7588"/>
              <a:gd name="T59" fmla="*/ 66 h 2805"/>
              <a:gd name="T60" fmla="*/ 5247 w 7588"/>
              <a:gd name="T61" fmla="*/ 974 h 2805"/>
              <a:gd name="T62" fmla="*/ 2601 w 7588"/>
              <a:gd name="T63" fmla="*/ 2804 h 2805"/>
              <a:gd name="T64" fmla="*/ 2535 w 7588"/>
              <a:gd name="T65" fmla="*/ 2770 h 2805"/>
              <a:gd name="T66" fmla="*/ 2318 w 7588"/>
              <a:gd name="T67" fmla="*/ 1860 h 2805"/>
              <a:gd name="T68" fmla="*/ 3225 w 7588"/>
              <a:gd name="T69" fmla="*/ 1617 h 2805"/>
              <a:gd name="T70" fmla="*/ 3492 w 7588"/>
              <a:gd name="T71" fmla="*/ 2512 h 2805"/>
              <a:gd name="T72" fmla="*/ 3451 w 7588"/>
              <a:gd name="T73" fmla="*/ 2576 h 2805"/>
              <a:gd name="T74" fmla="*/ 5595 w 7588"/>
              <a:gd name="T75" fmla="*/ 1971 h 2805"/>
              <a:gd name="T76" fmla="*/ 5353 w 7588"/>
              <a:gd name="T77" fmla="*/ 1063 h 2805"/>
              <a:gd name="T78" fmla="*/ 6246 w 7588"/>
              <a:gd name="T79" fmla="*/ 796 h 2805"/>
              <a:gd name="T80" fmla="*/ 6309 w 7588"/>
              <a:gd name="T81" fmla="*/ 836 h 2805"/>
              <a:gd name="T82" fmla="*/ 6518 w 7588"/>
              <a:gd name="T83" fmla="*/ 1744 h 2805"/>
              <a:gd name="T84" fmla="*/ 2298 w 7588"/>
              <a:gd name="T85" fmla="*/ 1784 h 2805"/>
              <a:gd name="T86" fmla="*/ 2032 w 7588"/>
              <a:gd name="T87" fmla="*/ 888 h 2805"/>
              <a:gd name="T88" fmla="*/ 2072 w 7588"/>
              <a:gd name="T89" fmla="*/ 824 h 2805"/>
              <a:gd name="T90" fmla="*/ 2978 w 7588"/>
              <a:gd name="T91" fmla="*/ 615 h 2805"/>
              <a:gd name="T92" fmla="*/ 3215 w 7588"/>
              <a:gd name="T93" fmla="*/ 1526 h 2805"/>
              <a:gd name="T94" fmla="*/ 3338 w 7588"/>
              <a:gd name="T95" fmla="*/ 1514 h 2805"/>
              <a:gd name="T96" fmla="*/ 3275 w 7588"/>
              <a:gd name="T97" fmla="*/ 1474 h 2805"/>
              <a:gd name="T98" fmla="*/ 3066 w 7588"/>
              <a:gd name="T99" fmla="*/ 566 h 2805"/>
              <a:gd name="T100" fmla="*/ 3974 w 7588"/>
              <a:gd name="T101" fmla="*/ 328 h 2805"/>
              <a:gd name="T102" fmla="*/ 4235 w 7588"/>
              <a:gd name="T103" fmla="*/ 1229 h 2805"/>
              <a:gd name="T104" fmla="*/ 4189 w 7588"/>
              <a:gd name="T105" fmla="*/ 1287 h 2805"/>
              <a:gd name="T106" fmla="*/ 3560 w 7588"/>
              <a:gd name="T107" fmla="*/ 2512 h 2805"/>
              <a:gd name="T108" fmla="*/ 3324 w 7588"/>
              <a:gd name="T109" fmla="*/ 1603 h 2805"/>
              <a:gd name="T110" fmla="*/ 4222 w 7588"/>
              <a:gd name="T111" fmla="*/ 1341 h 2805"/>
              <a:gd name="T112" fmla="*/ 4281 w 7588"/>
              <a:gd name="T113" fmla="*/ 1387 h 2805"/>
              <a:gd name="T114" fmla="*/ 4483 w 7588"/>
              <a:gd name="T115" fmla="*/ 2294 h 2805"/>
              <a:gd name="T116" fmla="*/ 263 w 7588"/>
              <a:gd name="T117" fmla="*/ 2327 h 2805"/>
              <a:gd name="T118" fmla="*/ 0 w 7588"/>
              <a:gd name="T119" fmla="*/ 1427 h 2805"/>
              <a:gd name="T120" fmla="*/ 47 w 7588"/>
              <a:gd name="T121" fmla="*/ 1367 h 2805"/>
              <a:gd name="T122" fmla="*/ 952 w 7588"/>
              <a:gd name="T123" fmla="*/ 1165 h 2805"/>
              <a:gd name="T124" fmla="*/ 1181 w 7588"/>
              <a:gd name="T125" fmla="*/ 2076 h 2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588" h="2805">
                <a:moveTo>
                  <a:pt x="2159" y="1833"/>
                </a:moveTo>
                <a:lnTo>
                  <a:pt x="1320" y="2058"/>
                </a:lnTo>
                <a:lnTo>
                  <a:pt x="1314" y="2059"/>
                </a:lnTo>
                <a:lnTo>
                  <a:pt x="1307" y="2060"/>
                </a:lnTo>
                <a:lnTo>
                  <a:pt x="1301" y="2060"/>
                </a:lnTo>
                <a:lnTo>
                  <a:pt x="1295" y="2059"/>
                </a:lnTo>
                <a:lnTo>
                  <a:pt x="1289" y="2058"/>
                </a:lnTo>
                <a:lnTo>
                  <a:pt x="1283" y="2056"/>
                </a:lnTo>
                <a:lnTo>
                  <a:pt x="1278" y="2054"/>
                </a:lnTo>
                <a:lnTo>
                  <a:pt x="1273" y="2051"/>
                </a:lnTo>
                <a:lnTo>
                  <a:pt x="1266" y="2048"/>
                </a:lnTo>
                <a:lnTo>
                  <a:pt x="1262" y="2044"/>
                </a:lnTo>
                <a:lnTo>
                  <a:pt x="1257" y="2040"/>
                </a:lnTo>
                <a:lnTo>
                  <a:pt x="1254" y="2036"/>
                </a:lnTo>
                <a:lnTo>
                  <a:pt x="1250" y="2031"/>
                </a:lnTo>
                <a:lnTo>
                  <a:pt x="1247" y="2026"/>
                </a:lnTo>
                <a:lnTo>
                  <a:pt x="1245" y="2019"/>
                </a:lnTo>
                <a:lnTo>
                  <a:pt x="1243" y="2013"/>
                </a:lnTo>
                <a:lnTo>
                  <a:pt x="1017" y="1173"/>
                </a:lnTo>
                <a:lnTo>
                  <a:pt x="1016" y="1167"/>
                </a:lnTo>
                <a:lnTo>
                  <a:pt x="1015" y="1160"/>
                </a:lnTo>
                <a:lnTo>
                  <a:pt x="1015" y="1154"/>
                </a:lnTo>
                <a:lnTo>
                  <a:pt x="1016" y="1148"/>
                </a:lnTo>
                <a:lnTo>
                  <a:pt x="1017" y="1142"/>
                </a:lnTo>
                <a:lnTo>
                  <a:pt x="1020" y="1136"/>
                </a:lnTo>
                <a:lnTo>
                  <a:pt x="1022" y="1130"/>
                </a:lnTo>
                <a:lnTo>
                  <a:pt x="1025" y="1125"/>
                </a:lnTo>
                <a:lnTo>
                  <a:pt x="1028" y="1120"/>
                </a:lnTo>
                <a:lnTo>
                  <a:pt x="1032" y="1115"/>
                </a:lnTo>
                <a:lnTo>
                  <a:pt x="1036" y="1111"/>
                </a:lnTo>
                <a:lnTo>
                  <a:pt x="1040" y="1107"/>
                </a:lnTo>
                <a:lnTo>
                  <a:pt x="1045" y="1103"/>
                </a:lnTo>
                <a:lnTo>
                  <a:pt x="1050" y="1100"/>
                </a:lnTo>
                <a:lnTo>
                  <a:pt x="1056" y="1097"/>
                </a:lnTo>
                <a:lnTo>
                  <a:pt x="1063" y="1095"/>
                </a:lnTo>
                <a:lnTo>
                  <a:pt x="1900" y="871"/>
                </a:lnTo>
                <a:lnTo>
                  <a:pt x="1907" y="869"/>
                </a:lnTo>
                <a:lnTo>
                  <a:pt x="1914" y="869"/>
                </a:lnTo>
                <a:lnTo>
                  <a:pt x="1920" y="869"/>
                </a:lnTo>
                <a:lnTo>
                  <a:pt x="1926" y="869"/>
                </a:lnTo>
                <a:lnTo>
                  <a:pt x="1932" y="870"/>
                </a:lnTo>
                <a:lnTo>
                  <a:pt x="1937" y="872"/>
                </a:lnTo>
                <a:lnTo>
                  <a:pt x="1944" y="874"/>
                </a:lnTo>
                <a:lnTo>
                  <a:pt x="1949" y="877"/>
                </a:lnTo>
                <a:lnTo>
                  <a:pt x="1954" y="880"/>
                </a:lnTo>
                <a:lnTo>
                  <a:pt x="1959" y="884"/>
                </a:lnTo>
                <a:lnTo>
                  <a:pt x="1963" y="888"/>
                </a:lnTo>
                <a:lnTo>
                  <a:pt x="1967" y="893"/>
                </a:lnTo>
                <a:lnTo>
                  <a:pt x="1971" y="897"/>
                </a:lnTo>
                <a:lnTo>
                  <a:pt x="1974" y="903"/>
                </a:lnTo>
                <a:lnTo>
                  <a:pt x="1976" y="909"/>
                </a:lnTo>
                <a:lnTo>
                  <a:pt x="1978" y="915"/>
                </a:lnTo>
                <a:lnTo>
                  <a:pt x="2203" y="1756"/>
                </a:lnTo>
                <a:lnTo>
                  <a:pt x="2205" y="1762"/>
                </a:lnTo>
                <a:lnTo>
                  <a:pt x="2205" y="1768"/>
                </a:lnTo>
                <a:lnTo>
                  <a:pt x="2205" y="1774"/>
                </a:lnTo>
                <a:lnTo>
                  <a:pt x="2205" y="1780"/>
                </a:lnTo>
                <a:lnTo>
                  <a:pt x="2204" y="1786"/>
                </a:lnTo>
                <a:lnTo>
                  <a:pt x="2202" y="1793"/>
                </a:lnTo>
                <a:lnTo>
                  <a:pt x="2200" y="1798"/>
                </a:lnTo>
                <a:lnTo>
                  <a:pt x="2197" y="1804"/>
                </a:lnTo>
                <a:lnTo>
                  <a:pt x="2193" y="1809"/>
                </a:lnTo>
                <a:lnTo>
                  <a:pt x="2189" y="1813"/>
                </a:lnTo>
                <a:lnTo>
                  <a:pt x="2185" y="1818"/>
                </a:lnTo>
                <a:lnTo>
                  <a:pt x="2180" y="1821"/>
                </a:lnTo>
                <a:lnTo>
                  <a:pt x="2176" y="1825"/>
                </a:lnTo>
                <a:lnTo>
                  <a:pt x="2170" y="1828"/>
                </a:lnTo>
                <a:lnTo>
                  <a:pt x="2165" y="1830"/>
                </a:lnTo>
                <a:lnTo>
                  <a:pt x="2159" y="1833"/>
                </a:lnTo>
                <a:close/>
                <a:moveTo>
                  <a:pt x="7588" y="1328"/>
                </a:moveTo>
                <a:lnTo>
                  <a:pt x="7588" y="433"/>
                </a:lnTo>
                <a:lnTo>
                  <a:pt x="7426" y="477"/>
                </a:lnTo>
                <a:lnTo>
                  <a:pt x="7420" y="479"/>
                </a:lnTo>
                <a:lnTo>
                  <a:pt x="7414" y="481"/>
                </a:lnTo>
                <a:lnTo>
                  <a:pt x="7409" y="485"/>
                </a:lnTo>
                <a:lnTo>
                  <a:pt x="7403" y="489"/>
                </a:lnTo>
                <a:lnTo>
                  <a:pt x="7399" y="492"/>
                </a:lnTo>
                <a:lnTo>
                  <a:pt x="7395" y="497"/>
                </a:lnTo>
                <a:lnTo>
                  <a:pt x="7391" y="502"/>
                </a:lnTo>
                <a:lnTo>
                  <a:pt x="7388" y="506"/>
                </a:lnTo>
                <a:lnTo>
                  <a:pt x="7385" y="512"/>
                </a:lnTo>
                <a:lnTo>
                  <a:pt x="7383" y="517"/>
                </a:lnTo>
                <a:lnTo>
                  <a:pt x="7381" y="524"/>
                </a:lnTo>
                <a:lnTo>
                  <a:pt x="7380" y="530"/>
                </a:lnTo>
                <a:lnTo>
                  <a:pt x="7379" y="536"/>
                </a:lnTo>
                <a:lnTo>
                  <a:pt x="7379" y="542"/>
                </a:lnTo>
                <a:lnTo>
                  <a:pt x="7380" y="548"/>
                </a:lnTo>
                <a:lnTo>
                  <a:pt x="7381" y="554"/>
                </a:lnTo>
                <a:lnTo>
                  <a:pt x="7588" y="1328"/>
                </a:lnTo>
                <a:close/>
                <a:moveTo>
                  <a:pt x="7588" y="375"/>
                </a:moveTo>
                <a:lnTo>
                  <a:pt x="7588" y="0"/>
                </a:lnTo>
                <a:lnTo>
                  <a:pt x="7233" y="0"/>
                </a:lnTo>
                <a:lnTo>
                  <a:pt x="7334" y="377"/>
                </a:lnTo>
                <a:lnTo>
                  <a:pt x="7336" y="383"/>
                </a:lnTo>
                <a:lnTo>
                  <a:pt x="7338" y="389"/>
                </a:lnTo>
                <a:lnTo>
                  <a:pt x="7341" y="394"/>
                </a:lnTo>
                <a:lnTo>
                  <a:pt x="7345" y="399"/>
                </a:lnTo>
                <a:lnTo>
                  <a:pt x="7349" y="404"/>
                </a:lnTo>
                <a:lnTo>
                  <a:pt x="7353" y="409"/>
                </a:lnTo>
                <a:lnTo>
                  <a:pt x="7358" y="413"/>
                </a:lnTo>
                <a:lnTo>
                  <a:pt x="7363" y="416"/>
                </a:lnTo>
                <a:lnTo>
                  <a:pt x="7369" y="419"/>
                </a:lnTo>
                <a:lnTo>
                  <a:pt x="7375" y="421"/>
                </a:lnTo>
                <a:lnTo>
                  <a:pt x="7380" y="423"/>
                </a:lnTo>
                <a:lnTo>
                  <a:pt x="7386" y="424"/>
                </a:lnTo>
                <a:lnTo>
                  <a:pt x="7392" y="424"/>
                </a:lnTo>
                <a:lnTo>
                  <a:pt x="7398" y="424"/>
                </a:lnTo>
                <a:lnTo>
                  <a:pt x="7405" y="424"/>
                </a:lnTo>
                <a:lnTo>
                  <a:pt x="7412" y="422"/>
                </a:lnTo>
                <a:lnTo>
                  <a:pt x="7588" y="375"/>
                </a:lnTo>
                <a:close/>
                <a:moveTo>
                  <a:pt x="6086" y="0"/>
                </a:moveTo>
                <a:lnTo>
                  <a:pt x="5143" y="0"/>
                </a:lnTo>
                <a:lnTo>
                  <a:pt x="5123" y="5"/>
                </a:lnTo>
                <a:lnTo>
                  <a:pt x="5117" y="7"/>
                </a:lnTo>
                <a:lnTo>
                  <a:pt x="5112" y="9"/>
                </a:lnTo>
                <a:lnTo>
                  <a:pt x="5106" y="12"/>
                </a:lnTo>
                <a:lnTo>
                  <a:pt x="5102" y="16"/>
                </a:lnTo>
                <a:lnTo>
                  <a:pt x="5097" y="20"/>
                </a:lnTo>
                <a:lnTo>
                  <a:pt x="5092" y="25"/>
                </a:lnTo>
                <a:lnTo>
                  <a:pt x="5088" y="30"/>
                </a:lnTo>
                <a:lnTo>
                  <a:pt x="5085" y="35"/>
                </a:lnTo>
                <a:lnTo>
                  <a:pt x="5082" y="40"/>
                </a:lnTo>
                <a:lnTo>
                  <a:pt x="5080" y="45"/>
                </a:lnTo>
                <a:lnTo>
                  <a:pt x="5078" y="51"/>
                </a:lnTo>
                <a:lnTo>
                  <a:pt x="5077" y="57"/>
                </a:lnTo>
                <a:lnTo>
                  <a:pt x="5077" y="64"/>
                </a:lnTo>
                <a:lnTo>
                  <a:pt x="5077" y="70"/>
                </a:lnTo>
                <a:lnTo>
                  <a:pt x="5077" y="76"/>
                </a:lnTo>
                <a:lnTo>
                  <a:pt x="5079" y="82"/>
                </a:lnTo>
                <a:lnTo>
                  <a:pt x="5303" y="923"/>
                </a:lnTo>
                <a:lnTo>
                  <a:pt x="5306" y="929"/>
                </a:lnTo>
                <a:lnTo>
                  <a:pt x="5308" y="934"/>
                </a:lnTo>
                <a:lnTo>
                  <a:pt x="5311" y="940"/>
                </a:lnTo>
                <a:lnTo>
                  <a:pt x="5315" y="946"/>
                </a:lnTo>
                <a:lnTo>
                  <a:pt x="5319" y="950"/>
                </a:lnTo>
                <a:lnTo>
                  <a:pt x="5323" y="954"/>
                </a:lnTo>
                <a:lnTo>
                  <a:pt x="5328" y="958"/>
                </a:lnTo>
                <a:lnTo>
                  <a:pt x="5333" y="961"/>
                </a:lnTo>
                <a:lnTo>
                  <a:pt x="5338" y="964"/>
                </a:lnTo>
                <a:lnTo>
                  <a:pt x="5344" y="966"/>
                </a:lnTo>
                <a:lnTo>
                  <a:pt x="5350" y="968"/>
                </a:lnTo>
                <a:lnTo>
                  <a:pt x="5356" y="969"/>
                </a:lnTo>
                <a:lnTo>
                  <a:pt x="5362" y="969"/>
                </a:lnTo>
                <a:lnTo>
                  <a:pt x="5368" y="969"/>
                </a:lnTo>
                <a:lnTo>
                  <a:pt x="5375" y="969"/>
                </a:lnTo>
                <a:lnTo>
                  <a:pt x="5381" y="967"/>
                </a:lnTo>
                <a:lnTo>
                  <a:pt x="6219" y="742"/>
                </a:lnTo>
                <a:lnTo>
                  <a:pt x="6225" y="740"/>
                </a:lnTo>
                <a:lnTo>
                  <a:pt x="6231" y="738"/>
                </a:lnTo>
                <a:lnTo>
                  <a:pt x="6237" y="735"/>
                </a:lnTo>
                <a:lnTo>
                  <a:pt x="6242" y="731"/>
                </a:lnTo>
                <a:lnTo>
                  <a:pt x="6246" y="727"/>
                </a:lnTo>
                <a:lnTo>
                  <a:pt x="6250" y="723"/>
                </a:lnTo>
                <a:lnTo>
                  <a:pt x="6254" y="718"/>
                </a:lnTo>
                <a:lnTo>
                  <a:pt x="6257" y="712"/>
                </a:lnTo>
                <a:lnTo>
                  <a:pt x="6260" y="707"/>
                </a:lnTo>
                <a:lnTo>
                  <a:pt x="6262" y="701"/>
                </a:lnTo>
                <a:lnTo>
                  <a:pt x="6264" y="696"/>
                </a:lnTo>
                <a:lnTo>
                  <a:pt x="6265" y="690"/>
                </a:lnTo>
                <a:lnTo>
                  <a:pt x="6266" y="684"/>
                </a:lnTo>
                <a:lnTo>
                  <a:pt x="6266" y="678"/>
                </a:lnTo>
                <a:lnTo>
                  <a:pt x="6265" y="671"/>
                </a:lnTo>
                <a:lnTo>
                  <a:pt x="6264" y="664"/>
                </a:lnTo>
                <a:lnTo>
                  <a:pt x="6086" y="0"/>
                </a:lnTo>
                <a:close/>
                <a:moveTo>
                  <a:pt x="4924" y="0"/>
                </a:moveTo>
                <a:lnTo>
                  <a:pt x="3969" y="0"/>
                </a:lnTo>
                <a:lnTo>
                  <a:pt x="4016" y="178"/>
                </a:lnTo>
                <a:lnTo>
                  <a:pt x="4018" y="184"/>
                </a:lnTo>
                <a:lnTo>
                  <a:pt x="4021" y="190"/>
                </a:lnTo>
                <a:lnTo>
                  <a:pt x="4024" y="195"/>
                </a:lnTo>
                <a:lnTo>
                  <a:pt x="4027" y="200"/>
                </a:lnTo>
                <a:lnTo>
                  <a:pt x="4031" y="205"/>
                </a:lnTo>
                <a:lnTo>
                  <a:pt x="4035" y="209"/>
                </a:lnTo>
                <a:lnTo>
                  <a:pt x="4040" y="212"/>
                </a:lnTo>
                <a:lnTo>
                  <a:pt x="4046" y="217"/>
                </a:lnTo>
                <a:lnTo>
                  <a:pt x="4051" y="219"/>
                </a:lnTo>
                <a:lnTo>
                  <a:pt x="4057" y="222"/>
                </a:lnTo>
                <a:lnTo>
                  <a:pt x="4063" y="223"/>
                </a:lnTo>
                <a:lnTo>
                  <a:pt x="4069" y="224"/>
                </a:lnTo>
                <a:lnTo>
                  <a:pt x="4075" y="225"/>
                </a:lnTo>
                <a:lnTo>
                  <a:pt x="4081" y="225"/>
                </a:lnTo>
                <a:lnTo>
                  <a:pt x="4088" y="224"/>
                </a:lnTo>
                <a:lnTo>
                  <a:pt x="4094" y="223"/>
                </a:lnTo>
                <a:lnTo>
                  <a:pt x="4924" y="0"/>
                </a:lnTo>
                <a:close/>
                <a:moveTo>
                  <a:pt x="2821" y="0"/>
                </a:moveTo>
                <a:lnTo>
                  <a:pt x="1792" y="0"/>
                </a:lnTo>
                <a:lnTo>
                  <a:pt x="1986" y="723"/>
                </a:lnTo>
                <a:lnTo>
                  <a:pt x="1988" y="729"/>
                </a:lnTo>
                <a:lnTo>
                  <a:pt x="1991" y="735"/>
                </a:lnTo>
                <a:lnTo>
                  <a:pt x="1994" y="740"/>
                </a:lnTo>
                <a:lnTo>
                  <a:pt x="1997" y="745"/>
                </a:lnTo>
                <a:lnTo>
                  <a:pt x="2001" y="750"/>
                </a:lnTo>
                <a:lnTo>
                  <a:pt x="2005" y="755"/>
                </a:lnTo>
                <a:lnTo>
                  <a:pt x="2010" y="758"/>
                </a:lnTo>
                <a:lnTo>
                  <a:pt x="2015" y="762"/>
                </a:lnTo>
                <a:lnTo>
                  <a:pt x="2020" y="764"/>
                </a:lnTo>
                <a:lnTo>
                  <a:pt x="2026" y="767"/>
                </a:lnTo>
                <a:lnTo>
                  <a:pt x="2033" y="768"/>
                </a:lnTo>
                <a:lnTo>
                  <a:pt x="2038" y="769"/>
                </a:lnTo>
                <a:lnTo>
                  <a:pt x="2044" y="770"/>
                </a:lnTo>
                <a:lnTo>
                  <a:pt x="2051" y="770"/>
                </a:lnTo>
                <a:lnTo>
                  <a:pt x="2057" y="769"/>
                </a:lnTo>
                <a:lnTo>
                  <a:pt x="2063" y="768"/>
                </a:lnTo>
                <a:lnTo>
                  <a:pt x="2901" y="543"/>
                </a:lnTo>
                <a:lnTo>
                  <a:pt x="2907" y="541"/>
                </a:lnTo>
                <a:lnTo>
                  <a:pt x="2914" y="538"/>
                </a:lnTo>
                <a:lnTo>
                  <a:pt x="2919" y="535"/>
                </a:lnTo>
                <a:lnTo>
                  <a:pt x="2924" y="532"/>
                </a:lnTo>
                <a:lnTo>
                  <a:pt x="2929" y="528"/>
                </a:lnTo>
                <a:lnTo>
                  <a:pt x="2933" y="524"/>
                </a:lnTo>
                <a:lnTo>
                  <a:pt x="2936" y="518"/>
                </a:lnTo>
                <a:lnTo>
                  <a:pt x="2940" y="513"/>
                </a:lnTo>
                <a:lnTo>
                  <a:pt x="2942" y="508"/>
                </a:lnTo>
                <a:lnTo>
                  <a:pt x="2944" y="502"/>
                </a:lnTo>
                <a:lnTo>
                  <a:pt x="2946" y="496"/>
                </a:lnTo>
                <a:lnTo>
                  <a:pt x="2947" y="490"/>
                </a:lnTo>
                <a:lnTo>
                  <a:pt x="2948" y="484"/>
                </a:lnTo>
                <a:lnTo>
                  <a:pt x="2948" y="477"/>
                </a:lnTo>
                <a:lnTo>
                  <a:pt x="2947" y="471"/>
                </a:lnTo>
                <a:lnTo>
                  <a:pt x="2946" y="465"/>
                </a:lnTo>
                <a:lnTo>
                  <a:pt x="2821" y="0"/>
                </a:lnTo>
                <a:close/>
                <a:moveTo>
                  <a:pt x="1734" y="0"/>
                </a:moveTo>
                <a:lnTo>
                  <a:pt x="1082" y="0"/>
                </a:lnTo>
                <a:lnTo>
                  <a:pt x="791" y="78"/>
                </a:lnTo>
                <a:lnTo>
                  <a:pt x="785" y="80"/>
                </a:lnTo>
                <a:lnTo>
                  <a:pt x="779" y="82"/>
                </a:lnTo>
                <a:lnTo>
                  <a:pt x="774" y="85"/>
                </a:lnTo>
                <a:lnTo>
                  <a:pt x="769" y="89"/>
                </a:lnTo>
                <a:lnTo>
                  <a:pt x="763" y="93"/>
                </a:lnTo>
                <a:lnTo>
                  <a:pt x="759" y="97"/>
                </a:lnTo>
                <a:lnTo>
                  <a:pt x="755" y="103"/>
                </a:lnTo>
                <a:lnTo>
                  <a:pt x="752" y="108"/>
                </a:lnTo>
                <a:lnTo>
                  <a:pt x="749" y="113"/>
                </a:lnTo>
                <a:lnTo>
                  <a:pt x="747" y="119"/>
                </a:lnTo>
                <a:lnTo>
                  <a:pt x="745" y="124"/>
                </a:lnTo>
                <a:lnTo>
                  <a:pt x="744" y="130"/>
                </a:lnTo>
                <a:lnTo>
                  <a:pt x="744" y="137"/>
                </a:lnTo>
                <a:lnTo>
                  <a:pt x="744" y="143"/>
                </a:lnTo>
                <a:lnTo>
                  <a:pt x="745" y="149"/>
                </a:lnTo>
                <a:lnTo>
                  <a:pt x="746" y="156"/>
                </a:lnTo>
                <a:lnTo>
                  <a:pt x="970" y="996"/>
                </a:lnTo>
                <a:lnTo>
                  <a:pt x="972" y="1002"/>
                </a:lnTo>
                <a:lnTo>
                  <a:pt x="975" y="1007"/>
                </a:lnTo>
                <a:lnTo>
                  <a:pt x="979" y="1013"/>
                </a:lnTo>
                <a:lnTo>
                  <a:pt x="982" y="1018"/>
                </a:lnTo>
                <a:lnTo>
                  <a:pt x="986" y="1023"/>
                </a:lnTo>
                <a:lnTo>
                  <a:pt x="990" y="1027"/>
                </a:lnTo>
                <a:lnTo>
                  <a:pt x="995" y="1031"/>
                </a:lnTo>
                <a:lnTo>
                  <a:pt x="1000" y="1034"/>
                </a:lnTo>
                <a:lnTo>
                  <a:pt x="1005" y="1037"/>
                </a:lnTo>
                <a:lnTo>
                  <a:pt x="1011" y="1039"/>
                </a:lnTo>
                <a:lnTo>
                  <a:pt x="1016" y="1041"/>
                </a:lnTo>
                <a:lnTo>
                  <a:pt x="1023" y="1042"/>
                </a:lnTo>
                <a:lnTo>
                  <a:pt x="1029" y="1043"/>
                </a:lnTo>
                <a:lnTo>
                  <a:pt x="1036" y="1042"/>
                </a:lnTo>
                <a:lnTo>
                  <a:pt x="1042" y="1042"/>
                </a:lnTo>
                <a:lnTo>
                  <a:pt x="1048" y="1040"/>
                </a:lnTo>
                <a:lnTo>
                  <a:pt x="1886" y="815"/>
                </a:lnTo>
                <a:lnTo>
                  <a:pt x="1892" y="813"/>
                </a:lnTo>
                <a:lnTo>
                  <a:pt x="1898" y="811"/>
                </a:lnTo>
                <a:lnTo>
                  <a:pt x="1904" y="808"/>
                </a:lnTo>
                <a:lnTo>
                  <a:pt x="1909" y="804"/>
                </a:lnTo>
                <a:lnTo>
                  <a:pt x="1913" y="800"/>
                </a:lnTo>
                <a:lnTo>
                  <a:pt x="1918" y="796"/>
                </a:lnTo>
                <a:lnTo>
                  <a:pt x="1921" y="790"/>
                </a:lnTo>
                <a:lnTo>
                  <a:pt x="1924" y="785"/>
                </a:lnTo>
                <a:lnTo>
                  <a:pt x="1927" y="780"/>
                </a:lnTo>
                <a:lnTo>
                  <a:pt x="1929" y="775"/>
                </a:lnTo>
                <a:lnTo>
                  <a:pt x="1931" y="769"/>
                </a:lnTo>
                <a:lnTo>
                  <a:pt x="1932" y="763"/>
                </a:lnTo>
                <a:lnTo>
                  <a:pt x="1933" y="757"/>
                </a:lnTo>
                <a:lnTo>
                  <a:pt x="1933" y="750"/>
                </a:lnTo>
                <a:lnTo>
                  <a:pt x="1932" y="744"/>
                </a:lnTo>
                <a:lnTo>
                  <a:pt x="1931" y="737"/>
                </a:lnTo>
                <a:lnTo>
                  <a:pt x="1734" y="0"/>
                </a:lnTo>
                <a:close/>
                <a:moveTo>
                  <a:pt x="7506" y="1488"/>
                </a:moveTo>
                <a:lnTo>
                  <a:pt x="6668" y="1712"/>
                </a:lnTo>
                <a:lnTo>
                  <a:pt x="6662" y="1713"/>
                </a:lnTo>
                <a:lnTo>
                  <a:pt x="6656" y="1714"/>
                </a:lnTo>
                <a:lnTo>
                  <a:pt x="6649" y="1714"/>
                </a:lnTo>
                <a:lnTo>
                  <a:pt x="6643" y="1713"/>
                </a:lnTo>
                <a:lnTo>
                  <a:pt x="6637" y="1712"/>
                </a:lnTo>
                <a:lnTo>
                  <a:pt x="6631" y="1711"/>
                </a:lnTo>
                <a:lnTo>
                  <a:pt x="6626" y="1708"/>
                </a:lnTo>
                <a:lnTo>
                  <a:pt x="6620" y="1706"/>
                </a:lnTo>
                <a:lnTo>
                  <a:pt x="6615" y="1702"/>
                </a:lnTo>
                <a:lnTo>
                  <a:pt x="6611" y="1699"/>
                </a:lnTo>
                <a:lnTo>
                  <a:pt x="6605" y="1695"/>
                </a:lnTo>
                <a:lnTo>
                  <a:pt x="6601" y="1690"/>
                </a:lnTo>
                <a:lnTo>
                  <a:pt x="6598" y="1685"/>
                </a:lnTo>
                <a:lnTo>
                  <a:pt x="6595" y="1680"/>
                </a:lnTo>
                <a:lnTo>
                  <a:pt x="6592" y="1673"/>
                </a:lnTo>
                <a:lnTo>
                  <a:pt x="6591" y="1667"/>
                </a:lnTo>
                <a:lnTo>
                  <a:pt x="6366" y="827"/>
                </a:lnTo>
                <a:lnTo>
                  <a:pt x="6365" y="821"/>
                </a:lnTo>
                <a:lnTo>
                  <a:pt x="6364" y="815"/>
                </a:lnTo>
                <a:lnTo>
                  <a:pt x="6364" y="809"/>
                </a:lnTo>
                <a:lnTo>
                  <a:pt x="6365" y="803"/>
                </a:lnTo>
                <a:lnTo>
                  <a:pt x="6366" y="797"/>
                </a:lnTo>
                <a:lnTo>
                  <a:pt x="6368" y="790"/>
                </a:lnTo>
                <a:lnTo>
                  <a:pt x="6370" y="784"/>
                </a:lnTo>
                <a:lnTo>
                  <a:pt x="6373" y="779"/>
                </a:lnTo>
                <a:lnTo>
                  <a:pt x="6376" y="774"/>
                </a:lnTo>
                <a:lnTo>
                  <a:pt x="6379" y="769"/>
                </a:lnTo>
                <a:lnTo>
                  <a:pt x="6384" y="765"/>
                </a:lnTo>
                <a:lnTo>
                  <a:pt x="6388" y="761"/>
                </a:lnTo>
                <a:lnTo>
                  <a:pt x="6393" y="758"/>
                </a:lnTo>
                <a:lnTo>
                  <a:pt x="6399" y="755"/>
                </a:lnTo>
                <a:lnTo>
                  <a:pt x="6405" y="751"/>
                </a:lnTo>
                <a:lnTo>
                  <a:pt x="6411" y="749"/>
                </a:lnTo>
                <a:lnTo>
                  <a:pt x="7249" y="525"/>
                </a:lnTo>
                <a:lnTo>
                  <a:pt x="7255" y="524"/>
                </a:lnTo>
                <a:lnTo>
                  <a:pt x="7262" y="523"/>
                </a:lnTo>
                <a:lnTo>
                  <a:pt x="7268" y="523"/>
                </a:lnTo>
                <a:lnTo>
                  <a:pt x="7274" y="523"/>
                </a:lnTo>
                <a:lnTo>
                  <a:pt x="7280" y="525"/>
                </a:lnTo>
                <a:lnTo>
                  <a:pt x="7286" y="526"/>
                </a:lnTo>
                <a:lnTo>
                  <a:pt x="7292" y="529"/>
                </a:lnTo>
                <a:lnTo>
                  <a:pt x="7297" y="531"/>
                </a:lnTo>
                <a:lnTo>
                  <a:pt x="7302" y="534"/>
                </a:lnTo>
                <a:lnTo>
                  <a:pt x="7307" y="538"/>
                </a:lnTo>
                <a:lnTo>
                  <a:pt x="7311" y="542"/>
                </a:lnTo>
                <a:lnTo>
                  <a:pt x="7315" y="547"/>
                </a:lnTo>
                <a:lnTo>
                  <a:pt x="7318" y="552"/>
                </a:lnTo>
                <a:lnTo>
                  <a:pt x="7322" y="557"/>
                </a:lnTo>
                <a:lnTo>
                  <a:pt x="7325" y="564"/>
                </a:lnTo>
                <a:lnTo>
                  <a:pt x="7327" y="570"/>
                </a:lnTo>
                <a:lnTo>
                  <a:pt x="7551" y="1410"/>
                </a:lnTo>
                <a:lnTo>
                  <a:pt x="7552" y="1416"/>
                </a:lnTo>
                <a:lnTo>
                  <a:pt x="7553" y="1422"/>
                </a:lnTo>
                <a:lnTo>
                  <a:pt x="7553" y="1428"/>
                </a:lnTo>
                <a:lnTo>
                  <a:pt x="7553" y="1434"/>
                </a:lnTo>
                <a:lnTo>
                  <a:pt x="7552" y="1440"/>
                </a:lnTo>
                <a:lnTo>
                  <a:pt x="7550" y="1447"/>
                </a:lnTo>
                <a:lnTo>
                  <a:pt x="7548" y="1453"/>
                </a:lnTo>
                <a:lnTo>
                  <a:pt x="7545" y="1458"/>
                </a:lnTo>
                <a:lnTo>
                  <a:pt x="7542" y="1463"/>
                </a:lnTo>
                <a:lnTo>
                  <a:pt x="7538" y="1467"/>
                </a:lnTo>
                <a:lnTo>
                  <a:pt x="7534" y="1472"/>
                </a:lnTo>
                <a:lnTo>
                  <a:pt x="7528" y="1476"/>
                </a:lnTo>
                <a:lnTo>
                  <a:pt x="7523" y="1479"/>
                </a:lnTo>
                <a:lnTo>
                  <a:pt x="7518" y="1482"/>
                </a:lnTo>
                <a:lnTo>
                  <a:pt x="7512" y="1486"/>
                </a:lnTo>
                <a:lnTo>
                  <a:pt x="7506" y="1488"/>
                </a:lnTo>
                <a:close/>
                <a:moveTo>
                  <a:pt x="5204" y="1015"/>
                </a:moveTo>
                <a:lnTo>
                  <a:pt x="4366" y="1240"/>
                </a:lnTo>
                <a:lnTo>
                  <a:pt x="4359" y="1241"/>
                </a:lnTo>
                <a:lnTo>
                  <a:pt x="4353" y="1242"/>
                </a:lnTo>
                <a:lnTo>
                  <a:pt x="4347" y="1242"/>
                </a:lnTo>
                <a:lnTo>
                  <a:pt x="4341" y="1241"/>
                </a:lnTo>
                <a:lnTo>
                  <a:pt x="4334" y="1240"/>
                </a:lnTo>
                <a:lnTo>
                  <a:pt x="4329" y="1239"/>
                </a:lnTo>
                <a:lnTo>
                  <a:pt x="4323" y="1236"/>
                </a:lnTo>
                <a:lnTo>
                  <a:pt x="4318" y="1234"/>
                </a:lnTo>
                <a:lnTo>
                  <a:pt x="4313" y="1230"/>
                </a:lnTo>
                <a:lnTo>
                  <a:pt x="4308" y="1227"/>
                </a:lnTo>
                <a:lnTo>
                  <a:pt x="4304" y="1223"/>
                </a:lnTo>
                <a:lnTo>
                  <a:pt x="4300" y="1218"/>
                </a:lnTo>
                <a:lnTo>
                  <a:pt x="4295" y="1212"/>
                </a:lnTo>
                <a:lnTo>
                  <a:pt x="4292" y="1207"/>
                </a:lnTo>
                <a:lnTo>
                  <a:pt x="4290" y="1201"/>
                </a:lnTo>
                <a:lnTo>
                  <a:pt x="4288" y="1195"/>
                </a:lnTo>
                <a:lnTo>
                  <a:pt x="4064" y="355"/>
                </a:lnTo>
                <a:lnTo>
                  <a:pt x="4062" y="349"/>
                </a:lnTo>
                <a:lnTo>
                  <a:pt x="4062" y="343"/>
                </a:lnTo>
                <a:lnTo>
                  <a:pt x="4062" y="337"/>
                </a:lnTo>
                <a:lnTo>
                  <a:pt x="4062" y="331"/>
                </a:lnTo>
                <a:lnTo>
                  <a:pt x="4063" y="324"/>
                </a:lnTo>
                <a:lnTo>
                  <a:pt x="4065" y="318"/>
                </a:lnTo>
                <a:lnTo>
                  <a:pt x="4067" y="312"/>
                </a:lnTo>
                <a:lnTo>
                  <a:pt x="4070" y="307"/>
                </a:lnTo>
                <a:lnTo>
                  <a:pt x="4073" y="302"/>
                </a:lnTo>
                <a:lnTo>
                  <a:pt x="4077" y="297"/>
                </a:lnTo>
                <a:lnTo>
                  <a:pt x="4081" y="293"/>
                </a:lnTo>
                <a:lnTo>
                  <a:pt x="4085" y="288"/>
                </a:lnTo>
                <a:lnTo>
                  <a:pt x="4091" y="285"/>
                </a:lnTo>
                <a:lnTo>
                  <a:pt x="4097" y="282"/>
                </a:lnTo>
                <a:lnTo>
                  <a:pt x="4102" y="279"/>
                </a:lnTo>
                <a:lnTo>
                  <a:pt x="4108" y="277"/>
                </a:lnTo>
                <a:lnTo>
                  <a:pt x="4946" y="52"/>
                </a:lnTo>
                <a:lnTo>
                  <a:pt x="4953" y="51"/>
                </a:lnTo>
                <a:lnTo>
                  <a:pt x="4959" y="50"/>
                </a:lnTo>
                <a:lnTo>
                  <a:pt x="4965" y="50"/>
                </a:lnTo>
                <a:lnTo>
                  <a:pt x="4972" y="50"/>
                </a:lnTo>
                <a:lnTo>
                  <a:pt x="4978" y="52"/>
                </a:lnTo>
                <a:lnTo>
                  <a:pt x="4984" y="53"/>
                </a:lnTo>
                <a:lnTo>
                  <a:pt x="4989" y="56"/>
                </a:lnTo>
                <a:lnTo>
                  <a:pt x="4994" y="58"/>
                </a:lnTo>
                <a:lnTo>
                  <a:pt x="4999" y="62"/>
                </a:lnTo>
                <a:lnTo>
                  <a:pt x="5004" y="66"/>
                </a:lnTo>
                <a:lnTo>
                  <a:pt x="5008" y="70"/>
                </a:lnTo>
                <a:lnTo>
                  <a:pt x="5013" y="75"/>
                </a:lnTo>
                <a:lnTo>
                  <a:pt x="5017" y="80"/>
                </a:lnTo>
                <a:lnTo>
                  <a:pt x="5020" y="85"/>
                </a:lnTo>
                <a:lnTo>
                  <a:pt x="5022" y="91"/>
                </a:lnTo>
                <a:lnTo>
                  <a:pt x="5024" y="97"/>
                </a:lnTo>
                <a:lnTo>
                  <a:pt x="5248" y="937"/>
                </a:lnTo>
                <a:lnTo>
                  <a:pt x="5250" y="943"/>
                </a:lnTo>
                <a:lnTo>
                  <a:pt x="5250" y="950"/>
                </a:lnTo>
                <a:lnTo>
                  <a:pt x="5251" y="956"/>
                </a:lnTo>
                <a:lnTo>
                  <a:pt x="5250" y="962"/>
                </a:lnTo>
                <a:lnTo>
                  <a:pt x="5249" y="968"/>
                </a:lnTo>
                <a:lnTo>
                  <a:pt x="5247" y="974"/>
                </a:lnTo>
                <a:lnTo>
                  <a:pt x="5245" y="980"/>
                </a:lnTo>
                <a:lnTo>
                  <a:pt x="5242" y="986"/>
                </a:lnTo>
                <a:lnTo>
                  <a:pt x="5239" y="991"/>
                </a:lnTo>
                <a:lnTo>
                  <a:pt x="5235" y="996"/>
                </a:lnTo>
                <a:lnTo>
                  <a:pt x="5231" y="1000"/>
                </a:lnTo>
                <a:lnTo>
                  <a:pt x="5227" y="1004"/>
                </a:lnTo>
                <a:lnTo>
                  <a:pt x="5222" y="1007"/>
                </a:lnTo>
                <a:lnTo>
                  <a:pt x="5215" y="1010"/>
                </a:lnTo>
                <a:lnTo>
                  <a:pt x="5210" y="1013"/>
                </a:lnTo>
                <a:lnTo>
                  <a:pt x="5204" y="1015"/>
                </a:lnTo>
                <a:close/>
                <a:moveTo>
                  <a:pt x="3445" y="2578"/>
                </a:moveTo>
                <a:lnTo>
                  <a:pt x="2607" y="2803"/>
                </a:lnTo>
                <a:lnTo>
                  <a:pt x="2601" y="2804"/>
                </a:lnTo>
                <a:lnTo>
                  <a:pt x="2595" y="2805"/>
                </a:lnTo>
                <a:lnTo>
                  <a:pt x="2589" y="2805"/>
                </a:lnTo>
                <a:lnTo>
                  <a:pt x="2583" y="2805"/>
                </a:lnTo>
                <a:lnTo>
                  <a:pt x="2577" y="2804"/>
                </a:lnTo>
                <a:lnTo>
                  <a:pt x="2570" y="2802"/>
                </a:lnTo>
                <a:lnTo>
                  <a:pt x="2564" y="2800"/>
                </a:lnTo>
                <a:lnTo>
                  <a:pt x="2559" y="2797"/>
                </a:lnTo>
                <a:lnTo>
                  <a:pt x="2554" y="2793"/>
                </a:lnTo>
                <a:lnTo>
                  <a:pt x="2549" y="2789"/>
                </a:lnTo>
                <a:lnTo>
                  <a:pt x="2545" y="2785"/>
                </a:lnTo>
                <a:lnTo>
                  <a:pt x="2541" y="2780"/>
                </a:lnTo>
                <a:lnTo>
                  <a:pt x="2538" y="2775"/>
                </a:lnTo>
                <a:lnTo>
                  <a:pt x="2535" y="2770"/>
                </a:lnTo>
                <a:lnTo>
                  <a:pt x="2531" y="2764"/>
                </a:lnTo>
                <a:lnTo>
                  <a:pt x="2529" y="2758"/>
                </a:lnTo>
                <a:lnTo>
                  <a:pt x="2305" y="1918"/>
                </a:lnTo>
                <a:lnTo>
                  <a:pt x="2304" y="1912"/>
                </a:lnTo>
                <a:lnTo>
                  <a:pt x="2303" y="1905"/>
                </a:lnTo>
                <a:lnTo>
                  <a:pt x="2303" y="1899"/>
                </a:lnTo>
                <a:lnTo>
                  <a:pt x="2304" y="1893"/>
                </a:lnTo>
                <a:lnTo>
                  <a:pt x="2305" y="1887"/>
                </a:lnTo>
                <a:lnTo>
                  <a:pt x="2306" y="1881"/>
                </a:lnTo>
                <a:lnTo>
                  <a:pt x="2309" y="1876"/>
                </a:lnTo>
                <a:lnTo>
                  <a:pt x="2311" y="1870"/>
                </a:lnTo>
                <a:lnTo>
                  <a:pt x="2314" y="1864"/>
                </a:lnTo>
                <a:lnTo>
                  <a:pt x="2318" y="1860"/>
                </a:lnTo>
                <a:lnTo>
                  <a:pt x="2323" y="1855"/>
                </a:lnTo>
                <a:lnTo>
                  <a:pt x="2328" y="1851"/>
                </a:lnTo>
                <a:lnTo>
                  <a:pt x="2333" y="1848"/>
                </a:lnTo>
                <a:lnTo>
                  <a:pt x="2338" y="1845"/>
                </a:lnTo>
                <a:lnTo>
                  <a:pt x="2344" y="1842"/>
                </a:lnTo>
                <a:lnTo>
                  <a:pt x="2350" y="1840"/>
                </a:lnTo>
                <a:lnTo>
                  <a:pt x="3188" y="1615"/>
                </a:lnTo>
                <a:lnTo>
                  <a:pt x="3194" y="1614"/>
                </a:lnTo>
                <a:lnTo>
                  <a:pt x="3200" y="1613"/>
                </a:lnTo>
                <a:lnTo>
                  <a:pt x="3207" y="1613"/>
                </a:lnTo>
                <a:lnTo>
                  <a:pt x="3213" y="1614"/>
                </a:lnTo>
                <a:lnTo>
                  <a:pt x="3219" y="1615"/>
                </a:lnTo>
                <a:lnTo>
                  <a:pt x="3225" y="1617"/>
                </a:lnTo>
                <a:lnTo>
                  <a:pt x="3231" y="1619"/>
                </a:lnTo>
                <a:lnTo>
                  <a:pt x="3236" y="1621"/>
                </a:lnTo>
                <a:lnTo>
                  <a:pt x="3241" y="1625"/>
                </a:lnTo>
                <a:lnTo>
                  <a:pt x="3245" y="1628"/>
                </a:lnTo>
                <a:lnTo>
                  <a:pt x="3251" y="1633"/>
                </a:lnTo>
                <a:lnTo>
                  <a:pt x="3255" y="1637"/>
                </a:lnTo>
                <a:lnTo>
                  <a:pt x="3258" y="1643"/>
                </a:lnTo>
                <a:lnTo>
                  <a:pt x="3261" y="1648"/>
                </a:lnTo>
                <a:lnTo>
                  <a:pt x="3264" y="1654"/>
                </a:lnTo>
                <a:lnTo>
                  <a:pt x="3266" y="1660"/>
                </a:lnTo>
                <a:lnTo>
                  <a:pt x="3490" y="2500"/>
                </a:lnTo>
                <a:lnTo>
                  <a:pt x="3491" y="2506"/>
                </a:lnTo>
                <a:lnTo>
                  <a:pt x="3492" y="2512"/>
                </a:lnTo>
                <a:lnTo>
                  <a:pt x="3492" y="2519"/>
                </a:lnTo>
                <a:lnTo>
                  <a:pt x="3491" y="2526"/>
                </a:lnTo>
                <a:lnTo>
                  <a:pt x="3490" y="2532"/>
                </a:lnTo>
                <a:lnTo>
                  <a:pt x="3489" y="2537"/>
                </a:lnTo>
                <a:lnTo>
                  <a:pt x="3486" y="2543"/>
                </a:lnTo>
                <a:lnTo>
                  <a:pt x="3484" y="2548"/>
                </a:lnTo>
                <a:lnTo>
                  <a:pt x="3480" y="2553"/>
                </a:lnTo>
                <a:lnTo>
                  <a:pt x="3477" y="2558"/>
                </a:lnTo>
                <a:lnTo>
                  <a:pt x="3473" y="2562"/>
                </a:lnTo>
                <a:lnTo>
                  <a:pt x="3468" y="2567"/>
                </a:lnTo>
                <a:lnTo>
                  <a:pt x="3463" y="2570"/>
                </a:lnTo>
                <a:lnTo>
                  <a:pt x="3458" y="2573"/>
                </a:lnTo>
                <a:lnTo>
                  <a:pt x="3451" y="2576"/>
                </a:lnTo>
                <a:lnTo>
                  <a:pt x="3445" y="2578"/>
                </a:lnTo>
                <a:close/>
                <a:moveTo>
                  <a:pt x="6491" y="1760"/>
                </a:moveTo>
                <a:lnTo>
                  <a:pt x="5653" y="1984"/>
                </a:lnTo>
                <a:lnTo>
                  <a:pt x="5647" y="1987"/>
                </a:lnTo>
                <a:lnTo>
                  <a:pt x="5640" y="1987"/>
                </a:lnTo>
                <a:lnTo>
                  <a:pt x="5634" y="1988"/>
                </a:lnTo>
                <a:lnTo>
                  <a:pt x="5628" y="1987"/>
                </a:lnTo>
                <a:lnTo>
                  <a:pt x="5622" y="1986"/>
                </a:lnTo>
                <a:lnTo>
                  <a:pt x="5616" y="1983"/>
                </a:lnTo>
                <a:lnTo>
                  <a:pt x="5611" y="1981"/>
                </a:lnTo>
                <a:lnTo>
                  <a:pt x="5605" y="1978"/>
                </a:lnTo>
                <a:lnTo>
                  <a:pt x="5599" y="1975"/>
                </a:lnTo>
                <a:lnTo>
                  <a:pt x="5595" y="1971"/>
                </a:lnTo>
                <a:lnTo>
                  <a:pt x="5590" y="1967"/>
                </a:lnTo>
                <a:lnTo>
                  <a:pt x="5586" y="1963"/>
                </a:lnTo>
                <a:lnTo>
                  <a:pt x="5583" y="1958"/>
                </a:lnTo>
                <a:lnTo>
                  <a:pt x="5580" y="1952"/>
                </a:lnTo>
                <a:lnTo>
                  <a:pt x="5577" y="1947"/>
                </a:lnTo>
                <a:lnTo>
                  <a:pt x="5575" y="1940"/>
                </a:lnTo>
                <a:lnTo>
                  <a:pt x="5351" y="1101"/>
                </a:lnTo>
                <a:lnTo>
                  <a:pt x="5350" y="1093"/>
                </a:lnTo>
                <a:lnTo>
                  <a:pt x="5349" y="1087"/>
                </a:lnTo>
                <a:lnTo>
                  <a:pt x="5349" y="1081"/>
                </a:lnTo>
                <a:lnTo>
                  <a:pt x="5350" y="1075"/>
                </a:lnTo>
                <a:lnTo>
                  <a:pt x="5351" y="1069"/>
                </a:lnTo>
                <a:lnTo>
                  <a:pt x="5353" y="1063"/>
                </a:lnTo>
                <a:lnTo>
                  <a:pt x="5355" y="1057"/>
                </a:lnTo>
                <a:lnTo>
                  <a:pt x="5358" y="1052"/>
                </a:lnTo>
                <a:lnTo>
                  <a:pt x="5361" y="1047"/>
                </a:lnTo>
                <a:lnTo>
                  <a:pt x="5364" y="1042"/>
                </a:lnTo>
                <a:lnTo>
                  <a:pt x="5369" y="1038"/>
                </a:lnTo>
                <a:lnTo>
                  <a:pt x="5373" y="1034"/>
                </a:lnTo>
                <a:lnTo>
                  <a:pt x="5378" y="1030"/>
                </a:lnTo>
                <a:lnTo>
                  <a:pt x="5383" y="1027"/>
                </a:lnTo>
                <a:lnTo>
                  <a:pt x="5390" y="1025"/>
                </a:lnTo>
                <a:lnTo>
                  <a:pt x="5396" y="1023"/>
                </a:lnTo>
                <a:lnTo>
                  <a:pt x="6234" y="798"/>
                </a:lnTo>
                <a:lnTo>
                  <a:pt x="6240" y="796"/>
                </a:lnTo>
                <a:lnTo>
                  <a:pt x="6246" y="796"/>
                </a:lnTo>
                <a:lnTo>
                  <a:pt x="6253" y="796"/>
                </a:lnTo>
                <a:lnTo>
                  <a:pt x="6259" y="796"/>
                </a:lnTo>
                <a:lnTo>
                  <a:pt x="6264" y="797"/>
                </a:lnTo>
                <a:lnTo>
                  <a:pt x="6270" y="799"/>
                </a:lnTo>
                <a:lnTo>
                  <a:pt x="6277" y="801"/>
                </a:lnTo>
                <a:lnTo>
                  <a:pt x="6282" y="804"/>
                </a:lnTo>
                <a:lnTo>
                  <a:pt x="6287" y="807"/>
                </a:lnTo>
                <a:lnTo>
                  <a:pt x="6292" y="811"/>
                </a:lnTo>
                <a:lnTo>
                  <a:pt x="6296" y="815"/>
                </a:lnTo>
                <a:lnTo>
                  <a:pt x="6300" y="819"/>
                </a:lnTo>
                <a:lnTo>
                  <a:pt x="6303" y="824"/>
                </a:lnTo>
                <a:lnTo>
                  <a:pt x="6306" y="831"/>
                </a:lnTo>
                <a:lnTo>
                  <a:pt x="6309" y="836"/>
                </a:lnTo>
                <a:lnTo>
                  <a:pt x="6311" y="842"/>
                </a:lnTo>
                <a:lnTo>
                  <a:pt x="6536" y="1682"/>
                </a:lnTo>
                <a:lnTo>
                  <a:pt x="6537" y="1689"/>
                </a:lnTo>
                <a:lnTo>
                  <a:pt x="6538" y="1695"/>
                </a:lnTo>
                <a:lnTo>
                  <a:pt x="6538" y="1701"/>
                </a:lnTo>
                <a:lnTo>
                  <a:pt x="6538" y="1707"/>
                </a:lnTo>
                <a:lnTo>
                  <a:pt x="6536" y="1713"/>
                </a:lnTo>
                <a:lnTo>
                  <a:pt x="6535" y="1720"/>
                </a:lnTo>
                <a:lnTo>
                  <a:pt x="6533" y="1725"/>
                </a:lnTo>
                <a:lnTo>
                  <a:pt x="6530" y="1730"/>
                </a:lnTo>
                <a:lnTo>
                  <a:pt x="6527" y="1735"/>
                </a:lnTo>
                <a:lnTo>
                  <a:pt x="6522" y="1740"/>
                </a:lnTo>
                <a:lnTo>
                  <a:pt x="6518" y="1744"/>
                </a:lnTo>
                <a:lnTo>
                  <a:pt x="6513" y="1748"/>
                </a:lnTo>
                <a:lnTo>
                  <a:pt x="6508" y="1752"/>
                </a:lnTo>
                <a:lnTo>
                  <a:pt x="6503" y="1756"/>
                </a:lnTo>
                <a:lnTo>
                  <a:pt x="6497" y="1758"/>
                </a:lnTo>
                <a:lnTo>
                  <a:pt x="6491" y="1760"/>
                </a:lnTo>
                <a:close/>
                <a:moveTo>
                  <a:pt x="3174" y="1560"/>
                </a:moveTo>
                <a:lnTo>
                  <a:pt x="2336" y="1785"/>
                </a:lnTo>
                <a:lnTo>
                  <a:pt x="2329" y="1786"/>
                </a:lnTo>
                <a:lnTo>
                  <a:pt x="2323" y="1787"/>
                </a:lnTo>
                <a:lnTo>
                  <a:pt x="2316" y="1787"/>
                </a:lnTo>
                <a:lnTo>
                  <a:pt x="2310" y="1787"/>
                </a:lnTo>
                <a:lnTo>
                  <a:pt x="2304" y="1785"/>
                </a:lnTo>
                <a:lnTo>
                  <a:pt x="2298" y="1784"/>
                </a:lnTo>
                <a:lnTo>
                  <a:pt x="2293" y="1782"/>
                </a:lnTo>
                <a:lnTo>
                  <a:pt x="2288" y="1779"/>
                </a:lnTo>
                <a:lnTo>
                  <a:pt x="2283" y="1776"/>
                </a:lnTo>
                <a:lnTo>
                  <a:pt x="2277" y="1772"/>
                </a:lnTo>
                <a:lnTo>
                  <a:pt x="2273" y="1768"/>
                </a:lnTo>
                <a:lnTo>
                  <a:pt x="2269" y="1763"/>
                </a:lnTo>
                <a:lnTo>
                  <a:pt x="2265" y="1758"/>
                </a:lnTo>
                <a:lnTo>
                  <a:pt x="2262" y="1752"/>
                </a:lnTo>
                <a:lnTo>
                  <a:pt x="2260" y="1746"/>
                </a:lnTo>
                <a:lnTo>
                  <a:pt x="2258" y="1740"/>
                </a:lnTo>
                <a:lnTo>
                  <a:pt x="2034" y="900"/>
                </a:lnTo>
                <a:lnTo>
                  <a:pt x="2032" y="894"/>
                </a:lnTo>
                <a:lnTo>
                  <a:pt x="2032" y="888"/>
                </a:lnTo>
                <a:lnTo>
                  <a:pt x="2031" y="882"/>
                </a:lnTo>
                <a:lnTo>
                  <a:pt x="2032" y="876"/>
                </a:lnTo>
                <a:lnTo>
                  <a:pt x="2033" y="870"/>
                </a:lnTo>
                <a:lnTo>
                  <a:pt x="2035" y="863"/>
                </a:lnTo>
                <a:lnTo>
                  <a:pt x="2037" y="858"/>
                </a:lnTo>
                <a:lnTo>
                  <a:pt x="2040" y="852"/>
                </a:lnTo>
                <a:lnTo>
                  <a:pt x="2043" y="847"/>
                </a:lnTo>
                <a:lnTo>
                  <a:pt x="2047" y="843"/>
                </a:lnTo>
                <a:lnTo>
                  <a:pt x="2051" y="838"/>
                </a:lnTo>
                <a:lnTo>
                  <a:pt x="2055" y="834"/>
                </a:lnTo>
                <a:lnTo>
                  <a:pt x="2060" y="831"/>
                </a:lnTo>
                <a:lnTo>
                  <a:pt x="2066" y="827"/>
                </a:lnTo>
                <a:lnTo>
                  <a:pt x="2072" y="824"/>
                </a:lnTo>
                <a:lnTo>
                  <a:pt x="2078" y="822"/>
                </a:lnTo>
                <a:lnTo>
                  <a:pt x="2916" y="597"/>
                </a:lnTo>
                <a:lnTo>
                  <a:pt x="2923" y="596"/>
                </a:lnTo>
                <a:lnTo>
                  <a:pt x="2929" y="595"/>
                </a:lnTo>
                <a:lnTo>
                  <a:pt x="2935" y="595"/>
                </a:lnTo>
                <a:lnTo>
                  <a:pt x="2941" y="596"/>
                </a:lnTo>
                <a:lnTo>
                  <a:pt x="2947" y="597"/>
                </a:lnTo>
                <a:lnTo>
                  <a:pt x="2953" y="599"/>
                </a:lnTo>
                <a:lnTo>
                  <a:pt x="2959" y="602"/>
                </a:lnTo>
                <a:lnTo>
                  <a:pt x="2964" y="604"/>
                </a:lnTo>
                <a:lnTo>
                  <a:pt x="2969" y="608"/>
                </a:lnTo>
                <a:lnTo>
                  <a:pt x="2974" y="611"/>
                </a:lnTo>
                <a:lnTo>
                  <a:pt x="2978" y="615"/>
                </a:lnTo>
                <a:lnTo>
                  <a:pt x="2982" y="620"/>
                </a:lnTo>
                <a:lnTo>
                  <a:pt x="2986" y="625"/>
                </a:lnTo>
                <a:lnTo>
                  <a:pt x="2989" y="630"/>
                </a:lnTo>
                <a:lnTo>
                  <a:pt x="2991" y="636"/>
                </a:lnTo>
                <a:lnTo>
                  <a:pt x="2993" y="643"/>
                </a:lnTo>
                <a:lnTo>
                  <a:pt x="3218" y="1482"/>
                </a:lnTo>
                <a:lnTo>
                  <a:pt x="3220" y="1489"/>
                </a:lnTo>
                <a:lnTo>
                  <a:pt x="3220" y="1495"/>
                </a:lnTo>
                <a:lnTo>
                  <a:pt x="3220" y="1501"/>
                </a:lnTo>
                <a:lnTo>
                  <a:pt x="3220" y="1508"/>
                </a:lnTo>
                <a:lnTo>
                  <a:pt x="3219" y="1513"/>
                </a:lnTo>
                <a:lnTo>
                  <a:pt x="3217" y="1519"/>
                </a:lnTo>
                <a:lnTo>
                  <a:pt x="3215" y="1526"/>
                </a:lnTo>
                <a:lnTo>
                  <a:pt x="3212" y="1531"/>
                </a:lnTo>
                <a:lnTo>
                  <a:pt x="3209" y="1536"/>
                </a:lnTo>
                <a:lnTo>
                  <a:pt x="3205" y="1541"/>
                </a:lnTo>
                <a:lnTo>
                  <a:pt x="3200" y="1545"/>
                </a:lnTo>
                <a:lnTo>
                  <a:pt x="3196" y="1549"/>
                </a:lnTo>
                <a:lnTo>
                  <a:pt x="3191" y="1552"/>
                </a:lnTo>
                <a:lnTo>
                  <a:pt x="3185" y="1555"/>
                </a:lnTo>
                <a:lnTo>
                  <a:pt x="3180" y="1558"/>
                </a:lnTo>
                <a:lnTo>
                  <a:pt x="3174" y="1560"/>
                </a:lnTo>
                <a:close/>
                <a:moveTo>
                  <a:pt x="4189" y="1287"/>
                </a:moveTo>
                <a:lnTo>
                  <a:pt x="3351" y="1512"/>
                </a:lnTo>
                <a:lnTo>
                  <a:pt x="3344" y="1514"/>
                </a:lnTo>
                <a:lnTo>
                  <a:pt x="3338" y="1514"/>
                </a:lnTo>
                <a:lnTo>
                  <a:pt x="3332" y="1515"/>
                </a:lnTo>
                <a:lnTo>
                  <a:pt x="3325" y="1514"/>
                </a:lnTo>
                <a:lnTo>
                  <a:pt x="3319" y="1513"/>
                </a:lnTo>
                <a:lnTo>
                  <a:pt x="3313" y="1511"/>
                </a:lnTo>
                <a:lnTo>
                  <a:pt x="3308" y="1509"/>
                </a:lnTo>
                <a:lnTo>
                  <a:pt x="3303" y="1506"/>
                </a:lnTo>
                <a:lnTo>
                  <a:pt x="3298" y="1503"/>
                </a:lnTo>
                <a:lnTo>
                  <a:pt x="3293" y="1499"/>
                </a:lnTo>
                <a:lnTo>
                  <a:pt x="3289" y="1495"/>
                </a:lnTo>
                <a:lnTo>
                  <a:pt x="3284" y="1491"/>
                </a:lnTo>
                <a:lnTo>
                  <a:pt x="3280" y="1486"/>
                </a:lnTo>
                <a:lnTo>
                  <a:pt x="3277" y="1479"/>
                </a:lnTo>
                <a:lnTo>
                  <a:pt x="3275" y="1474"/>
                </a:lnTo>
                <a:lnTo>
                  <a:pt x="3273" y="1468"/>
                </a:lnTo>
                <a:lnTo>
                  <a:pt x="3049" y="628"/>
                </a:lnTo>
                <a:lnTo>
                  <a:pt x="3047" y="621"/>
                </a:lnTo>
                <a:lnTo>
                  <a:pt x="3047" y="615"/>
                </a:lnTo>
                <a:lnTo>
                  <a:pt x="3047" y="609"/>
                </a:lnTo>
                <a:lnTo>
                  <a:pt x="3047" y="603"/>
                </a:lnTo>
                <a:lnTo>
                  <a:pt x="3048" y="596"/>
                </a:lnTo>
                <a:lnTo>
                  <a:pt x="3050" y="590"/>
                </a:lnTo>
                <a:lnTo>
                  <a:pt x="3052" y="585"/>
                </a:lnTo>
                <a:lnTo>
                  <a:pt x="3055" y="580"/>
                </a:lnTo>
                <a:lnTo>
                  <a:pt x="3058" y="575"/>
                </a:lnTo>
                <a:lnTo>
                  <a:pt x="3062" y="570"/>
                </a:lnTo>
                <a:lnTo>
                  <a:pt x="3066" y="566"/>
                </a:lnTo>
                <a:lnTo>
                  <a:pt x="3070" y="562"/>
                </a:lnTo>
                <a:lnTo>
                  <a:pt x="3075" y="557"/>
                </a:lnTo>
                <a:lnTo>
                  <a:pt x="3082" y="554"/>
                </a:lnTo>
                <a:lnTo>
                  <a:pt x="3087" y="552"/>
                </a:lnTo>
                <a:lnTo>
                  <a:pt x="3093" y="550"/>
                </a:lnTo>
                <a:lnTo>
                  <a:pt x="3931" y="325"/>
                </a:lnTo>
                <a:lnTo>
                  <a:pt x="3938" y="323"/>
                </a:lnTo>
                <a:lnTo>
                  <a:pt x="3944" y="323"/>
                </a:lnTo>
                <a:lnTo>
                  <a:pt x="3950" y="323"/>
                </a:lnTo>
                <a:lnTo>
                  <a:pt x="3956" y="323"/>
                </a:lnTo>
                <a:lnTo>
                  <a:pt x="3963" y="324"/>
                </a:lnTo>
                <a:lnTo>
                  <a:pt x="3969" y="326"/>
                </a:lnTo>
                <a:lnTo>
                  <a:pt x="3974" y="328"/>
                </a:lnTo>
                <a:lnTo>
                  <a:pt x="3979" y="332"/>
                </a:lnTo>
                <a:lnTo>
                  <a:pt x="3984" y="335"/>
                </a:lnTo>
                <a:lnTo>
                  <a:pt x="3989" y="339"/>
                </a:lnTo>
                <a:lnTo>
                  <a:pt x="3993" y="343"/>
                </a:lnTo>
                <a:lnTo>
                  <a:pt x="3997" y="347"/>
                </a:lnTo>
                <a:lnTo>
                  <a:pt x="4001" y="352"/>
                </a:lnTo>
                <a:lnTo>
                  <a:pt x="4005" y="358"/>
                </a:lnTo>
                <a:lnTo>
                  <a:pt x="4007" y="363"/>
                </a:lnTo>
                <a:lnTo>
                  <a:pt x="4009" y="370"/>
                </a:lnTo>
                <a:lnTo>
                  <a:pt x="4233" y="1209"/>
                </a:lnTo>
                <a:lnTo>
                  <a:pt x="4235" y="1217"/>
                </a:lnTo>
                <a:lnTo>
                  <a:pt x="4235" y="1223"/>
                </a:lnTo>
                <a:lnTo>
                  <a:pt x="4235" y="1229"/>
                </a:lnTo>
                <a:lnTo>
                  <a:pt x="4235" y="1235"/>
                </a:lnTo>
                <a:lnTo>
                  <a:pt x="4234" y="1241"/>
                </a:lnTo>
                <a:lnTo>
                  <a:pt x="4232" y="1247"/>
                </a:lnTo>
                <a:lnTo>
                  <a:pt x="4230" y="1252"/>
                </a:lnTo>
                <a:lnTo>
                  <a:pt x="4227" y="1258"/>
                </a:lnTo>
                <a:lnTo>
                  <a:pt x="4224" y="1263"/>
                </a:lnTo>
                <a:lnTo>
                  <a:pt x="4220" y="1268"/>
                </a:lnTo>
                <a:lnTo>
                  <a:pt x="4216" y="1272"/>
                </a:lnTo>
                <a:lnTo>
                  <a:pt x="4211" y="1276"/>
                </a:lnTo>
                <a:lnTo>
                  <a:pt x="4206" y="1280"/>
                </a:lnTo>
                <a:lnTo>
                  <a:pt x="4200" y="1283"/>
                </a:lnTo>
                <a:lnTo>
                  <a:pt x="4195" y="1285"/>
                </a:lnTo>
                <a:lnTo>
                  <a:pt x="4189" y="1287"/>
                </a:lnTo>
                <a:close/>
                <a:moveTo>
                  <a:pt x="4460" y="2305"/>
                </a:moveTo>
                <a:lnTo>
                  <a:pt x="3622" y="2531"/>
                </a:lnTo>
                <a:lnTo>
                  <a:pt x="3616" y="2532"/>
                </a:lnTo>
                <a:lnTo>
                  <a:pt x="3610" y="2533"/>
                </a:lnTo>
                <a:lnTo>
                  <a:pt x="3604" y="2533"/>
                </a:lnTo>
                <a:lnTo>
                  <a:pt x="3598" y="2532"/>
                </a:lnTo>
                <a:lnTo>
                  <a:pt x="3592" y="2531"/>
                </a:lnTo>
                <a:lnTo>
                  <a:pt x="3586" y="2529"/>
                </a:lnTo>
                <a:lnTo>
                  <a:pt x="3579" y="2527"/>
                </a:lnTo>
                <a:lnTo>
                  <a:pt x="3574" y="2523"/>
                </a:lnTo>
                <a:lnTo>
                  <a:pt x="3569" y="2520"/>
                </a:lnTo>
                <a:lnTo>
                  <a:pt x="3564" y="2516"/>
                </a:lnTo>
                <a:lnTo>
                  <a:pt x="3560" y="2512"/>
                </a:lnTo>
                <a:lnTo>
                  <a:pt x="3556" y="2508"/>
                </a:lnTo>
                <a:lnTo>
                  <a:pt x="3553" y="2503"/>
                </a:lnTo>
                <a:lnTo>
                  <a:pt x="3550" y="2498"/>
                </a:lnTo>
                <a:lnTo>
                  <a:pt x="3547" y="2492"/>
                </a:lnTo>
                <a:lnTo>
                  <a:pt x="3545" y="2485"/>
                </a:lnTo>
                <a:lnTo>
                  <a:pt x="3320" y="1646"/>
                </a:lnTo>
                <a:lnTo>
                  <a:pt x="3319" y="1640"/>
                </a:lnTo>
                <a:lnTo>
                  <a:pt x="3318" y="1632"/>
                </a:lnTo>
                <a:lnTo>
                  <a:pt x="3318" y="1626"/>
                </a:lnTo>
                <a:lnTo>
                  <a:pt x="3319" y="1620"/>
                </a:lnTo>
                <a:lnTo>
                  <a:pt x="3320" y="1614"/>
                </a:lnTo>
                <a:lnTo>
                  <a:pt x="3321" y="1609"/>
                </a:lnTo>
                <a:lnTo>
                  <a:pt x="3324" y="1603"/>
                </a:lnTo>
                <a:lnTo>
                  <a:pt x="3326" y="1597"/>
                </a:lnTo>
                <a:lnTo>
                  <a:pt x="3331" y="1592"/>
                </a:lnTo>
                <a:lnTo>
                  <a:pt x="3334" y="1587"/>
                </a:lnTo>
                <a:lnTo>
                  <a:pt x="3338" y="1583"/>
                </a:lnTo>
                <a:lnTo>
                  <a:pt x="3343" y="1579"/>
                </a:lnTo>
                <a:lnTo>
                  <a:pt x="3348" y="1575"/>
                </a:lnTo>
                <a:lnTo>
                  <a:pt x="3353" y="1572"/>
                </a:lnTo>
                <a:lnTo>
                  <a:pt x="3359" y="1570"/>
                </a:lnTo>
                <a:lnTo>
                  <a:pt x="3365" y="1568"/>
                </a:lnTo>
                <a:lnTo>
                  <a:pt x="4203" y="1343"/>
                </a:lnTo>
                <a:lnTo>
                  <a:pt x="4209" y="1341"/>
                </a:lnTo>
                <a:lnTo>
                  <a:pt x="4216" y="1341"/>
                </a:lnTo>
                <a:lnTo>
                  <a:pt x="4222" y="1341"/>
                </a:lnTo>
                <a:lnTo>
                  <a:pt x="4228" y="1341"/>
                </a:lnTo>
                <a:lnTo>
                  <a:pt x="4234" y="1342"/>
                </a:lnTo>
                <a:lnTo>
                  <a:pt x="4240" y="1344"/>
                </a:lnTo>
                <a:lnTo>
                  <a:pt x="4246" y="1346"/>
                </a:lnTo>
                <a:lnTo>
                  <a:pt x="4251" y="1349"/>
                </a:lnTo>
                <a:lnTo>
                  <a:pt x="4257" y="1352"/>
                </a:lnTo>
                <a:lnTo>
                  <a:pt x="4262" y="1356"/>
                </a:lnTo>
                <a:lnTo>
                  <a:pt x="4266" y="1360"/>
                </a:lnTo>
                <a:lnTo>
                  <a:pt x="4270" y="1364"/>
                </a:lnTo>
                <a:lnTo>
                  <a:pt x="4273" y="1370"/>
                </a:lnTo>
                <a:lnTo>
                  <a:pt x="4276" y="1376"/>
                </a:lnTo>
                <a:lnTo>
                  <a:pt x="4279" y="1381"/>
                </a:lnTo>
                <a:lnTo>
                  <a:pt x="4281" y="1387"/>
                </a:lnTo>
                <a:lnTo>
                  <a:pt x="4505" y="2228"/>
                </a:lnTo>
                <a:lnTo>
                  <a:pt x="4506" y="2234"/>
                </a:lnTo>
                <a:lnTo>
                  <a:pt x="4508" y="2240"/>
                </a:lnTo>
                <a:lnTo>
                  <a:pt x="4508" y="2246"/>
                </a:lnTo>
                <a:lnTo>
                  <a:pt x="4506" y="2252"/>
                </a:lnTo>
                <a:lnTo>
                  <a:pt x="4505" y="2259"/>
                </a:lnTo>
                <a:lnTo>
                  <a:pt x="4504" y="2265"/>
                </a:lnTo>
                <a:lnTo>
                  <a:pt x="4501" y="2270"/>
                </a:lnTo>
                <a:lnTo>
                  <a:pt x="4499" y="2275"/>
                </a:lnTo>
                <a:lnTo>
                  <a:pt x="4496" y="2281"/>
                </a:lnTo>
                <a:lnTo>
                  <a:pt x="4492" y="2285"/>
                </a:lnTo>
                <a:lnTo>
                  <a:pt x="4488" y="2290"/>
                </a:lnTo>
                <a:lnTo>
                  <a:pt x="4483" y="2294"/>
                </a:lnTo>
                <a:lnTo>
                  <a:pt x="4478" y="2298"/>
                </a:lnTo>
                <a:lnTo>
                  <a:pt x="4473" y="2301"/>
                </a:lnTo>
                <a:lnTo>
                  <a:pt x="4467" y="2303"/>
                </a:lnTo>
                <a:lnTo>
                  <a:pt x="4460" y="2305"/>
                </a:lnTo>
                <a:close/>
                <a:moveTo>
                  <a:pt x="1142" y="2106"/>
                </a:moveTo>
                <a:lnTo>
                  <a:pt x="305" y="2330"/>
                </a:lnTo>
                <a:lnTo>
                  <a:pt x="298" y="2331"/>
                </a:lnTo>
                <a:lnTo>
                  <a:pt x="292" y="2333"/>
                </a:lnTo>
                <a:lnTo>
                  <a:pt x="286" y="2333"/>
                </a:lnTo>
                <a:lnTo>
                  <a:pt x="280" y="2333"/>
                </a:lnTo>
                <a:lnTo>
                  <a:pt x="274" y="2331"/>
                </a:lnTo>
                <a:lnTo>
                  <a:pt x="268" y="2329"/>
                </a:lnTo>
                <a:lnTo>
                  <a:pt x="263" y="2327"/>
                </a:lnTo>
                <a:lnTo>
                  <a:pt x="256" y="2324"/>
                </a:lnTo>
                <a:lnTo>
                  <a:pt x="251" y="2321"/>
                </a:lnTo>
                <a:lnTo>
                  <a:pt x="247" y="2317"/>
                </a:lnTo>
                <a:lnTo>
                  <a:pt x="242" y="2313"/>
                </a:lnTo>
                <a:lnTo>
                  <a:pt x="239" y="2308"/>
                </a:lnTo>
                <a:lnTo>
                  <a:pt x="235" y="2303"/>
                </a:lnTo>
                <a:lnTo>
                  <a:pt x="232" y="2298"/>
                </a:lnTo>
                <a:lnTo>
                  <a:pt x="230" y="2291"/>
                </a:lnTo>
                <a:lnTo>
                  <a:pt x="228" y="2285"/>
                </a:lnTo>
                <a:lnTo>
                  <a:pt x="2" y="1445"/>
                </a:lnTo>
                <a:lnTo>
                  <a:pt x="1" y="1439"/>
                </a:lnTo>
                <a:lnTo>
                  <a:pt x="0" y="1433"/>
                </a:lnTo>
                <a:lnTo>
                  <a:pt x="0" y="1427"/>
                </a:lnTo>
                <a:lnTo>
                  <a:pt x="1" y="1421"/>
                </a:lnTo>
                <a:lnTo>
                  <a:pt x="2" y="1415"/>
                </a:lnTo>
                <a:lnTo>
                  <a:pt x="4" y="1409"/>
                </a:lnTo>
                <a:lnTo>
                  <a:pt x="6" y="1403"/>
                </a:lnTo>
                <a:lnTo>
                  <a:pt x="9" y="1397"/>
                </a:lnTo>
                <a:lnTo>
                  <a:pt x="13" y="1392"/>
                </a:lnTo>
                <a:lnTo>
                  <a:pt x="16" y="1388"/>
                </a:lnTo>
                <a:lnTo>
                  <a:pt x="21" y="1383"/>
                </a:lnTo>
                <a:lnTo>
                  <a:pt x="25" y="1379"/>
                </a:lnTo>
                <a:lnTo>
                  <a:pt x="30" y="1376"/>
                </a:lnTo>
                <a:lnTo>
                  <a:pt x="35" y="1373"/>
                </a:lnTo>
                <a:lnTo>
                  <a:pt x="41" y="1370"/>
                </a:lnTo>
                <a:lnTo>
                  <a:pt x="47" y="1367"/>
                </a:lnTo>
                <a:lnTo>
                  <a:pt x="885" y="1143"/>
                </a:lnTo>
                <a:lnTo>
                  <a:pt x="891" y="1142"/>
                </a:lnTo>
                <a:lnTo>
                  <a:pt x="899" y="1141"/>
                </a:lnTo>
                <a:lnTo>
                  <a:pt x="905" y="1141"/>
                </a:lnTo>
                <a:lnTo>
                  <a:pt x="911" y="1142"/>
                </a:lnTo>
                <a:lnTo>
                  <a:pt x="917" y="1143"/>
                </a:lnTo>
                <a:lnTo>
                  <a:pt x="922" y="1145"/>
                </a:lnTo>
                <a:lnTo>
                  <a:pt x="928" y="1147"/>
                </a:lnTo>
                <a:lnTo>
                  <a:pt x="933" y="1150"/>
                </a:lnTo>
                <a:lnTo>
                  <a:pt x="939" y="1153"/>
                </a:lnTo>
                <a:lnTo>
                  <a:pt x="944" y="1156"/>
                </a:lnTo>
                <a:lnTo>
                  <a:pt x="948" y="1161"/>
                </a:lnTo>
                <a:lnTo>
                  <a:pt x="952" y="1165"/>
                </a:lnTo>
                <a:lnTo>
                  <a:pt x="956" y="1170"/>
                </a:lnTo>
                <a:lnTo>
                  <a:pt x="959" y="1175"/>
                </a:lnTo>
                <a:lnTo>
                  <a:pt x="961" y="1182"/>
                </a:lnTo>
                <a:lnTo>
                  <a:pt x="963" y="1188"/>
                </a:lnTo>
                <a:lnTo>
                  <a:pt x="1188" y="2028"/>
                </a:lnTo>
                <a:lnTo>
                  <a:pt x="1190" y="2034"/>
                </a:lnTo>
                <a:lnTo>
                  <a:pt x="1190" y="2041"/>
                </a:lnTo>
                <a:lnTo>
                  <a:pt x="1190" y="2047"/>
                </a:lnTo>
                <a:lnTo>
                  <a:pt x="1190" y="2053"/>
                </a:lnTo>
                <a:lnTo>
                  <a:pt x="1189" y="2059"/>
                </a:lnTo>
                <a:lnTo>
                  <a:pt x="1186" y="2065"/>
                </a:lnTo>
                <a:lnTo>
                  <a:pt x="1184" y="2071"/>
                </a:lnTo>
                <a:lnTo>
                  <a:pt x="1181" y="2076"/>
                </a:lnTo>
                <a:lnTo>
                  <a:pt x="1178" y="2081"/>
                </a:lnTo>
                <a:lnTo>
                  <a:pt x="1174" y="2086"/>
                </a:lnTo>
                <a:lnTo>
                  <a:pt x="1170" y="2090"/>
                </a:lnTo>
                <a:lnTo>
                  <a:pt x="1165" y="2094"/>
                </a:lnTo>
                <a:lnTo>
                  <a:pt x="1160" y="2098"/>
                </a:lnTo>
                <a:lnTo>
                  <a:pt x="1155" y="2102"/>
                </a:lnTo>
                <a:lnTo>
                  <a:pt x="1149" y="2104"/>
                </a:lnTo>
                <a:lnTo>
                  <a:pt x="1142" y="2106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8796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7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11"/>
          <p:cNvSpPr>
            <a:spLocks noGrp="1"/>
          </p:cNvSpPr>
          <p:nvPr>
            <p:ph type="pic" sz="quarter" idx="10"/>
          </p:nvPr>
        </p:nvSpPr>
        <p:spPr bwMode="auto">
          <a:xfrm>
            <a:off x="0" y="2346330"/>
            <a:ext cx="10096500" cy="4511670"/>
          </a:xfrm>
          <a:custGeom>
            <a:avLst/>
            <a:gdLst>
              <a:gd name="connsiteX0" fmla="*/ 12853070 w 15144750"/>
              <a:gd name="connsiteY0" fmla="*/ 2519005 h 6768549"/>
              <a:gd name="connsiteX1" fmla="*/ 12961613 w 15144750"/>
              <a:gd name="connsiteY1" fmla="*/ 2521052 h 6768549"/>
              <a:gd name="connsiteX2" fmla="*/ 13072203 w 15144750"/>
              <a:gd name="connsiteY2" fmla="*/ 2527193 h 6768549"/>
              <a:gd name="connsiteX3" fmla="*/ 13180746 w 15144750"/>
              <a:gd name="connsiteY3" fmla="*/ 2539475 h 6768549"/>
              <a:gd name="connsiteX4" fmla="*/ 13289288 w 15144750"/>
              <a:gd name="connsiteY4" fmla="*/ 2559945 h 6768549"/>
              <a:gd name="connsiteX5" fmla="*/ 13395783 w 15144750"/>
              <a:gd name="connsiteY5" fmla="*/ 2582462 h 6768549"/>
              <a:gd name="connsiteX6" fmla="*/ 13500229 w 15144750"/>
              <a:gd name="connsiteY6" fmla="*/ 2609073 h 6768549"/>
              <a:gd name="connsiteX7" fmla="*/ 13604676 w 15144750"/>
              <a:gd name="connsiteY7" fmla="*/ 2643871 h 6768549"/>
              <a:gd name="connsiteX8" fmla="*/ 13705027 w 15144750"/>
              <a:gd name="connsiteY8" fmla="*/ 2680717 h 6768549"/>
              <a:gd name="connsiteX9" fmla="*/ 13805377 w 15144750"/>
              <a:gd name="connsiteY9" fmla="*/ 2723704 h 6768549"/>
              <a:gd name="connsiteX10" fmla="*/ 13903680 w 15144750"/>
              <a:gd name="connsiteY10" fmla="*/ 2770785 h 6768549"/>
              <a:gd name="connsiteX11" fmla="*/ 13997887 w 15144750"/>
              <a:gd name="connsiteY11" fmla="*/ 2824006 h 6768549"/>
              <a:gd name="connsiteX12" fmla="*/ 14090045 w 15144750"/>
              <a:gd name="connsiteY12" fmla="*/ 2879275 h 6768549"/>
              <a:gd name="connsiteX13" fmla="*/ 14180156 w 15144750"/>
              <a:gd name="connsiteY13" fmla="*/ 2938637 h 6768549"/>
              <a:gd name="connsiteX14" fmla="*/ 14266171 w 15144750"/>
              <a:gd name="connsiteY14" fmla="*/ 3004141 h 6768549"/>
              <a:gd name="connsiteX15" fmla="*/ 14350138 w 15144750"/>
              <a:gd name="connsiteY15" fmla="*/ 3073739 h 6768549"/>
              <a:gd name="connsiteX16" fmla="*/ 14430009 w 15144750"/>
              <a:gd name="connsiteY16" fmla="*/ 3147430 h 6768549"/>
              <a:gd name="connsiteX17" fmla="*/ 14507832 w 15144750"/>
              <a:gd name="connsiteY17" fmla="*/ 3225216 h 6768549"/>
              <a:gd name="connsiteX18" fmla="*/ 14581558 w 15144750"/>
              <a:gd name="connsiteY18" fmla="*/ 3305048 h 6768549"/>
              <a:gd name="connsiteX19" fmla="*/ 14649142 w 15144750"/>
              <a:gd name="connsiteY19" fmla="*/ 3388974 h 6768549"/>
              <a:gd name="connsiteX20" fmla="*/ 14714677 w 15144750"/>
              <a:gd name="connsiteY20" fmla="*/ 3476995 h 6768549"/>
              <a:gd name="connsiteX21" fmla="*/ 14776116 w 15144750"/>
              <a:gd name="connsiteY21" fmla="*/ 3569109 h 6768549"/>
              <a:gd name="connsiteX22" fmla="*/ 14833459 w 15144750"/>
              <a:gd name="connsiteY22" fmla="*/ 3665318 h 6768549"/>
              <a:gd name="connsiteX23" fmla="*/ 14886706 w 15144750"/>
              <a:gd name="connsiteY23" fmla="*/ 3763573 h 6768549"/>
              <a:gd name="connsiteX24" fmla="*/ 14933810 w 15144750"/>
              <a:gd name="connsiteY24" fmla="*/ 3865922 h 6768549"/>
              <a:gd name="connsiteX25" fmla="*/ 14976817 w 15144750"/>
              <a:gd name="connsiteY25" fmla="*/ 3970319 h 6768549"/>
              <a:gd name="connsiteX26" fmla="*/ 15015728 w 15144750"/>
              <a:gd name="connsiteY26" fmla="*/ 4078809 h 6768549"/>
              <a:gd name="connsiteX27" fmla="*/ 15046448 w 15144750"/>
              <a:gd name="connsiteY27" fmla="*/ 4189346 h 6768549"/>
              <a:gd name="connsiteX28" fmla="*/ 15071024 w 15144750"/>
              <a:gd name="connsiteY28" fmla="*/ 4285555 h 6768549"/>
              <a:gd name="connsiteX29" fmla="*/ 15091503 w 15144750"/>
              <a:gd name="connsiteY29" fmla="*/ 4383810 h 6768549"/>
              <a:gd name="connsiteX30" fmla="*/ 15105839 w 15144750"/>
              <a:gd name="connsiteY30" fmla="*/ 4480018 h 6768549"/>
              <a:gd name="connsiteX31" fmla="*/ 15116079 w 15144750"/>
              <a:gd name="connsiteY31" fmla="*/ 4576227 h 6768549"/>
              <a:gd name="connsiteX32" fmla="*/ 15122223 w 15144750"/>
              <a:gd name="connsiteY32" fmla="*/ 4672435 h 6768549"/>
              <a:gd name="connsiteX33" fmla="*/ 15124271 w 15144750"/>
              <a:gd name="connsiteY33" fmla="*/ 4770690 h 6768549"/>
              <a:gd name="connsiteX34" fmla="*/ 15122223 w 15144750"/>
              <a:gd name="connsiteY34" fmla="*/ 4866899 h 6768549"/>
              <a:gd name="connsiteX35" fmla="*/ 15116079 w 15144750"/>
              <a:gd name="connsiteY35" fmla="*/ 4961060 h 6768549"/>
              <a:gd name="connsiteX36" fmla="*/ 15105839 w 15144750"/>
              <a:gd name="connsiteY36" fmla="*/ 5055221 h 6768549"/>
              <a:gd name="connsiteX37" fmla="*/ 15091503 w 15144750"/>
              <a:gd name="connsiteY37" fmla="*/ 5149383 h 6768549"/>
              <a:gd name="connsiteX38" fmla="*/ 15073072 w 15144750"/>
              <a:gd name="connsiteY38" fmla="*/ 5243544 h 6768549"/>
              <a:gd name="connsiteX39" fmla="*/ 15050544 w 15144750"/>
              <a:gd name="connsiteY39" fmla="*/ 5333612 h 6768549"/>
              <a:gd name="connsiteX40" fmla="*/ 15025968 w 15144750"/>
              <a:gd name="connsiteY40" fmla="*/ 5423679 h 6768549"/>
              <a:gd name="connsiteX41" fmla="*/ 14995249 w 15144750"/>
              <a:gd name="connsiteY41" fmla="*/ 5513746 h 6768549"/>
              <a:gd name="connsiteX42" fmla="*/ 14964529 w 15144750"/>
              <a:gd name="connsiteY42" fmla="*/ 5601767 h 6768549"/>
              <a:gd name="connsiteX43" fmla="*/ 14927666 w 15144750"/>
              <a:gd name="connsiteY43" fmla="*/ 5687740 h 6768549"/>
              <a:gd name="connsiteX44" fmla="*/ 14888754 w 15144750"/>
              <a:gd name="connsiteY44" fmla="*/ 5771666 h 6768549"/>
              <a:gd name="connsiteX45" fmla="*/ 14845747 w 15144750"/>
              <a:gd name="connsiteY45" fmla="*/ 5853546 h 6768549"/>
              <a:gd name="connsiteX46" fmla="*/ 14798643 w 15144750"/>
              <a:gd name="connsiteY46" fmla="*/ 5935426 h 6768549"/>
              <a:gd name="connsiteX47" fmla="*/ 14749492 w 15144750"/>
              <a:gd name="connsiteY47" fmla="*/ 6015258 h 6768549"/>
              <a:gd name="connsiteX48" fmla="*/ 14696245 w 15144750"/>
              <a:gd name="connsiteY48" fmla="*/ 6090996 h 6768549"/>
              <a:gd name="connsiteX49" fmla="*/ 14638902 w 15144750"/>
              <a:gd name="connsiteY49" fmla="*/ 6166735 h 6768549"/>
              <a:gd name="connsiteX50" fmla="*/ 14581558 w 15144750"/>
              <a:gd name="connsiteY50" fmla="*/ 6238380 h 6768549"/>
              <a:gd name="connsiteX51" fmla="*/ 14518071 w 15144750"/>
              <a:gd name="connsiteY51" fmla="*/ 6310024 h 6768549"/>
              <a:gd name="connsiteX52" fmla="*/ 14452536 w 15144750"/>
              <a:gd name="connsiteY52" fmla="*/ 6377574 h 6768549"/>
              <a:gd name="connsiteX53" fmla="*/ 14382905 w 15144750"/>
              <a:gd name="connsiteY53" fmla="*/ 6443078 h 6768549"/>
              <a:gd name="connsiteX54" fmla="*/ 14315322 w 15144750"/>
              <a:gd name="connsiteY54" fmla="*/ 6504488 h 6768549"/>
              <a:gd name="connsiteX55" fmla="*/ 14239547 w 15144750"/>
              <a:gd name="connsiteY55" fmla="*/ 6561803 h 6768549"/>
              <a:gd name="connsiteX56" fmla="*/ 14163772 w 15144750"/>
              <a:gd name="connsiteY56" fmla="*/ 6619119 h 6768549"/>
              <a:gd name="connsiteX57" fmla="*/ 14083901 w 15144750"/>
              <a:gd name="connsiteY57" fmla="*/ 6674388 h 6768549"/>
              <a:gd name="connsiteX58" fmla="*/ 14001983 w 15144750"/>
              <a:gd name="connsiteY58" fmla="*/ 6721468 h 6768549"/>
              <a:gd name="connsiteX59" fmla="*/ 13918016 w 15144750"/>
              <a:gd name="connsiteY59" fmla="*/ 6768549 h 6768549"/>
              <a:gd name="connsiteX60" fmla="*/ 0 w 15144750"/>
              <a:gd name="connsiteY60" fmla="*/ 6768549 h 6768549"/>
              <a:gd name="connsiteX61" fmla="*/ 0 w 15144750"/>
              <a:gd name="connsiteY61" fmla="*/ 5894486 h 6768549"/>
              <a:gd name="connsiteX62" fmla="*/ 12291926 w 15144750"/>
              <a:gd name="connsiteY62" fmla="*/ 2594744 h 6768549"/>
              <a:gd name="connsiteX63" fmla="*/ 12402517 w 15144750"/>
              <a:gd name="connsiteY63" fmla="*/ 2568133 h 6768549"/>
              <a:gd name="connsiteX64" fmla="*/ 12517203 w 15144750"/>
              <a:gd name="connsiteY64" fmla="*/ 2545616 h 6768549"/>
              <a:gd name="connsiteX65" fmla="*/ 12627793 w 15144750"/>
              <a:gd name="connsiteY65" fmla="*/ 2531287 h 6768549"/>
              <a:gd name="connsiteX66" fmla="*/ 12738384 w 15144750"/>
              <a:gd name="connsiteY66" fmla="*/ 2523099 h 6768549"/>
              <a:gd name="connsiteX67" fmla="*/ 5566696 w 15144750"/>
              <a:gd name="connsiteY67" fmla="*/ 2303972 h 6768549"/>
              <a:gd name="connsiteX68" fmla="*/ 5613784 w 15144750"/>
              <a:gd name="connsiteY68" fmla="*/ 2306019 h 6768549"/>
              <a:gd name="connsiteX69" fmla="*/ 5660872 w 15144750"/>
              <a:gd name="connsiteY69" fmla="*/ 2308065 h 6768549"/>
              <a:gd name="connsiteX70" fmla="*/ 5710009 w 15144750"/>
              <a:gd name="connsiteY70" fmla="*/ 2314206 h 6768549"/>
              <a:gd name="connsiteX71" fmla="*/ 5755050 w 15144750"/>
              <a:gd name="connsiteY71" fmla="*/ 2320346 h 6768549"/>
              <a:gd name="connsiteX72" fmla="*/ 5802139 w 15144750"/>
              <a:gd name="connsiteY72" fmla="*/ 2332626 h 6768549"/>
              <a:gd name="connsiteX73" fmla="*/ 5845132 w 15144750"/>
              <a:gd name="connsiteY73" fmla="*/ 2344907 h 6768549"/>
              <a:gd name="connsiteX74" fmla="*/ 5892221 w 15144750"/>
              <a:gd name="connsiteY74" fmla="*/ 2359234 h 6768549"/>
              <a:gd name="connsiteX75" fmla="*/ 5933168 w 15144750"/>
              <a:gd name="connsiteY75" fmla="*/ 2373562 h 6768549"/>
              <a:gd name="connsiteX76" fmla="*/ 5978209 w 15144750"/>
              <a:gd name="connsiteY76" fmla="*/ 2391983 h 6768549"/>
              <a:gd name="connsiteX77" fmla="*/ 6019156 w 15144750"/>
              <a:gd name="connsiteY77" fmla="*/ 2414497 h 6768549"/>
              <a:gd name="connsiteX78" fmla="*/ 6060102 w 15144750"/>
              <a:gd name="connsiteY78" fmla="*/ 2434965 h 6768549"/>
              <a:gd name="connsiteX79" fmla="*/ 6099002 w 15144750"/>
              <a:gd name="connsiteY79" fmla="*/ 2459526 h 6768549"/>
              <a:gd name="connsiteX80" fmla="*/ 6137902 w 15144750"/>
              <a:gd name="connsiteY80" fmla="*/ 2486134 h 6768549"/>
              <a:gd name="connsiteX81" fmla="*/ 6174753 w 15144750"/>
              <a:gd name="connsiteY81" fmla="*/ 2514789 h 6768549"/>
              <a:gd name="connsiteX82" fmla="*/ 6209557 w 15144750"/>
              <a:gd name="connsiteY82" fmla="*/ 2543444 h 6768549"/>
              <a:gd name="connsiteX83" fmla="*/ 6246410 w 15144750"/>
              <a:gd name="connsiteY83" fmla="*/ 2576192 h 6768549"/>
              <a:gd name="connsiteX84" fmla="*/ 6279166 w 15144750"/>
              <a:gd name="connsiteY84" fmla="*/ 2608940 h 6768549"/>
              <a:gd name="connsiteX85" fmla="*/ 6311924 w 15144750"/>
              <a:gd name="connsiteY85" fmla="*/ 2643735 h 6768549"/>
              <a:gd name="connsiteX86" fmla="*/ 6340587 w 15144750"/>
              <a:gd name="connsiteY86" fmla="*/ 2680577 h 6768549"/>
              <a:gd name="connsiteX87" fmla="*/ 6367202 w 15144750"/>
              <a:gd name="connsiteY87" fmla="*/ 2719466 h 6768549"/>
              <a:gd name="connsiteX88" fmla="*/ 6395864 w 15144750"/>
              <a:gd name="connsiteY88" fmla="*/ 2756308 h 6768549"/>
              <a:gd name="connsiteX89" fmla="*/ 6420433 w 15144750"/>
              <a:gd name="connsiteY89" fmla="*/ 2799290 h 6768549"/>
              <a:gd name="connsiteX90" fmla="*/ 6440906 w 15144750"/>
              <a:gd name="connsiteY90" fmla="*/ 2840225 h 6768549"/>
              <a:gd name="connsiteX91" fmla="*/ 6461380 w 15144750"/>
              <a:gd name="connsiteY91" fmla="*/ 2885254 h 6768549"/>
              <a:gd name="connsiteX92" fmla="*/ 6481853 w 15144750"/>
              <a:gd name="connsiteY92" fmla="*/ 2928236 h 6768549"/>
              <a:gd name="connsiteX93" fmla="*/ 6498231 w 15144750"/>
              <a:gd name="connsiteY93" fmla="*/ 2977358 h 6768549"/>
              <a:gd name="connsiteX94" fmla="*/ 6510515 w 15144750"/>
              <a:gd name="connsiteY94" fmla="*/ 3022387 h 6768549"/>
              <a:gd name="connsiteX95" fmla="*/ 6522799 w 15144750"/>
              <a:gd name="connsiteY95" fmla="*/ 3071509 h 6768549"/>
              <a:gd name="connsiteX96" fmla="*/ 6530989 w 15144750"/>
              <a:gd name="connsiteY96" fmla="*/ 3120632 h 6768549"/>
              <a:gd name="connsiteX97" fmla="*/ 6537131 w 15144750"/>
              <a:gd name="connsiteY97" fmla="*/ 3167707 h 6768549"/>
              <a:gd name="connsiteX98" fmla="*/ 6541225 w 15144750"/>
              <a:gd name="connsiteY98" fmla="*/ 3216830 h 6768549"/>
              <a:gd name="connsiteX99" fmla="*/ 6543272 w 15144750"/>
              <a:gd name="connsiteY99" fmla="*/ 3263905 h 6768549"/>
              <a:gd name="connsiteX100" fmla="*/ 6543272 w 15144750"/>
              <a:gd name="connsiteY100" fmla="*/ 3313028 h 6768549"/>
              <a:gd name="connsiteX101" fmla="*/ 6539178 w 15144750"/>
              <a:gd name="connsiteY101" fmla="*/ 3360103 h 6768549"/>
              <a:gd name="connsiteX102" fmla="*/ 6535083 w 15144750"/>
              <a:gd name="connsiteY102" fmla="*/ 3407179 h 6768549"/>
              <a:gd name="connsiteX103" fmla="*/ 6526894 w 15144750"/>
              <a:gd name="connsiteY103" fmla="*/ 3454255 h 6768549"/>
              <a:gd name="connsiteX104" fmla="*/ 6516657 w 15144750"/>
              <a:gd name="connsiteY104" fmla="*/ 3499283 h 6768549"/>
              <a:gd name="connsiteX105" fmla="*/ 6504373 w 15144750"/>
              <a:gd name="connsiteY105" fmla="*/ 3544312 h 6768549"/>
              <a:gd name="connsiteX106" fmla="*/ 6492089 w 15144750"/>
              <a:gd name="connsiteY106" fmla="*/ 3589341 h 6768549"/>
              <a:gd name="connsiteX107" fmla="*/ 6473663 w 15144750"/>
              <a:gd name="connsiteY107" fmla="*/ 3632323 h 6768549"/>
              <a:gd name="connsiteX108" fmla="*/ 6455237 w 15144750"/>
              <a:gd name="connsiteY108" fmla="*/ 3677352 h 6768549"/>
              <a:gd name="connsiteX109" fmla="*/ 6434764 w 15144750"/>
              <a:gd name="connsiteY109" fmla="*/ 3718287 h 6768549"/>
              <a:gd name="connsiteX110" fmla="*/ 6414291 w 15144750"/>
              <a:gd name="connsiteY110" fmla="*/ 3759223 h 6768549"/>
              <a:gd name="connsiteX111" fmla="*/ 6387675 w 15144750"/>
              <a:gd name="connsiteY111" fmla="*/ 3798111 h 6768549"/>
              <a:gd name="connsiteX112" fmla="*/ 6363108 w 15144750"/>
              <a:gd name="connsiteY112" fmla="*/ 3837000 h 6768549"/>
              <a:gd name="connsiteX113" fmla="*/ 6336492 w 15144750"/>
              <a:gd name="connsiteY113" fmla="*/ 3873842 h 6768549"/>
              <a:gd name="connsiteX114" fmla="*/ 6303734 w 15144750"/>
              <a:gd name="connsiteY114" fmla="*/ 3910683 h 6768549"/>
              <a:gd name="connsiteX115" fmla="*/ 6273025 w 15144750"/>
              <a:gd name="connsiteY115" fmla="*/ 3945478 h 6768549"/>
              <a:gd name="connsiteX116" fmla="*/ 6242315 w 15144750"/>
              <a:gd name="connsiteY116" fmla="*/ 3980273 h 6768549"/>
              <a:gd name="connsiteX117" fmla="*/ 6205463 w 15144750"/>
              <a:gd name="connsiteY117" fmla="*/ 4010975 h 6768549"/>
              <a:gd name="connsiteX118" fmla="*/ 6170658 w 15144750"/>
              <a:gd name="connsiteY118" fmla="*/ 4039630 h 6768549"/>
              <a:gd name="connsiteX119" fmla="*/ 6131760 w 15144750"/>
              <a:gd name="connsiteY119" fmla="*/ 4068284 h 6768549"/>
              <a:gd name="connsiteX120" fmla="*/ 6092859 w 15144750"/>
              <a:gd name="connsiteY120" fmla="*/ 4094892 h 6768549"/>
              <a:gd name="connsiteX121" fmla="*/ 6051913 w 15144750"/>
              <a:gd name="connsiteY121" fmla="*/ 4119454 h 6768549"/>
              <a:gd name="connsiteX122" fmla="*/ 6008919 w 15144750"/>
              <a:gd name="connsiteY122" fmla="*/ 4141968 h 6768549"/>
              <a:gd name="connsiteX123" fmla="*/ 5965925 w 15144750"/>
              <a:gd name="connsiteY123" fmla="*/ 4162436 h 6768549"/>
              <a:gd name="connsiteX124" fmla="*/ 5920884 w 15144750"/>
              <a:gd name="connsiteY124" fmla="*/ 4180857 h 6768549"/>
              <a:gd name="connsiteX125" fmla="*/ 5873795 w 15144750"/>
              <a:gd name="connsiteY125" fmla="*/ 4197231 h 6768549"/>
              <a:gd name="connsiteX126" fmla="*/ 5826707 w 15144750"/>
              <a:gd name="connsiteY126" fmla="*/ 4209511 h 6768549"/>
              <a:gd name="connsiteX127" fmla="*/ 0 w 15144750"/>
              <a:gd name="connsiteY127" fmla="*/ 5775287 h 6768549"/>
              <a:gd name="connsiteX128" fmla="*/ 0 w 15144750"/>
              <a:gd name="connsiteY128" fmla="*/ 3767410 h 6768549"/>
              <a:gd name="connsiteX129" fmla="*/ 5325110 w 15144750"/>
              <a:gd name="connsiteY129" fmla="*/ 2338767 h 6768549"/>
              <a:gd name="connsiteX130" fmla="*/ 5374247 w 15144750"/>
              <a:gd name="connsiteY130" fmla="*/ 2326486 h 6768549"/>
              <a:gd name="connsiteX131" fmla="*/ 5421334 w 15144750"/>
              <a:gd name="connsiteY131" fmla="*/ 2316252 h 6768549"/>
              <a:gd name="connsiteX132" fmla="*/ 5470471 w 15144750"/>
              <a:gd name="connsiteY132" fmla="*/ 2310112 h 6768549"/>
              <a:gd name="connsiteX133" fmla="*/ 5517559 w 15144750"/>
              <a:gd name="connsiteY133" fmla="*/ 2306019 h 6768549"/>
              <a:gd name="connsiteX134" fmla="*/ 14121255 w 15144750"/>
              <a:gd name="connsiteY134" fmla="*/ 0 h 6768549"/>
              <a:gd name="connsiteX135" fmla="*/ 14168335 w 15144750"/>
              <a:gd name="connsiteY135" fmla="*/ 0 h 6768549"/>
              <a:gd name="connsiteX136" fmla="*/ 14215416 w 15144750"/>
              <a:gd name="connsiteY136" fmla="*/ 0 h 6768549"/>
              <a:gd name="connsiteX137" fmla="*/ 14264543 w 15144750"/>
              <a:gd name="connsiteY137" fmla="*/ 2048 h 6768549"/>
              <a:gd name="connsiteX138" fmla="*/ 14309577 w 15144750"/>
              <a:gd name="connsiteY138" fmla="*/ 8192 h 6768549"/>
              <a:gd name="connsiteX139" fmla="*/ 14356659 w 15144750"/>
              <a:gd name="connsiteY139" fmla="*/ 16384 h 6768549"/>
              <a:gd name="connsiteX140" fmla="*/ 14403739 w 15144750"/>
              <a:gd name="connsiteY140" fmla="*/ 24576 h 6768549"/>
              <a:gd name="connsiteX141" fmla="*/ 14448773 w 15144750"/>
              <a:gd name="connsiteY141" fmla="*/ 36864 h 6768549"/>
              <a:gd name="connsiteX142" fmla="*/ 14493807 w 15144750"/>
              <a:gd name="connsiteY142" fmla="*/ 53247 h 6768549"/>
              <a:gd name="connsiteX143" fmla="*/ 14536793 w 15144750"/>
              <a:gd name="connsiteY143" fmla="*/ 69631 h 6768549"/>
              <a:gd name="connsiteX144" fmla="*/ 14579781 w 15144750"/>
              <a:gd name="connsiteY144" fmla="*/ 86015 h 6768549"/>
              <a:gd name="connsiteX145" fmla="*/ 14620720 w 15144750"/>
              <a:gd name="connsiteY145" fmla="*/ 106495 h 6768549"/>
              <a:gd name="connsiteX146" fmla="*/ 14661660 w 15144750"/>
              <a:gd name="connsiteY146" fmla="*/ 131070 h 6768549"/>
              <a:gd name="connsiteX147" fmla="*/ 14700553 w 15144750"/>
              <a:gd name="connsiteY147" fmla="*/ 153598 h 6768549"/>
              <a:gd name="connsiteX148" fmla="*/ 14739445 w 15144750"/>
              <a:gd name="connsiteY148" fmla="*/ 180222 h 6768549"/>
              <a:gd name="connsiteX149" fmla="*/ 14778339 w 15144750"/>
              <a:gd name="connsiteY149" fmla="*/ 208893 h 6768549"/>
              <a:gd name="connsiteX150" fmla="*/ 14813137 w 15144750"/>
              <a:gd name="connsiteY150" fmla="*/ 237565 h 6768549"/>
              <a:gd name="connsiteX151" fmla="*/ 14847936 w 15144750"/>
              <a:gd name="connsiteY151" fmla="*/ 268284 h 6768549"/>
              <a:gd name="connsiteX152" fmla="*/ 14880688 w 15144750"/>
              <a:gd name="connsiteY152" fmla="*/ 303100 h 6768549"/>
              <a:gd name="connsiteX153" fmla="*/ 14911393 w 15144750"/>
              <a:gd name="connsiteY153" fmla="*/ 335868 h 6768549"/>
              <a:gd name="connsiteX154" fmla="*/ 14942098 w 15144750"/>
              <a:gd name="connsiteY154" fmla="*/ 374779 h 6768549"/>
              <a:gd name="connsiteX155" fmla="*/ 14970755 w 15144750"/>
              <a:gd name="connsiteY155" fmla="*/ 411643 h 6768549"/>
              <a:gd name="connsiteX156" fmla="*/ 14995320 w 15144750"/>
              <a:gd name="connsiteY156" fmla="*/ 452602 h 6768549"/>
              <a:gd name="connsiteX157" fmla="*/ 15021931 w 15144750"/>
              <a:gd name="connsiteY157" fmla="*/ 491514 h 6768549"/>
              <a:gd name="connsiteX158" fmla="*/ 15044447 w 15144750"/>
              <a:gd name="connsiteY158" fmla="*/ 534521 h 6768549"/>
              <a:gd name="connsiteX159" fmla="*/ 15062870 w 15144750"/>
              <a:gd name="connsiteY159" fmla="*/ 577528 h 6768549"/>
              <a:gd name="connsiteX160" fmla="*/ 15081293 w 15144750"/>
              <a:gd name="connsiteY160" fmla="*/ 624632 h 6768549"/>
              <a:gd name="connsiteX161" fmla="*/ 15099716 w 15144750"/>
              <a:gd name="connsiteY161" fmla="*/ 671735 h 6768549"/>
              <a:gd name="connsiteX162" fmla="*/ 15114045 w 15144750"/>
              <a:gd name="connsiteY162" fmla="*/ 716791 h 6768549"/>
              <a:gd name="connsiteX163" fmla="*/ 15124280 w 15144750"/>
              <a:gd name="connsiteY163" fmla="*/ 765942 h 6768549"/>
              <a:gd name="connsiteX164" fmla="*/ 15134515 w 15144750"/>
              <a:gd name="connsiteY164" fmla="*/ 815093 h 6768549"/>
              <a:gd name="connsiteX165" fmla="*/ 15140656 w 15144750"/>
              <a:gd name="connsiteY165" fmla="*/ 864245 h 6768549"/>
              <a:gd name="connsiteX166" fmla="*/ 15144750 w 15144750"/>
              <a:gd name="connsiteY166" fmla="*/ 911348 h 6768549"/>
              <a:gd name="connsiteX167" fmla="*/ 15144750 w 15144750"/>
              <a:gd name="connsiteY167" fmla="*/ 958451 h 6768549"/>
              <a:gd name="connsiteX168" fmla="*/ 15144750 w 15144750"/>
              <a:gd name="connsiteY168" fmla="*/ 1007603 h 6768549"/>
              <a:gd name="connsiteX169" fmla="*/ 15142703 w 15144750"/>
              <a:gd name="connsiteY169" fmla="*/ 1054706 h 6768549"/>
              <a:gd name="connsiteX170" fmla="*/ 15136562 w 15144750"/>
              <a:gd name="connsiteY170" fmla="*/ 1101810 h 6768549"/>
              <a:gd name="connsiteX171" fmla="*/ 15128374 w 15144750"/>
              <a:gd name="connsiteY171" fmla="*/ 1148913 h 6768549"/>
              <a:gd name="connsiteX172" fmla="*/ 15120186 w 15144750"/>
              <a:gd name="connsiteY172" fmla="*/ 1193968 h 6768549"/>
              <a:gd name="connsiteX173" fmla="*/ 15107904 w 15144750"/>
              <a:gd name="connsiteY173" fmla="*/ 1241072 h 6768549"/>
              <a:gd name="connsiteX174" fmla="*/ 15093575 w 15144750"/>
              <a:gd name="connsiteY174" fmla="*/ 1284079 h 6768549"/>
              <a:gd name="connsiteX175" fmla="*/ 15075152 w 15144750"/>
              <a:gd name="connsiteY175" fmla="*/ 1329135 h 6768549"/>
              <a:gd name="connsiteX176" fmla="*/ 15056729 w 15144750"/>
              <a:gd name="connsiteY176" fmla="*/ 1370094 h 6768549"/>
              <a:gd name="connsiteX177" fmla="*/ 15038306 w 15144750"/>
              <a:gd name="connsiteY177" fmla="*/ 1413102 h 6768549"/>
              <a:gd name="connsiteX178" fmla="*/ 15015790 w 15144750"/>
              <a:gd name="connsiteY178" fmla="*/ 1452013 h 6768549"/>
              <a:gd name="connsiteX179" fmla="*/ 14991226 w 15144750"/>
              <a:gd name="connsiteY179" fmla="*/ 1492973 h 6768549"/>
              <a:gd name="connsiteX180" fmla="*/ 14964615 w 15144750"/>
              <a:gd name="connsiteY180" fmla="*/ 1531884 h 6768549"/>
              <a:gd name="connsiteX181" fmla="*/ 14938004 w 15144750"/>
              <a:gd name="connsiteY181" fmla="*/ 1568748 h 6768549"/>
              <a:gd name="connsiteX182" fmla="*/ 14907299 w 15144750"/>
              <a:gd name="connsiteY182" fmla="*/ 1605611 h 6768549"/>
              <a:gd name="connsiteX183" fmla="*/ 14876594 w 15144750"/>
              <a:gd name="connsiteY183" fmla="*/ 1640427 h 6768549"/>
              <a:gd name="connsiteX184" fmla="*/ 14843843 w 15144750"/>
              <a:gd name="connsiteY184" fmla="*/ 1673194 h 6768549"/>
              <a:gd name="connsiteX185" fmla="*/ 14806997 w 15144750"/>
              <a:gd name="connsiteY185" fmla="*/ 1705962 h 6768549"/>
              <a:gd name="connsiteX186" fmla="*/ 14772197 w 15144750"/>
              <a:gd name="connsiteY186" fmla="*/ 1734633 h 6768549"/>
              <a:gd name="connsiteX187" fmla="*/ 14733305 w 15144750"/>
              <a:gd name="connsiteY187" fmla="*/ 1763305 h 6768549"/>
              <a:gd name="connsiteX188" fmla="*/ 14694412 w 15144750"/>
              <a:gd name="connsiteY188" fmla="*/ 1789929 h 6768549"/>
              <a:gd name="connsiteX189" fmla="*/ 14653472 w 15144750"/>
              <a:gd name="connsiteY189" fmla="*/ 1814504 h 6768549"/>
              <a:gd name="connsiteX190" fmla="*/ 14612532 w 15144750"/>
              <a:gd name="connsiteY190" fmla="*/ 1837032 h 6768549"/>
              <a:gd name="connsiteX191" fmla="*/ 14567499 w 15144750"/>
              <a:gd name="connsiteY191" fmla="*/ 1857512 h 6768549"/>
              <a:gd name="connsiteX192" fmla="*/ 14522465 w 15144750"/>
              <a:gd name="connsiteY192" fmla="*/ 1875944 h 6768549"/>
              <a:gd name="connsiteX193" fmla="*/ 14475384 w 15144750"/>
              <a:gd name="connsiteY193" fmla="*/ 1892327 h 6768549"/>
              <a:gd name="connsiteX194" fmla="*/ 14428303 w 15144750"/>
              <a:gd name="connsiteY194" fmla="*/ 1906663 h 6768549"/>
              <a:gd name="connsiteX195" fmla="*/ 7812427 w 15144750"/>
              <a:gd name="connsiteY195" fmla="*/ 3684305 h 6768549"/>
              <a:gd name="connsiteX196" fmla="*/ 7763299 w 15144750"/>
              <a:gd name="connsiteY196" fmla="*/ 3696592 h 6768549"/>
              <a:gd name="connsiteX197" fmla="*/ 7716218 w 15144750"/>
              <a:gd name="connsiteY197" fmla="*/ 3704784 h 6768549"/>
              <a:gd name="connsiteX198" fmla="*/ 7667091 w 15144750"/>
              <a:gd name="connsiteY198" fmla="*/ 3710928 h 6768549"/>
              <a:gd name="connsiteX199" fmla="*/ 7620010 w 15144750"/>
              <a:gd name="connsiteY199" fmla="*/ 3715024 h 6768549"/>
              <a:gd name="connsiteX200" fmla="*/ 7570882 w 15144750"/>
              <a:gd name="connsiteY200" fmla="*/ 3717072 h 6768549"/>
              <a:gd name="connsiteX201" fmla="*/ 7523801 w 15144750"/>
              <a:gd name="connsiteY201" fmla="*/ 3715024 h 6768549"/>
              <a:gd name="connsiteX202" fmla="*/ 7476721 w 15144750"/>
              <a:gd name="connsiteY202" fmla="*/ 3712976 h 6768549"/>
              <a:gd name="connsiteX203" fmla="*/ 7431687 w 15144750"/>
              <a:gd name="connsiteY203" fmla="*/ 3706832 h 6768549"/>
              <a:gd name="connsiteX204" fmla="*/ 7382559 w 15144750"/>
              <a:gd name="connsiteY204" fmla="*/ 3700688 h 6768549"/>
              <a:gd name="connsiteX205" fmla="*/ 7337525 w 15144750"/>
              <a:gd name="connsiteY205" fmla="*/ 3690448 h 6768549"/>
              <a:gd name="connsiteX206" fmla="*/ 7292491 w 15144750"/>
              <a:gd name="connsiteY206" fmla="*/ 3678161 h 6768549"/>
              <a:gd name="connsiteX207" fmla="*/ 7247457 w 15144750"/>
              <a:gd name="connsiteY207" fmla="*/ 3661777 h 6768549"/>
              <a:gd name="connsiteX208" fmla="*/ 7204471 w 15144750"/>
              <a:gd name="connsiteY208" fmla="*/ 3647441 h 6768549"/>
              <a:gd name="connsiteX209" fmla="*/ 7161484 w 15144750"/>
              <a:gd name="connsiteY209" fmla="*/ 3629009 h 6768549"/>
              <a:gd name="connsiteX210" fmla="*/ 7120545 w 15144750"/>
              <a:gd name="connsiteY210" fmla="*/ 3608530 h 6768549"/>
              <a:gd name="connsiteX211" fmla="*/ 7077557 w 15144750"/>
              <a:gd name="connsiteY211" fmla="*/ 3586002 h 6768549"/>
              <a:gd name="connsiteX212" fmla="*/ 7038664 w 15144750"/>
              <a:gd name="connsiteY212" fmla="*/ 3561426 h 6768549"/>
              <a:gd name="connsiteX213" fmla="*/ 7001819 w 15144750"/>
              <a:gd name="connsiteY213" fmla="*/ 3536850 h 6768549"/>
              <a:gd name="connsiteX214" fmla="*/ 6962926 w 15144750"/>
              <a:gd name="connsiteY214" fmla="*/ 3506131 h 6768549"/>
              <a:gd name="connsiteX215" fmla="*/ 6928127 w 15144750"/>
              <a:gd name="connsiteY215" fmla="*/ 3477459 h 6768549"/>
              <a:gd name="connsiteX216" fmla="*/ 6891282 w 15144750"/>
              <a:gd name="connsiteY216" fmla="*/ 3446740 h 6768549"/>
              <a:gd name="connsiteX217" fmla="*/ 6860576 w 15144750"/>
              <a:gd name="connsiteY217" fmla="*/ 3411924 h 6768549"/>
              <a:gd name="connsiteX218" fmla="*/ 6829871 w 15144750"/>
              <a:gd name="connsiteY218" fmla="*/ 3379156 h 6768549"/>
              <a:gd name="connsiteX219" fmla="*/ 6797120 w 15144750"/>
              <a:gd name="connsiteY219" fmla="*/ 3342293 h 6768549"/>
              <a:gd name="connsiteX220" fmla="*/ 6770509 w 15144750"/>
              <a:gd name="connsiteY220" fmla="*/ 3303381 h 6768549"/>
              <a:gd name="connsiteX221" fmla="*/ 6743898 w 15144750"/>
              <a:gd name="connsiteY221" fmla="*/ 3264470 h 6768549"/>
              <a:gd name="connsiteX222" fmla="*/ 6719334 w 15144750"/>
              <a:gd name="connsiteY222" fmla="*/ 3223510 h 6768549"/>
              <a:gd name="connsiteX223" fmla="*/ 6696817 w 15144750"/>
              <a:gd name="connsiteY223" fmla="*/ 3180503 h 6768549"/>
              <a:gd name="connsiteX224" fmla="*/ 6676347 w 15144750"/>
              <a:gd name="connsiteY224" fmla="*/ 3137496 h 6768549"/>
              <a:gd name="connsiteX225" fmla="*/ 6657924 w 15144750"/>
              <a:gd name="connsiteY225" fmla="*/ 3092440 h 6768549"/>
              <a:gd name="connsiteX226" fmla="*/ 6641548 w 15144750"/>
              <a:gd name="connsiteY226" fmla="*/ 3047385 h 6768549"/>
              <a:gd name="connsiteX227" fmla="*/ 6627220 w 15144750"/>
              <a:gd name="connsiteY227" fmla="*/ 2998233 h 6768549"/>
              <a:gd name="connsiteX228" fmla="*/ 6614937 w 15144750"/>
              <a:gd name="connsiteY228" fmla="*/ 2949082 h 6768549"/>
              <a:gd name="connsiteX229" fmla="*/ 6606749 w 15144750"/>
              <a:gd name="connsiteY229" fmla="*/ 2901979 h 6768549"/>
              <a:gd name="connsiteX230" fmla="*/ 6600608 w 15144750"/>
              <a:gd name="connsiteY230" fmla="*/ 2852827 h 6768549"/>
              <a:gd name="connsiteX231" fmla="*/ 6596514 w 15144750"/>
              <a:gd name="connsiteY231" fmla="*/ 2805724 h 6768549"/>
              <a:gd name="connsiteX232" fmla="*/ 6594467 w 15144750"/>
              <a:gd name="connsiteY232" fmla="*/ 2756573 h 6768549"/>
              <a:gd name="connsiteX233" fmla="*/ 6596514 w 15144750"/>
              <a:gd name="connsiteY233" fmla="*/ 2707421 h 6768549"/>
              <a:gd name="connsiteX234" fmla="*/ 6598562 w 15144750"/>
              <a:gd name="connsiteY234" fmla="*/ 2662366 h 6768549"/>
              <a:gd name="connsiteX235" fmla="*/ 6604702 w 15144750"/>
              <a:gd name="connsiteY235" fmla="*/ 2613214 h 6768549"/>
              <a:gd name="connsiteX236" fmla="*/ 6610843 w 15144750"/>
              <a:gd name="connsiteY236" fmla="*/ 2568159 h 6768549"/>
              <a:gd name="connsiteX237" fmla="*/ 6621078 w 15144750"/>
              <a:gd name="connsiteY237" fmla="*/ 2521056 h 6768549"/>
              <a:gd name="connsiteX238" fmla="*/ 6633361 w 15144750"/>
              <a:gd name="connsiteY238" fmla="*/ 2476000 h 6768549"/>
              <a:gd name="connsiteX239" fmla="*/ 6647690 w 15144750"/>
              <a:gd name="connsiteY239" fmla="*/ 2432992 h 6768549"/>
              <a:gd name="connsiteX240" fmla="*/ 6664065 w 15144750"/>
              <a:gd name="connsiteY240" fmla="*/ 2387937 h 6768549"/>
              <a:gd name="connsiteX241" fmla="*/ 6682488 w 15144750"/>
              <a:gd name="connsiteY241" fmla="*/ 2344930 h 6768549"/>
              <a:gd name="connsiteX242" fmla="*/ 6702958 w 15144750"/>
              <a:gd name="connsiteY242" fmla="*/ 2301922 h 6768549"/>
              <a:gd name="connsiteX243" fmla="*/ 6723428 w 15144750"/>
              <a:gd name="connsiteY243" fmla="*/ 2263011 h 6768549"/>
              <a:gd name="connsiteX244" fmla="*/ 6750039 w 15144750"/>
              <a:gd name="connsiteY244" fmla="*/ 2222051 h 6768549"/>
              <a:gd name="connsiteX245" fmla="*/ 6774602 w 15144750"/>
              <a:gd name="connsiteY245" fmla="*/ 2185188 h 6768549"/>
              <a:gd name="connsiteX246" fmla="*/ 6803260 w 15144750"/>
              <a:gd name="connsiteY246" fmla="*/ 2146276 h 6768549"/>
              <a:gd name="connsiteX247" fmla="*/ 6833965 w 15144750"/>
              <a:gd name="connsiteY247" fmla="*/ 2111461 h 6768549"/>
              <a:gd name="connsiteX248" fmla="*/ 6864670 w 15144750"/>
              <a:gd name="connsiteY248" fmla="*/ 2074597 h 6768549"/>
              <a:gd name="connsiteX249" fmla="*/ 6897422 w 15144750"/>
              <a:gd name="connsiteY249" fmla="*/ 2043877 h 6768549"/>
              <a:gd name="connsiteX250" fmla="*/ 6932221 w 15144750"/>
              <a:gd name="connsiteY250" fmla="*/ 2009062 h 6768549"/>
              <a:gd name="connsiteX251" fmla="*/ 6969067 w 15144750"/>
              <a:gd name="connsiteY251" fmla="*/ 1980390 h 6768549"/>
              <a:gd name="connsiteX252" fmla="*/ 7007959 w 15144750"/>
              <a:gd name="connsiteY252" fmla="*/ 1953767 h 6768549"/>
              <a:gd name="connsiteX253" fmla="*/ 7044806 w 15144750"/>
              <a:gd name="connsiteY253" fmla="*/ 1925095 h 6768549"/>
              <a:gd name="connsiteX254" fmla="*/ 7087792 w 15144750"/>
              <a:gd name="connsiteY254" fmla="*/ 1902567 h 6768549"/>
              <a:gd name="connsiteX255" fmla="*/ 7128732 w 15144750"/>
              <a:gd name="connsiteY255" fmla="*/ 1880040 h 6768549"/>
              <a:gd name="connsiteX256" fmla="*/ 7173766 w 15144750"/>
              <a:gd name="connsiteY256" fmla="*/ 1859560 h 6768549"/>
              <a:gd name="connsiteX257" fmla="*/ 7216753 w 15144750"/>
              <a:gd name="connsiteY257" fmla="*/ 1839080 h 6768549"/>
              <a:gd name="connsiteX258" fmla="*/ 7263834 w 15144750"/>
              <a:gd name="connsiteY258" fmla="*/ 1822696 h 6768549"/>
              <a:gd name="connsiteX259" fmla="*/ 7310914 w 15144750"/>
              <a:gd name="connsiteY259" fmla="*/ 1810408 h 6768549"/>
              <a:gd name="connsiteX260" fmla="*/ 13928837 w 15144750"/>
              <a:gd name="connsiteY260" fmla="*/ 30719 h 6768549"/>
              <a:gd name="connsiteX261" fmla="*/ 13977965 w 15144750"/>
              <a:gd name="connsiteY261" fmla="*/ 20480 h 6768549"/>
              <a:gd name="connsiteX262" fmla="*/ 14025045 w 15144750"/>
              <a:gd name="connsiteY262" fmla="*/ 10240 h 6768549"/>
              <a:gd name="connsiteX263" fmla="*/ 14074173 w 15144750"/>
              <a:gd name="connsiteY263" fmla="*/ 4096 h 67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</a:cxnLst>
            <a:rect l="l" t="t" r="r" b="b"/>
            <a:pathLst>
              <a:path w="15144750" h="6768549">
                <a:moveTo>
                  <a:pt x="12853070" y="2519005"/>
                </a:moveTo>
                <a:lnTo>
                  <a:pt x="12961613" y="2521052"/>
                </a:lnTo>
                <a:lnTo>
                  <a:pt x="13072203" y="2527193"/>
                </a:lnTo>
                <a:lnTo>
                  <a:pt x="13180746" y="2539475"/>
                </a:lnTo>
                <a:lnTo>
                  <a:pt x="13289288" y="2559945"/>
                </a:lnTo>
                <a:lnTo>
                  <a:pt x="13395783" y="2582462"/>
                </a:lnTo>
                <a:lnTo>
                  <a:pt x="13500229" y="2609073"/>
                </a:lnTo>
                <a:lnTo>
                  <a:pt x="13604676" y="2643871"/>
                </a:lnTo>
                <a:lnTo>
                  <a:pt x="13705027" y="2680717"/>
                </a:lnTo>
                <a:lnTo>
                  <a:pt x="13805377" y="2723704"/>
                </a:lnTo>
                <a:lnTo>
                  <a:pt x="13903680" y="2770785"/>
                </a:lnTo>
                <a:lnTo>
                  <a:pt x="13997887" y="2824006"/>
                </a:lnTo>
                <a:lnTo>
                  <a:pt x="14090045" y="2879275"/>
                </a:lnTo>
                <a:lnTo>
                  <a:pt x="14180156" y="2938637"/>
                </a:lnTo>
                <a:lnTo>
                  <a:pt x="14266171" y="3004141"/>
                </a:lnTo>
                <a:lnTo>
                  <a:pt x="14350138" y="3073739"/>
                </a:lnTo>
                <a:lnTo>
                  <a:pt x="14430009" y="3147430"/>
                </a:lnTo>
                <a:lnTo>
                  <a:pt x="14507832" y="3225216"/>
                </a:lnTo>
                <a:lnTo>
                  <a:pt x="14581558" y="3305048"/>
                </a:lnTo>
                <a:lnTo>
                  <a:pt x="14649142" y="3388974"/>
                </a:lnTo>
                <a:lnTo>
                  <a:pt x="14714677" y="3476995"/>
                </a:lnTo>
                <a:lnTo>
                  <a:pt x="14776116" y="3569109"/>
                </a:lnTo>
                <a:lnTo>
                  <a:pt x="14833459" y="3665318"/>
                </a:lnTo>
                <a:lnTo>
                  <a:pt x="14886706" y="3763573"/>
                </a:lnTo>
                <a:lnTo>
                  <a:pt x="14933810" y="3865922"/>
                </a:lnTo>
                <a:lnTo>
                  <a:pt x="14976817" y="3970319"/>
                </a:lnTo>
                <a:lnTo>
                  <a:pt x="15015728" y="4078809"/>
                </a:lnTo>
                <a:lnTo>
                  <a:pt x="15046448" y="4189346"/>
                </a:lnTo>
                <a:lnTo>
                  <a:pt x="15071024" y="4285555"/>
                </a:lnTo>
                <a:lnTo>
                  <a:pt x="15091503" y="4383810"/>
                </a:lnTo>
                <a:lnTo>
                  <a:pt x="15105839" y="4480018"/>
                </a:lnTo>
                <a:lnTo>
                  <a:pt x="15116079" y="4576227"/>
                </a:lnTo>
                <a:lnTo>
                  <a:pt x="15122223" y="4672435"/>
                </a:lnTo>
                <a:lnTo>
                  <a:pt x="15124271" y="4770690"/>
                </a:lnTo>
                <a:lnTo>
                  <a:pt x="15122223" y="4866899"/>
                </a:lnTo>
                <a:lnTo>
                  <a:pt x="15116079" y="4961060"/>
                </a:lnTo>
                <a:lnTo>
                  <a:pt x="15105839" y="5055221"/>
                </a:lnTo>
                <a:lnTo>
                  <a:pt x="15091503" y="5149383"/>
                </a:lnTo>
                <a:lnTo>
                  <a:pt x="15073072" y="5243544"/>
                </a:lnTo>
                <a:lnTo>
                  <a:pt x="15050544" y="5333612"/>
                </a:lnTo>
                <a:lnTo>
                  <a:pt x="15025968" y="5423679"/>
                </a:lnTo>
                <a:lnTo>
                  <a:pt x="14995249" y="5513746"/>
                </a:lnTo>
                <a:lnTo>
                  <a:pt x="14964529" y="5601767"/>
                </a:lnTo>
                <a:lnTo>
                  <a:pt x="14927666" y="5687740"/>
                </a:lnTo>
                <a:lnTo>
                  <a:pt x="14888754" y="5771666"/>
                </a:lnTo>
                <a:lnTo>
                  <a:pt x="14845747" y="5853546"/>
                </a:lnTo>
                <a:lnTo>
                  <a:pt x="14798643" y="5935426"/>
                </a:lnTo>
                <a:lnTo>
                  <a:pt x="14749492" y="6015258"/>
                </a:lnTo>
                <a:lnTo>
                  <a:pt x="14696245" y="6090996"/>
                </a:lnTo>
                <a:lnTo>
                  <a:pt x="14638902" y="6166735"/>
                </a:lnTo>
                <a:lnTo>
                  <a:pt x="14581558" y="6238380"/>
                </a:lnTo>
                <a:lnTo>
                  <a:pt x="14518071" y="6310024"/>
                </a:lnTo>
                <a:lnTo>
                  <a:pt x="14452536" y="6377574"/>
                </a:lnTo>
                <a:lnTo>
                  <a:pt x="14382905" y="6443078"/>
                </a:lnTo>
                <a:lnTo>
                  <a:pt x="14315322" y="6504488"/>
                </a:lnTo>
                <a:lnTo>
                  <a:pt x="14239547" y="6561803"/>
                </a:lnTo>
                <a:lnTo>
                  <a:pt x="14163772" y="6619119"/>
                </a:lnTo>
                <a:lnTo>
                  <a:pt x="14083901" y="6674388"/>
                </a:lnTo>
                <a:lnTo>
                  <a:pt x="14001983" y="6721468"/>
                </a:lnTo>
                <a:lnTo>
                  <a:pt x="13918016" y="6768549"/>
                </a:lnTo>
                <a:lnTo>
                  <a:pt x="0" y="6768549"/>
                </a:lnTo>
                <a:lnTo>
                  <a:pt x="0" y="5894486"/>
                </a:lnTo>
                <a:lnTo>
                  <a:pt x="12291926" y="2594744"/>
                </a:lnTo>
                <a:lnTo>
                  <a:pt x="12402517" y="2568133"/>
                </a:lnTo>
                <a:lnTo>
                  <a:pt x="12517203" y="2545616"/>
                </a:lnTo>
                <a:lnTo>
                  <a:pt x="12627793" y="2531287"/>
                </a:lnTo>
                <a:lnTo>
                  <a:pt x="12738384" y="2523099"/>
                </a:lnTo>
                <a:close/>
                <a:moveTo>
                  <a:pt x="5566696" y="2303972"/>
                </a:moveTo>
                <a:lnTo>
                  <a:pt x="5613784" y="2306019"/>
                </a:lnTo>
                <a:lnTo>
                  <a:pt x="5660872" y="2308065"/>
                </a:lnTo>
                <a:lnTo>
                  <a:pt x="5710009" y="2314206"/>
                </a:lnTo>
                <a:lnTo>
                  <a:pt x="5755050" y="2320346"/>
                </a:lnTo>
                <a:lnTo>
                  <a:pt x="5802139" y="2332626"/>
                </a:lnTo>
                <a:lnTo>
                  <a:pt x="5845132" y="2344907"/>
                </a:lnTo>
                <a:lnTo>
                  <a:pt x="5892221" y="2359234"/>
                </a:lnTo>
                <a:lnTo>
                  <a:pt x="5933168" y="2373562"/>
                </a:lnTo>
                <a:lnTo>
                  <a:pt x="5978209" y="2391983"/>
                </a:lnTo>
                <a:lnTo>
                  <a:pt x="6019156" y="2414497"/>
                </a:lnTo>
                <a:lnTo>
                  <a:pt x="6060102" y="2434965"/>
                </a:lnTo>
                <a:lnTo>
                  <a:pt x="6099002" y="2459526"/>
                </a:lnTo>
                <a:lnTo>
                  <a:pt x="6137902" y="2486134"/>
                </a:lnTo>
                <a:lnTo>
                  <a:pt x="6174753" y="2514789"/>
                </a:lnTo>
                <a:lnTo>
                  <a:pt x="6209557" y="2543444"/>
                </a:lnTo>
                <a:lnTo>
                  <a:pt x="6246410" y="2576192"/>
                </a:lnTo>
                <a:lnTo>
                  <a:pt x="6279166" y="2608940"/>
                </a:lnTo>
                <a:lnTo>
                  <a:pt x="6311924" y="2643735"/>
                </a:lnTo>
                <a:lnTo>
                  <a:pt x="6340587" y="2680577"/>
                </a:lnTo>
                <a:lnTo>
                  <a:pt x="6367202" y="2719466"/>
                </a:lnTo>
                <a:lnTo>
                  <a:pt x="6395864" y="2756308"/>
                </a:lnTo>
                <a:lnTo>
                  <a:pt x="6420433" y="2799290"/>
                </a:lnTo>
                <a:lnTo>
                  <a:pt x="6440906" y="2840225"/>
                </a:lnTo>
                <a:lnTo>
                  <a:pt x="6461380" y="2885254"/>
                </a:lnTo>
                <a:lnTo>
                  <a:pt x="6481853" y="2928236"/>
                </a:lnTo>
                <a:lnTo>
                  <a:pt x="6498231" y="2977358"/>
                </a:lnTo>
                <a:lnTo>
                  <a:pt x="6510515" y="3022387"/>
                </a:lnTo>
                <a:lnTo>
                  <a:pt x="6522799" y="3071509"/>
                </a:lnTo>
                <a:lnTo>
                  <a:pt x="6530989" y="3120632"/>
                </a:lnTo>
                <a:lnTo>
                  <a:pt x="6537131" y="3167707"/>
                </a:lnTo>
                <a:lnTo>
                  <a:pt x="6541225" y="3216830"/>
                </a:lnTo>
                <a:lnTo>
                  <a:pt x="6543272" y="3263905"/>
                </a:lnTo>
                <a:lnTo>
                  <a:pt x="6543272" y="3313028"/>
                </a:lnTo>
                <a:lnTo>
                  <a:pt x="6539178" y="3360103"/>
                </a:lnTo>
                <a:lnTo>
                  <a:pt x="6535083" y="3407179"/>
                </a:lnTo>
                <a:lnTo>
                  <a:pt x="6526894" y="3454255"/>
                </a:lnTo>
                <a:lnTo>
                  <a:pt x="6516657" y="3499283"/>
                </a:lnTo>
                <a:lnTo>
                  <a:pt x="6504373" y="3544312"/>
                </a:lnTo>
                <a:lnTo>
                  <a:pt x="6492089" y="3589341"/>
                </a:lnTo>
                <a:lnTo>
                  <a:pt x="6473663" y="3632323"/>
                </a:lnTo>
                <a:lnTo>
                  <a:pt x="6455237" y="3677352"/>
                </a:lnTo>
                <a:lnTo>
                  <a:pt x="6434764" y="3718287"/>
                </a:lnTo>
                <a:lnTo>
                  <a:pt x="6414291" y="3759223"/>
                </a:lnTo>
                <a:lnTo>
                  <a:pt x="6387675" y="3798111"/>
                </a:lnTo>
                <a:lnTo>
                  <a:pt x="6363108" y="3837000"/>
                </a:lnTo>
                <a:lnTo>
                  <a:pt x="6336492" y="3873842"/>
                </a:lnTo>
                <a:lnTo>
                  <a:pt x="6303734" y="3910683"/>
                </a:lnTo>
                <a:lnTo>
                  <a:pt x="6273025" y="3945478"/>
                </a:lnTo>
                <a:lnTo>
                  <a:pt x="6242315" y="3980273"/>
                </a:lnTo>
                <a:lnTo>
                  <a:pt x="6205463" y="4010975"/>
                </a:lnTo>
                <a:lnTo>
                  <a:pt x="6170658" y="4039630"/>
                </a:lnTo>
                <a:lnTo>
                  <a:pt x="6131760" y="4068284"/>
                </a:lnTo>
                <a:lnTo>
                  <a:pt x="6092859" y="4094892"/>
                </a:lnTo>
                <a:lnTo>
                  <a:pt x="6051913" y="4119454"/>
                </a:lnTo>
                <a:lnTo>
                  <a:pt x="6008919" y="4141968"/>
                </a:lnTo>
                <a:lnTo>
                  <a:pt x="5965925" y="4162436"/>
                </a:lnTo>
                <a:lnTo>
                  <a:pt x="5920884" y="4180857"/>
                </a:lnTo>
                <a:lnTo>
                  <a:pt x="5873795" y="4197231"/>
                </a:lnTo>
                <a:lnTo>
                  <a:pt x="5826707" y="4209511"/>
                </a:lnTo>
                <a:lnTo>
                  <a:pt x="0" y="5775287"/>
                </a:lnTo>
                <a:lnTo>
                  <a:pt x="0" y="3767410"/>
                </a:lnTo>
                <a:lnTo>
                  <a:pt x="5325110" y="2338767"/>
                </a:lnTo>
                <a:lnTo>
                  <a:pt x="5374247" y="2326486"/>
                </a:lnTo>
                <a:lnTo>
                  <a:pt x="5421334" y="2316252"/>
                </a:lnTo>
                <a:lnTo>
                  <a:pt x="5470471" y="2310112"/>
                </a:lnTo>
                <a:lnTo>
                  <a:pt x="5517559" y="2306019"/>
                </a:lnTo>
                <a:close/>
                <a:moveTo>
                  <a:pt x="14121255" y="0"/>
                </a:moveTo>
                <a:lnTo>
                  <a:pt x="14168335" y="0"/>
                </a:lnTo>
                <a:lnTo>
                  <a:pt x="14215416" y="0"/>
                </a:lnTo>
                <a:lnTo>
                  <a:pt x="14264543" y="2048"/>
                </a:lnTo>
                <a:lnTo>
                  <a:pt x="14309577" y="8192"/>
                </a:lnTo>
                <a:lnTo>
                  <a:pt x="14356659" y="16384"/>
                </a:lnTo>
                <a:lnTo>
                  <a:pt x="14403739" y="24576"/>
                </a:lnTo>
                <a:lnTo>
                  <a:pt x="14448773" y="36864"/>
                </a:lnTo>
                <a:lnTo>
                  <a:pt x="14493807" y="53247"/>
                </a:lnTo>
                <a:lnTo>
                  <a:pt x="14536793" y="69631"/>
                </a:lnTo>
                <a:lnTo>
                  <a:pt x="14579781" y="86015"/>
                </a:lnTo>
                <a:lnTo>
                  <a:pt x="14620720" y="106495"/>
                </a:lnTo>
                <a:lnTo>
                  <a:pt x="14661660" y="131070"/>
                </a:lnTo>
                <a:lnTo>
                  <a:pt x="14700553" y="153598"/>
                </a:lnTo>
                <a:lnTo>
                  <a:pt x="14739445" y="180222"/>
                </a:lnTo>
                <a:lnTo>
                  <a:pt x="14778339" y="208893"/>
                </a:lnTo>
                <a:lnTo>
                  <a:pt x="14813137" y="237565"/>
                </a:lnTo>
                <a:lnTo>
                  <a:pt x="14847936" y="268284"/>
                </a:lnTo>
                <a:lnTo>
                  <a:pt x="14880688" y="303100"/>
                </a:lnTo>
                <a:lnTo>
                  <a:pt x="14911393" y="335868"/>
                </a:lnTo>
                <a:lnTo>
                  <a:pt x="14942098" y="374779"/>
                </a:lnTo>
                <a:lnTo>
                  <a:pt x="14970755" y="411643"/>
                </a:lnTo>
                <a:lnTo>
                  <a:pt x="14995320" y="452602"/>
                </a:lnTo>
                <a:lnTo>
                  <a:pt x="15021931" y="491514"/>
                </a:lnTo>
                <a:lnTo>
                  <a:pt x="15044447" y="534521"/>
                </a:lnTo>
                <a:lnTo>
                  <a:pt x="15062870" y="577528"/>
                </a:lnTo>
                <a:lnTo>
                  <a:pt x="15081293" y="624632"/>
                </a:lnTo>
                <a:lnTo>
                  <a:pt x="15099716" y="671735"/>
                </a:lnTo>
                <a:lnTo>
                  <a:pt x="15114045" y="716791"/>
                </a:lnTo>
                <a:lnTo>
                  <a:pt x="15124280" y="765942"/>
                </a:lnTo>
                <a:lnTo>
                  <a:pt x="15134515" y="815093"/>
                </a:lnTo>
                <a:lnTo>
                  <a:pt x="15140656" y="864245"/>
                </a:lnTo>
                <a:lnTo>
                  <a:pt x="15144750" y="911348"/>
                </a:lnTo>
                <a:lnTo>
                  <a:pt x="15144750" y="958451"/>
                </a:lnTo>
                <a:lnTo>
                  <a:pt x="15144750" y="1007603"/>
                </a:lnTo>
                <a:lnTo>
                  <a:pt x="15142703" y="1054706"/>
                </a:lnTo>
                <a:lnTo>
                  <a:pt x="15136562" y="1101810"/>
                </a:lnTo>
                <a:lnTo>
                  <a:pt x="15128374" y="1148913"/>
                </a:lnTo>
                <a:lnTo>
                  <a:pt x="15120186" y="1193968"/>
                </a:lnTo>
                <a:lnTo>
                  <a:pt x="15107904" y="1241072"/>
                </a:lnTo>
                <a:lnTo>
                  <a:pt x="15093575" y="1284079"/>
                </a:lnTo>
                <a:lnTo>
                  <a:pt x="15075152" y="1329135"/>
                </a:lnTo>
                <a:lnTo>
                  <a:pt x="15056729" y="1370094"/>
                </a:lnTo>
                <a:lnTo>
                  <a:pt x="15038306" y="1413102"/>
                </a:lnTo>
                <a:lnTo>
                  <a:pt x="15015790" y="1452013"/>
                </a:lnTo>
                <a:lnTo>
                  <a:pt x="14991226" y="1492973"/>
                </a:lnTo>
                <a:lnTo>
                  <a:pt x="14964615" y="1531884"/>
                </a:lnTo>
                <a:lnTo>
                  <a:pt x="14938004" y="1568748"/>
                </a:lnTo>
                <a:lnTo>
                  <a:pt x="14907299" y="1605611"/>
                </a:lnTo>
                <a:lnTo>
                  <a:pt x="14876594" y="1640427"/>
                </a:lnTo>
                <a:lnTo>
                  <a:pt x="14843843" y="1673194"/>
                </a:lnTo>
                <a:lnTo>
                  <a:pt x="14806997" y="1705962"/>
                </a:lnTo>
                <a:lnTo>
                  <a:pt x="14772197" y="1734633"/>
                </a:lnTo>
                <a:lnTo>
                  <a:pt x="14733305" y="1763305"/>
                </a:lnTo>
                <a:lnTo>
                  <a:pt x="14694412" y="1789929"/>
                </a:lnTo>
                <a:lnTo>
                  <a:pt x="14653472" y="1814504"/>
                </a:lnTo>
                <a:lnTo>
                  <a:pt x="14612532" y="1837032"/>
                </a:lnTo>
                <a:lnTo>
                  <a:pt x="14567499" y="1857512"/>
                </a:lnTo>
                <a:lnTo>
                  <a:pt x="14522465" y="1875944"/>
                </a:lnTo>
                <a:lnTo>
                  <a:pt x="14475384" y="1892327"/>
                </a:lnTo>
                <a:lnTo>
                  <a:pt x="14428303" y="1906663"/>
                </a:lnTo>
                <a:lnTo>
                  <a:pt x="7812427" y="3684305"/>
                </a:lnTo>
                <a:lnTo>
                  <a:pt x="7763299" y="3696592"/>
                </a:lnTo>
                <a:lnTo>
                  <a:pt x="7716218" y="3704784"/>
                </a:lnTo>
                <a:lnTo>
                  <a:pt x="7667091" y="3710928"/>
                </a:lnTo>
                <a:lnTo>
                  <a:pt x="7620010" y="3715024"/>
                </a:lnTo>
                <a:lnTo>
                  <a:pt x="7570882" y="3717072"/>
                </a:lnTo>
                <a:lnTo>
                  <a:pt x="7523801" y="3715024"/>
                </a:lnTo>
                <a:lnTo>
                  <a:pt x="7476721" y="3712976"/>
                </a:lnTo>
                <a:lnTo>
                  <a:pt x="7431687" y="3706832"/>
                </a:lnTo>
                <a:lnTo>
                  <a:pt x="7382559" y="3700688"/>
                </a:lnTo>
                <a:lnTo>
                  <a:pt x="7337525" y="3690448"/>
                </a:lnTo>
                <a:lnTo>
                  <a:pt x="7292491" y="3678161"/>
                </a:lnTo>
                <a:lnTo>
                  <a:pt x="7247457" y="3661777"/>
                </a:lnTo>
                <a:lnTo>
                  <a:pt x="7204471" y="3647441"/>
                </a:lnTo>
                <a:lnTo>
                  <a:pt x="7161484" y="3629009"/>
                </a:lnTo>
                <a:lnTo>
                  <a:pt x="7120545" y="3608530"/>
                </a:lnTo>
                <a:lnTo>
                  <a:pt x="7077557" y="3586002"/>
                </a:lnTo>
                <a:lnTo>
                  <a:pt x="7038664" y="3561426"/>
                </a:lnTo>
                <a:lnTo>
                  <a:pt x="7001819" y="3536850"/>
                </a:lnTo>
                <a:lnTo>
                  <a:pt x="6962926" y="3506131"/>
                </a:lnTo>
                <a:lnTo>
                  <a:pt x="6928127" y="3477459"/>
                </a:lnTo>
                <a:lnTo>
                  <a:pt x="6891282" y="3446740"/>
                </a:lnTo>
                <a:lnTo>
                  <a:pt x="6860576" y="3411924"/>
                </a:lnTo>
                <a:lnTo>
                  <a:pt x="6829871" y="3379156"/>
                </a:lnTo>
                <a:lnTo>
                  <a:pt x="6797120" y="3342293"/>
                </a:lnTo>
                <a:lnTo>
                  <a:pt x="6770509" y="3303381"/>
                </a:lnTo>
                <a:lnTo>
                  <a:pt x="6743898" y="3264470"/>
                </a:lnTo>
                <a:lnTo>
                  <a:pt x="6719334" y="3223510"/>
                </a:lnTo>
                <a:lnTo>
                  <a:pt x="6696817" y="3180503"/>
                </a:lnTo>
                <a:lnTo>
                  <a:pt x="6676347" y="3137496"/>
                </a:lnTo>
                <a:lnTo>
                  <a:pt x="6657924" y="3092440"/>
                </a:lnTo>
                <a:lnTo>
                  <a:pt x="6641548" y="3047385"/>
                </a:lnTo>
                <a:lnTo>
                  <a:pt x="6627220" y="2998233"/>
                </a:lnTo>
                <a:lnTo>
                  <a:pt x="6614937" y="2949082"/>
                </a:lnTo>
                <a:lnTo>
                  <a:pt x="6606749" y="2901979"/>
                </a:lnTo>
                <a:lnTo>
                  <a:pt x="6600608" y="2852827"/>
                </a:lnTo>
                <a:lnTo>
                  <a:pt x="6596514" y="2805724"/>
                </a:lnTo>
                <a:lnTo>
                  <a:pt x="6594467" y="2756573"/>
                </a:lnTo>
                <a:lnTo>
                  <a:pt x="6596514" y="2707421"/>
                </a:lnTo>
                <a:lnTo>
                  <a:pt x="6598562" y="2662366"/>
                </a:lnTo>
                <a:lnTo>
                  <a:pt x="6604702" y="2613214"/>
                </a:lnTo>
                <a:lnTo>
                  <a:pt x="6610843" y="2568159"/>
                </a:lnTo>
                <a:lnTo>
                  <a:pt x="6621078" y="2521056"/>
                </a:lnTo>
                <a:lnTo>
                  <a:pt x="6633361" y="2476000"/>
                </a:lnTo>
                <a:lnTo>
                  <a:pt x="6647690" y="2432992"/>
                </a:lnTo>
                <a:lnTo>
                  <a:pt x="6664065" y="2387937"/>
                </a:lnTo>
                <a:lnTo>
                  <a:pt x="6682488" y="2344930"/>
                </a:lnTo>
                <a:lnTo>
                  <a:pt x="6702958" y="2301922"/>
                </a:lnTo>
                <a:lnTo>
                  <a:pt x="6723428" y="2263011"/>
                </a:lnTo>
                <a:lnTo>
                  <a:pt x="6750039" y="2222051"/>
                </a:lnTo>
                <a:lnTo>
                  <a:pt x="6774602" y="2185188"/>
                </a:lnTo>
                <a:lnTo>
                  <a:pt x="6803260" y="2146276"/>
                </a:lnTo>
                <a:lnTo>
                  <a:pt x="6833965" y="2111461"/>
                </a:lnTo>
                <a:lnTo>
                  <a:pt x="6864670" y="2074597"/>
                </a:lnTo>
                <a:lnTo>
                  <a:pt x="6897422" y="2043877"/>
                </a:lnTo>
                <a:lnTo>
                  <a:pt x="6932221" y="2009062"/>
                </a:lnTo>
                <a:lnTo>
                  <a:pt x="6969067" y="1980390"/>
                </a:lnTo>
                <a:lnTo>
                  <a:pt x="7007959" y="1953767"/>
                </a:lnTo>
                <a:lnTo>
                  <a:pt x="7044806" y="1925095"/>
                </a:lnTo>
                <a:lnTo>
                  <a:pt x="7087792" y="1902567"/>
                </a:lnTo>
                <a:lnTo>
                  <a:pt x="7128732" y="1880040"/>
                </a:lnTo>
                <a:lnTo>
                  <a:pt x="7173766" y="1859560"/>
                </a:lnTo>
                <a:lnTo>
                  <a:pt x="7216753" y="1839080"/>
                </a:lnTo>
                <a:lnTo>
                  <a:pt x="7263834" y="1822696"/>
                </a:lnTo>
                <a:lnTo>
                  <a:pt x="7310914" y="1810408"/>
                </a:lnTo>
                <a:lnTo>
                  <a:pt x="13928837" y="30719"/>
                </a:lnTo>
                <a:lnTo>
                  <a:pt x="13977965" y="20480"/>
                </a:lnTo>
                <a:lnTo>
                  <a:pt x="14025045" y="10240"/>
                </a:lnTo>
                <a:lnTo>
                  <a:pt x="14074173" y="4096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739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8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 bwMode="auto">
          <a:xfrm>
            <a:off x="1930400" y="0"/>
            <a:ext cx="10261601" cy="4592383"/>
          </a:xfrm>
          <a:custGeom>
            <a:avLst/>
            <a:gdLst>
              <a:gd name="connsiteX0" fmla="*/ 7647787 w 15392401"/>
              <a:gd name="connsiteY0" fmla="*/ 3111786 h 6889639"/>
              <a:gd name="connsiteX1" fmla="*/ 7697717 w 15392401"/>
              <a:gd name="connsiteY1" fmla="*/ 3111786 h 6889639"/>
              <a:gd name="connsiteX2" fmla="*/ 7745568 w 15392401"/>
              <a:gd name="connsiteY2" fmla="*/ 3111786 h 6889639"/>
              <a:gd name="connsiteX3" fmla="*/ 7795499 w 15392401"/>
              <a:gd name="connsiteY3" fmla="*/ 3115949 h 6889639"/>
              <a:gd name="connsiteX4" fmla="*/ 7843350 w 15392401"/>
              <a:gd name="connsiteY4" fmla="*/ 3120112 h 6889639"/>
              <a:gd name="connsiteX5" fmla="*/ 7889121 w 15392401"/>
              <a:gd name="connsiteY5" fmla="*/ 3128438 h 6889639"/>
              <a:gd name="connsiteX6" fmla="*/ 7936971 w 15392401"/>
              <a:gd name="connsiteY6" fmla="*/ 3138845 h 6889639"/>
              <a:gd name="connsiteX7" fmla="*/ 7982741 w 15392401"/>
              <a:gd name="connsiteY7" fmla="*/ 3149252 h 6889639"/>
              <a:gd name="connsiteX8" fmla="*/ 8028511 w 15392401"/>
              <a:gd name="connsiteY8" fmla="*/ 3163823 h 6889639"/>
              <a:gd name="connsiteX9" fmla="*/ 8072201 w 15392401"/>
              <a:gd name="connsiteY9" fmla="*/ 3182556 h 6889639"/>
              <a:gd name="connsiteX10" fmla="*/ 8115891 w 15392401"/>
              <a:gd name="connsiteY10" fmla="*/ 3201289 h 6889639"/>
              <a:gd name="connsiteX11" fmla="*/ 8157500 w 15392401"/>
              <a:gd name="connsiteY11" fmla="*/ 3220022 h 6889639"/>
              <a:gd name="connsiteX12" fmla="*/ 8199109 w 15392401"/>
              <a:gd name="connsiteY12" fmla="*/ 3242918 h 6889639"/>
              <a:gd name="connsiteX13" fmla="*/ 8238639 w 15392401"/>
              <a:gd name="connsiteY13" fmla="*/ 3267896 h 6889639"/>
              <a:gd name="connsiteX14" fmla="*/ 8280247 w 15392401"/>
              <a:gd name="connsiteY14" fmla="*/ 3294955 h 6889639"/>
              <a:gd name="connsiteX15" fmla="*/ 8315615 w 15392401"/>
              <a:gd name="connsiteY15" fmla="*/ 3322014 h 6889639"/>
              <a:gd name="connsiteX16" fmla="*/ 8353064 w 15392401"/>
              <a:gd name="connsiteY16" fmla="*/ 3353236 h 6889639"/>
              <a:gd name="connsiteX17" fmla="*/ 8388431 w 15392401"/>
              <a:gd name="connsiteY17" fmla="*/ 3384458 h 6889639"/>
              <a:gd name="connsiteX18" fmla="*/ 8421719 w 15392401"/>
              <a:gd name="connsiteY18" fmla="*/ 3419842 h 6889639"/>
              <a:gd name="connsiteX19" fmla="*/ 8455007 w 15392401"/>
              <a:gd name="connsiteY19" fmla="*/ 3455227 h 6889639"/>
              <a:gd name="connsiteX20" fmla="*/ 8484133 w 15392401"/>
              <a:gd name="connsiteY20" fmla="*/ 3490612 h 6889639"/>
              <a:gd name="connsiteX21" fmla="*/ 8513260 w 15392401"/>
              <a:gd name="connsiteY21" fmla="*/ 3530160 h 6889639"/>
              <a:gd name="connsiteX22" fmla="*/ 8540306 w 15392401"/>
              <a:gd name="connsiteY22" fmla="*/ 3569708 h 6889639"/>
              <a:gd name="connsiteX23" fmla="*/ 8565271 w 15392401"/>
              <a:gd name="connsiteY23" fmla="*/ 3611337 h 6889639"/>
              <a:gd name="connsiteX24" fmla="*/ 8588156 w 15392401"/>
              <a:gd name="connsiteY24" fmla="*/ 3655048 h 6889639"/>
              <a:gd name="connsiteX25" fmla="*/ 8606880 w 15392401"/>
              <a:gd name="connsiteY25" fmla="*/ 3698758 h 6889639"/>
              <a:gd name="connsiteX26" fmla="*/ 8627685 w 15392401"/>
              <a:gd name="connsiteY26" fmla="*/ 3746632 h 6889639"/>
              <a:gd name="connsiteX27" fmla="*/ 8644329 w 15392401"/>
              <a:gd name="connsiteY27" fmla="*/ 3792424 h 6889639"/>
              <a:gd name="connsiteX28" fmla="*/ 8658892 w 15392401"/>
              <a:gd name="connsiteY28" fmla="*/ 3842379 h 6889639"/>
              <a:gd name="connsiteX29" fmla="*/ 8669294 w 15392401"/>
              <a:gd name="connsiteY29" fmla="*/ 3890253 h 6889639"/>
              <a:gd name="connsiteX30" fmla="*/ 8679697 w 15392401"/>
              <a:gd name="connsiteY30" fmla="*/ 3940208 h 6889639"/>
              <a:gd name="connsiteX31" fmla="*/ 8685938 w 15392401"/>
              <a:gd name="connsiteY31" fmla="*/ 3990163 h 6889639"/>
              <a:gd name="connsiteX32" fmla="*/ 8690099 w 15392401"/>
              <a:gd name="connsiteY32" fmla="*/ 4038037 h 6889639"/>
              <a:gd name="connsiteX33" fmla="*/ 8690099 w 15392401"/>
              <a:gd name="connsiteY33" fmla="*/ 4087992 h 6889639"/>
              <a:gd name="connsiteX34" fmla="*/ 8690099 w 15392401"/>
              <a:gd name="connsiteY34" fmla="*/ 4133784 h 6889639"/>
              <a:gd name="connsiteX35" fmla="*/ 8685938 w 15392401"/>
              <a:gd name="connsiteY35" fmla="*/ 4183739 h 6889639"/>
              <a:gd name="connsiteX36" fmla="*/ 8681777 w 15392401"/>
              <a:gd name="connsiteY36" fmla="*/ 4231613 h 6889639"/>
              <a:gd name="connsiteX37" fmla="*/ 8673455 w 15392401"/>
              <a:gd name="connsiteY37" fmla="*/ 4277405 h 6889639"/>
              <a:gd name="connsiteX38" fmla="*/ 8663053 w 15392401"/>
              <a:gd name="connsiteY38" fmla="*/ 4325278 h 6889639"/>
              <a:gd name="connsiteX39" fmla="*/ 8652651 w 15392401"/>
              <a:gd name="connsiteY39" fmla="*/ 4371071 h 6889639"/>
              <a:gd name="connsiteX40" fmla="*/ 8638087 w 15392401"/>
              <a:gd name="connsiteY40" fmla="*/ 4416863 h 6889639"/>
              <a:gd name="connsiteX41" fmla="*/ 8619363 w 15392401"/>
              <a:gd name="connsiteY41" fmla="*/ 4462655 h 6889639"/>
              <a:gd name="connsiteX42" fmla="*/ 8600639 w 15392401"/>
              <a:gd name="connsiteY42" fmla="*/ 4504284 h 6889639"/>
              <a:gd name="connsiteX43" fmla="*/ 8581915 w 15392401"/>
              <a:gd name="connsiteY43" fmla="*/ 4547995 h 6889639"/>
              <a:gd name="connsiteX44" fmla="*/ 8559030 w 15392401"/>
              <a:gd name="connsiteY44" fmla="*/ 4589624 h 6889639"/>
              <a:gd name="connsiteX45" fmla="*/ 8536145 w 15392401"/>
              <a:gd name="connsiteY45" fmla="*/ 4631253 h 6889639"/>
              <a:gd name="connsiteX46" fmla="*/ 8507018 w 15392401"/>
              <a:gd name="connsiteY46" fmla="*/ 4668720 h 6889639"/>
              <a:gd name="connsiteX47" fmla="*/ 8479972 w 15392401"/>
              <a:gd name="connsiteY47" fmla="*/ 4708267 h 6889639"/>
              <a:gd name="connsiteX48" fmla="*/ 8450846 w 15392401"/>
              <a:gd name="connsiteY48" fmla="*/ 4743652 h 6889639"/>
              <a:gd name="connsiteX49" fmla="*/ 8417558 w 15392401"/>
              <a:gd name="connsiteY49" fmla="*/ 4776956 h 6889639"/>
              <a:gd name="connsiteX50" fmla="*/ 8384271 w 15392401"/>
              <a:gd name="connsiteY50" fmla="*/ 4812340 h 6889639"/>
              <a:gd name="connsiteX51" fmla="*/ 8346823 w 15392401"/>
              <a:gd name="connsiteY51" fmla="*/ 4843562 h 6889639"/>
              <a:gd name="connsiteX52" fmla="*/ 8311455 w 15392401"/>
              <a:gd name="connsiteY52" fmla="*/ 4874784 h 6889639"/>
              <a:gd name="connsiteX53" fmla="*/ 8274006 w 15392401"/>
              <a:gd name="connsiteY53" fmla="*/ 4903925 h 6889639"/>
              <a:gd name="connsiteX54" fmla="*/ 8232397 w 15392401"/>
              <a:gd name="connsiteY54" fmla="*/ 4928902 h 6889639"/>
              <a:gd name="connsiteX55" fmla="*/ 8192868 w 15392401"/>
              <a:gd name="connsiteY55" fmla="*/ 4955961 h 6889639"/>
              <a:gd name="connsiteX56" fmla="*/ 8147098 w 15392401"/>
              <a:gd name="connsiteY56" fmla="*/ 4978857 h 6889639"/>
              <a:gd name="connsiteX57" fmla="*/ 8105489 w 15392401"/>
              <a:gd name="connsiteY57" fmla="*/ 4999672 h 6889639"/>
              <a:gd name="connsiteX58" fmla="*/ 8057638 w 15392401"/>
              <a:gd name="connsiteY58" fmla="*/ 5016324 h 6889639"/>
              <a:gd name="connsiteX59" fmla="*/ 8011867 w 15392401"/>
              <a:gd name="connsiteY59" fmla="*/ 5035057 h 6889639"/>
              <a:gd name="connsiteX60" fmla="*/ 7961937 w 15392401"/>
              <a:gd name="connsiteY60" fmla="*/ 5049627 h 6889639"/>
              <a:gd name="connsiteX61" fmla="*/ 1237877 w 15392401"/>
              <a:gd name="connsiteY61" fmla="*/ 6854254 h 6889639"/>
              <a:gd name="connsiteX62" fmla="*/ 1187945 w 15392401"/>
              <a:gd name="connsiteY62" fmla="*/ 6868825 h 6889639"/>
              <a:gd name="connsiteX63" fmla="*/ 1140095 w 15392401"/>
              <a:gd name="connsiteY63" fmla="*/ 6877150 h 6889639"/>
              <a:gd name="connsiteX64" fmla="*/ 1090164 w 15392401"/>
              <a:gd name="connsiteY64" fmla="*/ 6883395 h 6889639"/>
              <a:gd name="connsiteX65" fmla="*/ 1042313 w 15392401"/>
              <a:gd name="connsiteY65" fmla="*/ 6887558 h 6889639"/>
              <a:gd name="connsiteX66" fmla="*/ 992382 w 15392401"/>
              <a:gd name="connsiteY66" fmla="*/ 6889639 h 6889639"/>
              <a:gd name="connsiteX67" fmla="*/ 944531 w 15392401"/>
              <a:gd name="connsiteY67" fmla="*/ 6889639 h 6889639"/>
              <a:gd name="connsiteX68" fmla="*/ 896680 w 15392401"/>
              <a:gd name="connsiteY68" fmla="*/ 6885476 h 6889639"/>
              <a:gd name="connsiteX69" fmla="*/ 848830 w 15392401"/>
              <a:gd name="connsiteY69" fmla="*/ 6881313 h 6889639"/>
              <a:gd name="connsiteX70" fmla="*/ 800979 w 15392401"/>
              <a:gd name="connsiteY70" fmla="*/ 6872987 h 6889639"/>
              <a:gd name="connsiteX71" fmla="*/ 755209 w 15392401"/>
              <a:gd name="connsiteY71" fmla="*/ 6860499 h 6889639"/>
              <a:gd name="connsiteX72" fmla="*/ 709439 w 15392401"/>
              <a:gd name="connsiteY72" fmla="*/ 6848010 h 6889639"/>
              <a:gd name="connsiteX73" fmla="*/ 663668 w 15392401"/>
              <a:gd name="connsiteY73" fmla="*/ 6835521 h 6889639"/>
              <a:gd name="connsiteX74" fmla="*/ 619979 w 15392401"/>
              <a:gd name="connsiteY74" fmla="*/ 6818869 h 6889639"/>
              <a:gd name="connsiteX75" fmla="*/ 576289 w 15392401"/>
              <a:gd name="connsiteY75" fmla="*/ 6800136 h 6889639"/>
              <a:gd name="connsiteX76" fmla="*/ 534679 w 15392401"/>
              <a:gd name="connsiteY76" fmla="*/ 6777240 h 6889639"/>
              <a:gd name="connsiteX77" fmla="*/ 493070 w 15392401"/>
              <a:gd name="connsiteY77" fmla="*/ 6756426 h 6889639"/>
              <a:gd name="connsiteX78" fmla="*/ 451461 w 15392401"/>
              <a:gd name="connsiteY78" fmla="*/ 6731448 h 6889639"/>
              <a:gd name="connsiteX79" fmla="*/ 414013 w 15392401"/>
              <a:gd name="connsiteY79" fmla="*/ 6706470 h 6889639"/>
              <a:gd name="connsiteX80" fmla="*/ 374484 w 15392401"/>
              <a:gd name="connsiteY80" fmla="*/ 6677330 h 6889639"/>
              <a:gd name="connsiteX81" fmla="*/ 339116 w 15392401"/>
              <a:gd name="connsiteY81" fmla="*/ 6646108 h 6889639"/>
              <a:gd name="connsiteX82" fmla="*/ 301668 w 15392401"/>
              <a:gd name="connsiteY82" fmla="*/ 6612805 h 6889639"/>
              <a:gd name="connsiteX83" fmla="*/ 270461 w 15392401"/>
              <a:gd name="connsiteY83" fmla="*/ 6581583 h 6889639"/>
              <a:gd name="connsiteX84" fmla="*/ 239254 w 15392401"/>
              <a:gd name="connsiteY84" fmla="*/ 6546198 h 6889639"/>
              <a:gd name="connsiteX85" fmla="*/ 205966 w 15392401"/>
              <a:gd name="connsiteY85" fmla="*/ 6508732 h 6889639"/>
              <a:gd name="connsiteX86" fmla="*/ 178920 w 15392401"/>
              <a:gd name="connsiteY86" fmla="*/ 6471265 h 6889639"/>
              <a:gd name="connsiteX87" fmla="*/ 151874 w 15392401"/>
              <a:gd name="connsiteY87" fmla="*/ 6429636 h 6889639"/>
              <a:gd name="connsiteX88" fmla="*/ 126909 w 15392401"/>
              <a:gd name="connsiteY88" fmla="*/ 6388007 h 6889639"/>
              <a:gd name="connsiteX89" fmla="*/ 104024 w 15392401"/>
              <a:gd name="connsiteY89" fmla="*/ 6344296 h 6889639"/>
              <a:gd name="connsiteX90" fmla="*/ 83219 w 15392401"/>
              <a:gd name="connsiteY90" fmla="*/ 6298504 h 6889639"/>
              <a:gd name="connsiteX91" fmla="*/ 64495 w 15392401"/>
              <a:gd name="connsiteY91" fmla="*/ 6254793 h 6889639"/>
              <a:gd name="connsiteX92" fmla="*/ 47851 w 15392401"/>
              <a:gd name="connsiteY92" fmla="*/ 6206920 h 6889639"/>
              <a:gd name="connsiteX93" fmla="*/ 33288 w 15392401"/>
              <a:gd name="connsiteY93" fmla="*/ 6159046 h 6889639"/>
              <a:gd name="connsiteX94" fmla="*/ 20805 w 15392401"/>
              <a:gd name="connsiteY94" fmla="*/ 6109091 h 6889639"/>
              <a:gd name="connsiteX95" fmla="*/ 12483 w 15392401"/>
              <a:gd name="connsiteY95" fmla="*/ 6059136 h 6889639"/>
              <a:gd name="connsiteX96" fmla="*/ 6242 w 15392401"/>
              <a:gd name="connsiteY96" fmla="*/ 6011262 h 6889639"/>
              <a:gd name="connsiteX97" fmla="*/ 2081 w 15392401"/>
              <a:gd name="connsiteY97" fmla="*/ 5961307 h 6889639"/>
              <a:gd name="connsiteX98" fmla="*/ 0 w 15392401"/>
              <a:gd name="connsiteY98" fmla="*/ 5913434 h 6889639"/>
              <a:gd name="connsiteX99" fmla="*/ 2081 w 15392401"/>
              <a:gd name="connsiteY99" fmla="*/ 5863479 h 6889639"/>
              <a:gd name="connsiteX100" fmla="*/ 4161 w 15392401"/>
              <a:gd name="connsiteY100" fmla="*/ 5815605 h 6889639"/>
              <a:gd name="connsiteX101" fmla="*/ 10402 w 15392401"/>
              <a:gd name="connsiteY101" fmla="*/ 5769813 h 6889639"/>
              <a:gd name="connsiteX102" fmla="*/ 16644 w 15392401"/>
              <a:gd name="connsiteY102" fmla="*/ 5719858 h 6889639"/>
              <a:gd name="connsiteX103" fmla="*/ 27046 w 15392401"/>
              <a:gd name="connsiteY103" fmla="*/ 5676147 h 6889639"/>
              <a:gd name="connsiteX104" fmla="*/ 39529 w 15392401"/>
              <a:gd name="connsiteY104" fmla="*/ 5628273 h 6889639"/>
              <a:gd name="connsiteX105" fmla="*/ 56173 w 15392401"/>
              <a:gd name="connsiteY105" fmla="*/ 5584563 h 6889639"/>
              <a:gd name="connsiteX106" fmla="*/ 70736 w 15392401"/>
              <a:gd name="connsiteY106" fmla="*/ 5538770 h 6889639"/>
              <a:gd name="connsiteX107" fmla="*/ 89460 w 15392401"/>
              <a:gd name="connsiteY107" fmla="*/ 5495060 h 6889639"/>
              <a:gd name="connsiteX108" fmla="*/ 110265 w 15392401"/>
              <a:gd name="connsiteY108" fmla="*/ 5453431 h 6889639"/>
              <a:gd name="connsiteX109" fmla="*/ 131070 w 15392401"/>
              <a:gd name="connsiteY109" fmla="*/ 5409720 h 6889639"/>
              <a:gd name="connsiteX110" fmla="*/ 158115 w 15392401"/>
              <a:gd name="connsiteY110" fmla="*/ 5370172 h 6889639"/>
              <a:gd name="connsiteX111" fmla="*/ 183081 w 15392401"/>
              <a:gd name="connsiteY111" fmla="*/ 5330624 h 6889639"/>
              <a:gd name="connsiteX112" fmla="*/ 212208 w 15392401"/>
              <a:gd name="connsiteY112" fmla="*/ 5293158 h 6889639"/>
              <a:gd name="connsiteX113" fmla="*/ 243415 w 15392401"/>
              <a:gd name="connsiteY113" fmla="*/ 5255692 h 6889639"/>
              <a:gd name="connsiteX114" fmla="*/ 274621 w 15392401"/>
              <a:gd name="connsiteY114" fmla="*/ 5220307 h 6889639"/>
              <a:gd name="connsiteX115" fmla="*/ 307909 w 15392401"/>
              <a:gd name="connsiteY115" fmla="*/ 5189085 h 6889639"/>
              <a:gd name="connsiteX116" fmla="*/ 343277 w 15392401"/>
              <a:gd name="connsiteY116" fmla="*/ 5155782 h 6889639"/>
              <a:gd name="connsiteX117" fmla="*/ 378645 w 15392401"/>
              <a:gd name="connsiteY117" fmla="*/ 5124560 h 6889639"/>
              <a:gd name="connsiteX118" fmla="*/ 420254 w 15392401"/>
              <a:gd name="connsiteY118" fmla="*/ 5095419 h 6889639"/>
              <a:gd name="connsiteX119" fmla="*/ 457702 w 15392401"/>
              <a:gd name="connsiteY119" fmla="*/ 5068360 h 6889639"/>
              <a:gd name="connsiteX120" fmla="*/ 501392 w 15392401"/>
              <a:gd name="connsiteY120" fmla="*/ 5045464 h 6889639"/>
              <a:gd name="connsiteX121" fmla="*/ 543002 w 15392401"/>
              <a:gd name="connsiteY121" fmla="*/ 5022568 h 6889639"/>
              <a:gd name="connsiteX122" fmla="*/ 588772 w 15392401"/>
              <a:gd name="connsiteY122" fmla="*/ 4999672 h 6889639"/>
              <a:gd name="connsiteX123" fmla="*/ 632461 w 15392401"/>
              <a:gd name="connsiteY123" fmla="*/ 4980939 h 6889639"/>
              <a:gd name="connsiteX124" fmla="*/ 680312 w 15392401"/>
              <a:gd name="connsiteY124" fmla="*/ 4966369 h 6889639"/>
              <a:gd name="connsiteX125" fmla="*/ 728163 w 15392401"/>
              <a:gd name="connsiteY125" fmla="*/ 4951798 h 6889639"/>
              <a:gd name="connsiteX126" fmla="*/ 7454303 w 15392401"/>
              <a:gd name="connsiteY126" fmla="*/ 3143008 h 6889639"/>
              <a:gd name="connsiteX127" fmla="*/ 7504235 w 15392401"/>
              <a:gd name="connsiteY127" fmla="*/ 3132601 h 6889639"/>
              <a:gd name="connsiteX128" fmla="*/ 7552085 w 15392401"/>
              <a:gd name="connsiteY128" fmla="*/ 3122193 h 6889639"/>
              <a:gd name="connsiteX129" fmla="*/ 7602016 w 15392401"/>
              <a:gd name="connsiteY129" fmla="*/ 3115949 h 6889639"/>
              <a:gd name="connsiteX130" fmla="*/ 15392401 w 15392401"/>
              <a:gd name="connsiteY130" fmla="*/ 1019916 h 6889639"/>
              <a:gd name="connsiteX131" fmla="*/ 15392401 w 15392401"/>
              <a:gd name="connsiteY131" fmla="*/ 3059749 h 6889639"/>
              <a:gd name="connsiteX132" fmla="*/ 9979827 w 15392401"/>
              <a:gd name="connsiteY132" fmla="*/ 4514691 h 6889639"/>
              <a:gd name="connsiteX133" fmla="*/ 9929903 w 15392401"/>
              <a:gd name="connsiteY133" fmla="*/ 4525098 h 6889639"/>
              <a:gd name="connsiteX134" fmla="*/ 9882059 w 15392401"/>
              <a:gd name="connsiteY134" fmla="*/ 4535505 h 6889639"/>
              <a:gd name="connsiteX135" fmla="*/ 9832135 w 15392401"/>
              <a:gd name="connsiteY135" fmla="*/ 4541750 h 6889639"/>
              <a:gd name="connsiteX136" fmla="*/ 9784292 w 15392401"/>
              <a:gd name="connsiteY136" fmla="*/ 4547994 h 6889639"/>
              <a:gd name="connsiteX137" fmla="*/ 9734368 w 15392401"/>
              <a:gd name="connsiteY137" fmla="*/ 4547994 h 6889639"/>
              <a:gd name="connsiteX138" fmla="*/ 9688604 w 15392401"/>
              <a:gd name="connsiteY138" fmla="*/ 4547994 h 6889639"/>
              <a:gd name="connsiteX139" fmla="*/ 9638681 w 15392401"/>
              <a:gd name="connsiteY139" fmla="*/ 4541750 h 6889639"/>
              <a:gd name="connsiteX140" fmla="*/ 9592917 w 15392401"/>
              <a:gd name="connsiteY140" fmla="*/ 4537587 h 6889639"/>
              <a:gd name="connsiteX141" fmla="*/ 9545073 w 15392401"/>
              <a:gd name="connsiteY141" fmla="*/ 4529261 h 6889639"/>
              <a:gd name="connsiteX142" fmla="*/ 9497230 w 15392401"/>
              <a:gd name="connsiteY142" fmla="*/ 4518854 h 6889639"/>
              <a:gd name="connsiteX143" fmla="*/ 9451466 w 15392401"/>
              <a:gd name="connsiteY143" fmla="*/ 4508446 h 6889639"/>
              <a:gd name="connsiteX144" fmla="*/ 9405703 w 15392401"/>
              <a:gd name="connsiteY144" fmla="*/ 4493876 h 6889639"/>
              <a:gd name="connsiteX145" fmla="*/ 9362019 w 15392401"/>
              <a:gd name="connsiteY145" fmla="*/ 4477224 h 6889639"/>
              <a:gd name="connsiteX146" fmla="*/ 9318336 w 15392401"/>
              <a:gd name="connsiteY146" fmla="*/ 4456410 h 6889639"/>
              <a:gd name="connsiteX147" fmla="*/ 9276733 w 15392401"/>
              <a:gd name="connsiteY147" fmla="*/ 4437677 h 6889639"/>
              <a:gd name="connsiteX148" fmla="*/ 9233050 w 15392401"/>
              <a:gd name="connsiteY148" fmla="*/ 4414781 h 6889639"/>
              <a:gd name="connsiteX149" fmla="*/ 9193527 w 15392401"/>
              <a:gd name="connsiteY149" fmla="*/ 4391884 h 6889639"/>
              <a:gd name="connsiteX150" fmla="*/ 9156084 w 15392401"/>
              <a:gd name="connsiteY150" fmla="*/ 4362744 h 6889639"/>
              <a:gd name="connsiteX151" fmla="*/ 9116561 w 15392401"/>
              <a:gd name="connsiteY151" fmla="*/ 4335685 h 6889639"/>
              <a:gd name="connsiteX152" fmla="*/ 9081198 w 15392401"/>
              <a:gd name="connsiteY152" fmla="*/ 4306545 h 6889639"/>
              <a:gd name="connsiteX153" fmla="*/ 9045835 w 15392401"/>
              <a:gd name="connsiteY153" fmla="*/ 4273241 h 6889639"/>
              <a:gd name="connsiteX154" fmla="*/ 9012553 w 15392401"/>
              <a:gd name="connsiteY154" fmla="*/ 4239938 h 6889639"/>
              <a:gd name="connsiteX155" fmla="*/ 8981350 w 15392401"/>
              <a:gd name="connsiteY155" fmla="*/ 4202471 h 6889639"/>
              <a:gd name="connsiteX156" fmla="*/ 8950148 w 15392401"/>
              <a:gd name="connsiteY156" fmla="*/ 4167087 h 6889639"/>
              <a:gd name="connsiteX157" fmla="*/ 8921026 w 15392401"/>
              <a:gd name="connsiteY157" fmla="*/ 4127539 h 6889639"/>
              <a:gd name="connsiteX158" fmla="*/ 8896064 w 15392401"/>
              <a:gd name="connsiteY158" fmla="*/ 4087991 h 6889639"/>
              <a:gd name="connsiteX159" fmla="*/ 8869022 w 15392401"/>
              <a:gd name="connsiteY159" fmla="*/ 4046362 h 6889639"/>
              <a:gd name="connsiteX160" fmla="*/ 8846140 w 15392401"/>
              <a:gd name="connsiteY160" fmla="*/ 4002651 h 6889639"/>
              <a:gd name="connsiteX161" fmla="*/ 8825338 w 15392401"/>
              <a:gd name="connsiteY161" fmla="*/ 3958940 h 6889639"/>
              <a:gd name="connsiteX162" fmla="*/ 8808697 w 15392401"/>
              <a:gd name="connsiteY162" fmla="*/ 3913148 h 6889639"/>
              <a:gd name="connsiteX163" fmla="*/ 8789976 w 15392401"/>
              <a:gd name="connsiteY163" fmla="*/ 3865275 h 6889639"/>
              <a:gd name="connsiteX164" fmla="*/ 8775415 w 15392401"/>
              <a:gd name="connsiteY164" fmla="*/ 3815320 h 6889639"/>
              <a:gd name="connsiteX165" fmla="*/ 8765014 w 15392401"/>
              <a:gd name="connsiteY165" fmla="*/ 3767446 h 6889639"/>
              <a:gd name="connsiteX166" fmla="*/ 8754613 w 15392401"/>
              <a:gd name="connsiteY166" fmla="*/ 3717491 h 6889639"/>
              <a:gd name="connsiteX167" fmla="*/ 8748372 w 15392401"/>
              <a:gd name="connsiteY167" fmla="*/ 3669617 h 6889639"/>
              <a:gd name="connsiteX168" fmla="*/ 8744212 w 15392401"/>
              <a:gd name="connsiteY168" fmla="*/ 3619662 h 6889639"/>
              <a:gd name="connsiteX169" fmla="*/ 8742132 w 15392401"/>
              <a:gd name="connsiteY169" fmla="*/ 3571788 h 6889639"/>
              <a:gd name="connsiteX170" fmla="*/ 8744212 w 15392401"/>
              <a:gd name="connsiteY170" fmla="*/ 3523915 h 6889639"/>
              <a:gd name="connsiteX171" fmla="*/ 8746292 w 15392401"/>
              <a:gd name="connsiteY171" fmla="*/ 3473960 h 6889639"/>
              <a:gd name="connsiteX172" fmla="*/ 8752533 w 15392401"/>
              <a:gd name="connsiteY172" fmla="*/ 3428168 h 6889639"/>
              <a:gd name="connsiteX173" fmla="*/ 8760853 w 15392401"/>
              <a:gd name="connsiteY173" fmla="*/ 3380294 h 6889639"/>
              <a:gd name="connsiteX174" fmla="*/ 8769174 w 15392401"/>
              <a:gd name="connsiteY174" fmla="*/ 3332420 h 6889639"/>
              <a:gd name="connsiteX175" fmla="*/ 8781655 w 15392401"/>
              <a:gd name="connsiteY175" fmla="*/ 3286628 h 6889639"/>
              <a:gd name="connsiteX176" fmla="*/ 8796216 w 15392401"/>
              <a:gd name="connsiteY176" fmla="*/ 3240836 h 6889639"/>
              <a:gd name="connsiteX177" fmla="*/ 8814938 w 15392401"/>
              <a:gd name="connsiteY177" fmla="*/ 3197126 h 6889639"/>
              <a:gd name="connsiteX178" fmla="*/ 8831579 w 15392401"/>
              <a:gd name="connsiteY178" fmla="*/ 3153415 h 6889639"/>
              <a:gd name="connsiteX179" fmla="*/ 8852380 w 15392401"/>
              <a:gd name="connsiteY179" fmla="*/ 3111785 h 6889639"/>
              <a:gd name="connsiteX180" fmla="*/ 8875262 w 15392401"/>
              <a:gd name="connsiteY180" fmla="*/ 3068075 h 6889639"/>
              <a:gd name="connsiteX181" fmla="*/ 8900224 w 15392401"/>
              <a:gd name="connsiteY181" fmla="*/ 3030609 h 6889639"/>
              <a:gd name="connsiteX182" fmla="*/ 8927266 w 15392401"/>
              <a:gd name="connsiteY182" fmla="*/ 2988979 h 6889639"/>
              <a:gd name="connsiteX183" fmla="*/ 8954308 w 15392401"/>
              <a:gd name="connsiteY183" fmla="*/ 2951513 h 6889639"/>
              <a:gd name="connsiteX184" fmla="*/ 8985511 w 15392401"/>
              <a:gd name="connsiteY184" fmla="*/ 2914047 h 6889639"/>
              <a:gd name="connsiteX185" fmla="*/ 9016713 w 15392401"/>
              <a:gd name="connsiteY185" fmla="*/ 2880743 h 6889639"/>
              <a:gd name="connsiteX186" fmla="*/ 9049996 w 15392401"/>
              <a:gd name="connsiteY186" fmla="*/ 2845358 h 6889639"/>
              <a:gd name="connsiteX187" fmla="*/ 9085358 w 15392401"/>
              <a:gd name="connsiteY187" fmla="*/ 2814137 h 6889639"/>
              <a:gd name="connsiteX188" fmla="*/ 9122801 w 15392401"/>
              <a:gd name="connsiteY188" fmla="*/ 2784996 h 6889639"/>
              <a:gd name="connsiteX189" fmla="*/ 9162324 w 15392401"/>
              <a:gd name="connsiteY189" fmla="*/ 2753774 h 6889639"/>
              <a:gd name="connsiteX190" fmla="*/ 9201847 w 15392401"/>
              <a:gd name="connsiteY190" fmla="*/ 2728796 h 6889639"/>
              <a:gd name="connsiteX191" fmla="*/ 9243450 w 15392401"/>
              <a:gd name="connsiteY191" fmla="*/ 2703819 h 6889639"/>
              <a:gd name="connsiteX192" fmla="*/ 9285054 w 15392401"/>
              <a:gd name="connsiteY192" fmla="*/ 2678841 h 6889639"/>
              <a:gd name="connsiteX193" fmla="*/ 9330817 w 15392401"/>
              <a:gd name="connsiteY193" fmla="*/ 2658027 h 6889639"/>
              <a:gd name="connsiteX194" fmla="*/ 9376581 w 15392401"/>
              <a:gd name="connsiteY194" fmla="*/ 2641375 h 6889639"/>
              <a:gd name="connsiteX195" fmla="*/ 9424424 w 15392401"/>
              <a:gd name="connsiteY195" fmla="*/ 2624723 h 6889639"/>
              <a:gd name="connsiteX196" fmla="*/ 9470188 w 15392401"/>
              <a:gd name="connsiteY196" fmla="*/ 2608072 h 6889639"/>
              <a:gd name="connsiteX197" fmla="*/ 1244714 w 15392401"/>
              <a:gd name="connsiteY197" fmla="*/ 0 h 6889639"/>
              <a:gd name="connsiteX198" fmla="*/ 15392401 w 15392401"/>
              <a:gd name="connsiteY198" fmla="*/ 0 h 6889639"/>
              <a:gd name="connsiteX199" fmla="*/ 15392401 w 15392401"/>
              <a:gd name="connsiteY199" fmla="*/ 890067 h 6889639"/>
              <a:gd name="connsiteX200" fmla="*/ 2899475 w 15392401"/>
              <a:gd name="connsiteY200" fmla="*/ 4250228 h 6889639"/>
              <a:gd name="connsiteX201" fmla="*/ 2784995 w 15392401"/>
              <a:gd name="connsiteY201" fmla="*/ 4277326 h 6889639"/>
              <a:gd name="connsiteX202" fmla="*/ 2670515 w 15392401"/>
              <a:gd name="connsiteY202" fmla="*/ 4298170 h 6889639"/>
              <a:gd name="connsiteX203" fmla="*/ 2556034 w 15392401"/>
              <a:gd name="connsiteY203" fmla="*/ 4314846 h 6889639"/>
              <a:gd name="connsiteX204" fmla="*/ 2443636 w 15392401"/>
              <a:gd name="connsiteY204" fmla="*/ 4325268 h 6889639"/>
              <a:gd name="connsiteX205" fmla="*/ 2331236 w 15392401"/>
              <a:gd name="connsiteY205" fmla="*/ 4329437 h 6889639"/>
              <a:gd name="connsiteX206" fmla="*/ 2216756 w 15392401"/>
              <a:gd name="connsiteY206" fmla="*/ 4327353 h 6889639"/>
              <a:gd name="connsiteX207" fmla="*/ 2106439 w 15392401"/>
              <a:gd name="connsiteY207" fmla="*/ 4319015 h 6889639"/>
              <a:gd name="connsiteX208" fmla="*/ 1996121 w 15392401"/>
              <a:gd name="connsiteY208" fmla="*/ 4306508 h 6889639"/>
              <a:gd name="connsiteX209" fmla="*/ 1883722 w 15392401"/>
              <a:gd name="connsiteY209" fmla="*/ 4287748 h 6889639"/>
              <a:gd name="connsiteX210" fmla="*/ 1775486 w 15392401"/>
              <a:gd name="connsiteY210" fmla="*/ 4264819 h 6889639"/>
              <a:gd name="connsiteX211" fmla="*/ 1669333 w 15392401"/>
              <a:gd name="connsiteY211" fmla="*/ 4235636 h 6889639"/>
              <a:gd name="connsiteX212" fmla="*/ 1565259 w 15392401"/>
              <a:gd name="connsiteY212" fmla="*/ 4202285 h 6889639"/>
              <a:gd name="connsiteX213" fmla="*/ 1463267 w 15392401"/>
              <a:gd name="connsiteY213" fmla="*/ 4164764 h 6889639"/>
              <a:gd name="connsiteX214" fmla="*/ 1359195 w 15392401"/>
              <a:gd name="connsiteY214" fmla="*/ 4118906 h 6889639"/>
              <a:gd name="connsiteX215" fmla="*/ 1261366 w 15392401"/>
              <a:gd name="connsiteY215" fmla="*/ 4073048 h 6889639"/>
              <a:gd name="connsiteX216" fmla="*/ 1165619 w 15392401"/>
              <a:gd name="connsiteY216" fmla="*/ 4018852 h 6889639"/>
              <a:gd name="connsiteX217" fmla="*/ 1071953 w 15392401"/>
              <a:gd name="connsiteY217" fmla="*/ 3960487 h 6889639"/>
              <a:gd name="connsiteX218" fmla="*/ 980369 w 15392401"/>
              <a:gd name="connsiteY218" fmla="*/ 3897953 h 6889639"/>
              <a:gd name="connsiteX219" fmla="*/ 890866 w 15392401"/>
              <a:gd name="connsiteY219" fmla="*/ 3833334 h 6889639"/>
              <a:gd name="connsiteX220" fmla="*/ 807608 w 15392401"/>
              <a:gd name="connsiteY220" fmla="*/ 3762462 h 6889639"/>
              <a:gd name="connsiteX221" fmla="*/ 724349 w 15392401"/>
              <a:gd name="connsiteY221" fmla="*/ 3689506 h 6889639"/>
              <a:gd name="connsiteX222" fmla="*/ 647335 w 15392401"/>
              <a:gd name="connsiteY222" fmla="*/ 3610296 h 6889639"/>
              <a:gd name="connsiteX223" fmla="*/ 572403 w 15392401"/>
              <a:gd name="connsiteY223" fmla="*/ 3526918 h 6889639"/>
              <a:gd name="connsiteX224" fmla="*/ 503714 w 15392401"/>
              <a:gd name="connsiteY224" fmla="*/ 3441454 h 6889639"/>
              <a:gd name="connsiteX225" fmla="*/ 435026 w 15392401"/>
              <a:gd name="connsiteY225" fmla="*/ 3351822 h 6889639"/>
              <a:gd name="connsiteX226" fmla="*/ 372582 w 15392401"/>
              <a:gd name="connsiteY226" fmla="*/ 3255937 h 6889639"/>
              <a:gd name="connsiteX227" fmla="*/ 316383 w 15392401"/>
              <a:gd name="connsiteY227" fmla="*/ 3160051 h 6889639"/>
              <a:gd name="connsiteX228" fmla="*/ 262265 w 15392401"/>
              <a:gd name="connsiteY228" fmla="*/ 3059997 h 6889639"/>
              <a:gd name="connsiteX229" fmla="*/ 212310 w 15392401"/>
              <a:gd name="connsiteY229" fmla="*/ 2957858 h 6889639"/>
              <a:gd name="connsiteX230" fmla="*/ 170681 w 15392401"/>
              <a:gd name="connsiteY230" fmla="*/ 2849466 h 6889639"/>
              <a:gd name="connsiteX231" fmla="*/ 131133 w 15392401"/>
              <a:gd name="connsiteY231" fmla="*/ 2738989 h 6889639"/>
              <a:gd name="connsiteX232" fmla="*/ 97830 w 15392401"/>
              <a:gd name="connsiteY232" fmla="*/ 2628512 h 6889639"/>
              <a:gd name="connsiteX233" fmla="*/ 74934 w 15392401"/>
              <a:gd name="connsiteY233" fmla="*/ 2528458 h 6889639"/>
              <a:gd name="connsiteX234" fmla="*/ 56200 w 15392401"/>
              <a:gd name="connsiteY234" fmla="*/ 2428404 h 6889639"/>
              <a:gd name="connsiteX235" fmla="*/ 39549 w 15392401"/>
              <a:gd name="connsiteY235" fmla="*/ 2330434 h 6889639"/>
              <a:gd name="connsiteX236" fmla="*/ 29141 w 15392401"/>
              <a:gd name="connsiteY236" fmla="*/ 2232464 h 6889639"/>
              <a:gd name="connsiteX237" fmla="*/ 22897 w 15392401"/>
              <a:gd name="connsiteY237" fmla="*/ 2132409 h 6889639"/>
              <a:gd name="connsiteX238" fmla="*/ 20816 w 15392401"/>
              <a:gd name="connsiteY238" fmla="*/ 2034440 h 6889639"/>
              <a:gd name="connsiteX239" fmla="*/ 22897 w 15392401"/>
              <a:gd name="connsiteY239" fmla="*/ 1938554 h 6889639"/>
              <a:gd name="connsiteX240" fmla="*/ 29141 w 15392401"/>
              <a:gd name="connsiteY240" fmla="*/ 1840584 h 6889639"/>
              <a:gd name="connsiteX241" fmla="*/ 37467 w 15392401"/>
              <a:gd name="connsiteY241" fmla="*/ 1744699 h 6889639"/>
              <a:gd name="connsiteX242" fmla="*/ 54119 w 15392401"/>
              <a:gd name="connsiteY242" fmla="*/ 1648813 h 6889639"/>
              <a:gd name="connsiteX243" fmla="*/ 72852 w 15392401"/>
              <a:gd name="connsiteY243" fmla="*/ 1555012 h 6889639"/>
              <a:gd name="connsiteX244" fmla="*/ 93667 w 15392401"/>
              <a:gd name="connsiteY244" fmla="*/ 1461211 h 6889639"/>
              <a:gd name="connsiteX245" fmla="*/ 118644 w 15392401"/>
              <a:gd name="connsiteY245" fmla="*/ 1369495 h 6889639"/>
              <a:gd name="connsiteX246" fmla="*/ 149866 w 15392401"/>
              <a:gd name="connsiteY246" fmla="*/ 1279863 h 6889639"/>
              <a:gd name="connsiteX247" fmla="*/ 183170 w 15392401"/>
              <a:gd name="connsiteY247" fmla="*/ 1190231 h 6889639"/>
              <a:gd name="connsiteX248" fmla="*/ 218554 w 15392401"/>
              <a:gd name="connsiteY248" fmla="*/ 1102683 h 6889639"/>
              <a:gd name="connsiteX249" fmla="*/ 260184 w 15392401"/>
              <a:gd name="connsiteY249" fmla="*/ 1017220 h 6889639"/>
              <a:gd name="connsiteX250" fmla="*/ 303894 w 15392401"/>
              <a:gd name="connsiteY250" fmla="*/ 929672 h 6889639"/>
              <a:gd name="connsiteX251" fmla="*/ 351768 w 15392401"/>
              <a:gd name="connsiteY251" fmla="*/ 848378 h 6889639"/>
              <a:gd name="connsiteX252" fmla="*/ 403804 w 15392401"/>
              <a:gd name="connsiteY252" fmla="*/ 767084 h 6889639"/>
              <a:gd name="connsiteX253" fmla="*/ 455841 w 15392401"/>
              <a:gd name="connsiteY253" fmla="*/ 687874 h 6889639"/>
              <a:gd name="connsiteX254" fmla="*/ 514122 w 15392401"/>
              <a:gd name="connsiteY254" fmla="*/ 614918 h 6889639"/>
              <a:gd name="connsiteX255" fmla="*/ 572403 w 15392401"/>
              <a:gd name="connsiteY255" fmla="*/ 539877 h 6889639"/>
              <a:gd name="connsiteX256" fmla="*/ 636928 w 15392401"/>
              <a:gd name="connsiteY256" fmla="*/ 469005 h 6889639"/>
              <a:gd name="connsiteX257" fmla="*/ 703535 w 15392401"/>
              <a:gd name="connsiteY257" fmla="*/ 400218 h 6889639"/>
              <a:gd name="connsiteX258" fmla="*/ 772223 w 15392401"/>
              <a:gd name="connsiteY258" fmla="*/ 333515 h 6889639"/>
              <a:gd name="connsiteX259" fmla="*/ 845074 w 15392401"/>
              <a:gd name="connsiteY259" fmla="*/ 268896 h 6889639"/>
              <a:gd name="connsiteX260" fmla="*/ 917925 w 15392401"/>
              <a:gd name="connsiteY260" fmla="*/ 208447 h 6889639"/>
              <a:gd name="connsiteX261" fmla="*/ 997021 w 15392401"/>
              <a:gd name="connsiteY261" fmla="*/ 152166 h 6889639"/>
              <a:gd name="connsiteX262" fmla="*/ 1076116 w 15392401"/>
              <a:gd name="connsiteY262" fmla="*/ 97970 h 6889639"/>
              <a:gd name="connsiteX263" fmla="*/ 1159375 w 15392401"/>
              <a:gd name="connsiteY263" fmla="*/ 45858 h 688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</a:cxnLst>
            <a:rect l="l" t="t" r="r" b="b"/>
            <a:pathLst>
              <a:path w="15392401" h="6889639">
                <a:moveTo>
                  <a:pt x="7647787" y="3111786"/>
                </a:moveTo>
                <a:lnTo>
                  <a:pt x="7697717" y="3111786"/>
                </a:lnTo>
                <a:lnTo>
                  <a:pt x="7745568" y="3111786"/>
                </a:lnTo>
                <a:lnTo>
                  <a:pt x="7795499" y="3115949"/>
                </a:lnTo>
                <a:lnTo>
                  <a:pt x="7843350" y="3120112"/>
                </a:lnTo>
                <a:lnTo>
                  <a:pt x="7889121" y="3128438"/>
                </a:lnTo>
                <a:lnTo>
                  <a:pt x="7936971" y="3138845"/>
                </a:lnTo>
                <a:lnTo>
                  <a:pt x="7982741" y="3149252"/>
                </a:lnTo>
                <a:lnTo>
                  <a:pt x="8028511" y="3163823"/>
                </a:lnTo>
                <a:lnTo>
                  <a:pt x="8072201" y="3182556"/>
                </a:lnTo>
                <a:lnTo>
                  <a:pt x="8115891" y="3201289"/>
                </a:lnTo>
                <a:lnTo>
                  <a:pt x="8157500" y="3220022"/>
                </a:lnTo>
                <a:lnTo>
                  <a:pt x="8199109" y="3242918"/>
                </a:lnTo>
                <a:lnTo>
                  <a:pt x="8238639" y="3267896"/>
                </a:lnTo>
                <a:lnTo>
                  <a:pt x="8280247" y="3294955"/>
                </a:lnTo>
                <a:lnTo>
                  <a:pt x="8315615" y="3322014"/>
                </a:lnTo>
                <a:lnTo>
                  <a:pt x="8353064" y="3353236"/>
                </a:lnTo>
                <a:lnTo>
                  <a:pt x="8388431" y="3384458"/>
                </a:lnTo>
                <a:lnTo>
                  <a:pt x="8421719" y="3419842"/>
                </a:lnTo>
                <a:lnTo>
                  <a:pt x="8455007" y="3455227"/>
                </a:lnTo>
                <a:lnTo>
                  <a:pt x="8484133" y="3490612"/>
                </a:lnTo>
                <a:lnTo>
                  <a:pt x="8513260" y="3530160"/>
                </a:lnTo>
                <a:lnTo>
                  <a:pt x="8540306" y="3569708"/>
                </a:lnTo>
                <a:lnTo>
                  <a:pt x="8565271" y="3611337"/>
                </a:lnTo>
                <a:lnTo>
                  <a:pt x="8588156" y="3655048"/>
                </a:lnTo>
                <a:lnTo>
                  <a:pt x="8606880" y="3698758"/>
                </a:lnTo>
                <a:lnTo>
                  <a:pt x="8627685" y="3746632"/>
                </a:lnTo>
                <a:lnTo>
                  <a:pt x="8644329" y="3792424"/>
                </a:lnTo>
                <a:lnTo>
                  <a:pt x="8658892" y="3842379"/>
                </a:lnTo>
                <a:lnTo>
                  <a:pt x="8669294" y="3890253"/>
                </a:lnTo>
                <a:lnTo>
                  <a:pt x="8679697" y="3940208"/>
                </a:lnTo>
                <a:lnTo>
                  <a:pt x="8685938" y="3990163"/>
                </a:lnTo>
                <a:lnTo>
                  <a:pt x="8690099" y="4038037"/>
                </a:lnTo>
                <a:lnTo>
                  <a:pt x="8690099" y="4087992"/>
                </a:lnTo>
                <a:lnTo>
                  <a:pt x="8690099" y="4133784"/>
                </a:lnTo>
                <a:lnTo>
                  <a:pt x="8685938" y="4183739"/>
                </a:lnTo>
                <a:lnTo>
                  <a:pt x="8681777" y="4231613"/>
                </a:lnTo>
                <a:lnTo>
                  <a:pt x="8673455" y="4277405"/>
                </a:lnTo>
                <a:lnTo>
                  <a:pt x="8663053" y="4325278"/>
                </a:lnTo>
                <a:lnTo>
                  <a:pt x="8652651" y="4371071"/>
                </a:lnTo>
                <a:lnTo>
                  <a:pt x="8638087" y="4416863"/>
                </a:lnTo>
                <a:lnTo>
                  <a:pt x="8619363" y="4462655"/>
                </a:lnTo>
                <a:lnTo>
                  <a:pt x="8600639" y="4504284"/>
                </a:lnTo>
                <a:lnTo>
                  <a:pt x="8581915" y="4547995"/>
                </a:lnTo>
                <a:lnTo>
                  <a:pt x="8559030" y="4589624"/>
                </a:lnTo>
                <a:lnTo>
                  <a:pt x="8536145" y="4631253"/>
                </a:lnTo>
                <a:lnTo>
                  <a:pt x="8507018" y="4668720"/>
                </a:lnTo>
                <a:lnTo>
                  <a:pt x="8479972" y="4708267"/>
                </a:lnTo>
                <a:lnTo>
                  <a:pt x="8450846" y="4743652"/>
                </a:lnTo>
                <a:lnTo>
                  <a:pt x="8417558" y="4776956"/>
                </a:lnTo>
                <a:lnTo>
                  <a:pt x="8384271" y="4812340"/>
                </a:lnTo>
                <a:lnTo>
                  <a:pt x="8346823" y="4843562"/>
                </a:lnTo>
                <a:lnTo>
                  <a:pt x="8311455" y="4874784"/>
                </a:lnTo>
                <a:lnTo>
                  <a:pt x="8274006" y="4903925"/>
                </a:lnTo>
                <a:lnTo>
                  <a:pt x="8232397" y="4928902"/>
                </a:lnTo>
                <a:lnTo>
                  <a:pt x="8192868" y="4955961"/>
                </a:lnTo>
                <a:lnTo>
                  <a:pt x="8147098" y="4978857"/>
                </a:lnTo>
                <a:lnTo>
                  <a:pt x="8105489" y="4999672"/>
                </a:lnTo>
                <a:lnTo>
                  <a:pt x="8057638" y="5016324"/>
                </a:lnTo>
                <a:lnTo>
                  <a:pt x="8011867" y="5035057"/>
                </a:lnTo>
                <a:lnTo>
                  <a:pt x="7961937" y="5049627"/>
                </a:lnTo>
                <a:lnTo>
                  <a:pt x="1237877" y="6854254"/>
                </a:lnTo>
                <a:lnTo>
                  <a:pt x="1187945" y="6868825"/>
                </a:lnTo>
                <a:lnTo>
                  <a:pt x="1140095" y="6877150"/>
                </a:lnTo>
                <a:lnTo>
                  <a:pt x="1090164" y="6883395"/>
                </a:lnTo>
                <a:lnTo>
                  <a:pt x="1042313" y="6887558"/>
                </a:lnTo>
                <a:lnTo>
                  <a:pt x="992382" y="6889639"/>
                </a:lnTo>
                <a:lnTo>
                  <a:pt x="944531" y="6889639"/>
                </a:lnTo>
                <a:lnTo>
                  <a:pt x="896680" y="6885476"/>
                </a:lnTo>
                <a:lnTo>
                  <a:pt x="848830" y="6881313"/>
                </a:lnTo>
                <a:lnTo>
                  <a:pt x="800979" y="6872987"/>
                </a:lnTo>
                <a:lnTo>
                  <a:pt x="755209" y="6860499"/>
                </a:lnTo>
                <a:lnTo>
                  <a:pt x="709439" y="6848010"/>
                </a:lnTo>
                <a:lnTo>
                  <a:pt x="663668" y="6835521"/>
                </a:lnTo>
                <a:lnTo>
                  <a:pt x="619979" y="6818869"/>
                </a:lnTo>
                <a:lnTo>
                  <a:pt x="576289" y="6800136"/>
                </a:lnTo>
                <a:lnTo>
                  <a:pt x="534679" y="6777240"/>
                </a:lnTo>
                <a:lnTo>
                  <a:pt x="493070" y="6756426"/>
                </a:lnTo>
                <a:lnTo>
                  <a:pt x="451461" y="6731448"/>
                </a:lnTo>
                <a:lnTo>
                  <a:pt x="414013" y="6706470"/>
                </a:lnTo>
                <a:lnTo>
                  <a:pt x="374484" y="6677330"/>
                </a:lnTo>
                <a:lnTo>
                  <a:pt x="339116" y="6646108"/>
                </a:lnTo>
                <a:lnTo>
                  <a:pt x="301668" y="6612805"/>
                </a:lnTo>
                <a:lnTo>
                  <a:pt x="270461" y="6581583"/>
                </a:lnTo>
                <a:lnTo>
                  <a:pt x="239254" y="6546198"/>
                </a:lnTo>
                <a:lnTo>
                  <a:pt x="205966" y="6508732"/>
                </a:lnTo>
                <a:lnTo>
                  <a:pt x="178920" y="6471265"/>
                </a:lnTo>
                <a:lnTo>
                  <a:pt x="151874" y="6429636"/>
                </a:lnTo>
                <a:lnTo>
                  <a:pt x="126909" y="6388007"/>
                </a:lnTo>
                <a:lnTo>
                  <a:pt x="104024" y="6344296"/>
                </a:lnTo>
                <a:lnTo>
                  <a:pt x="83219" y="6298504"/>
                </a:lnTo>
                <a:lnTo>
                  <a:pt x="64495" y="6254793"/>
                </a:lnTo>
                <a:lnTo>
                  <a:pt x="47851" y="6206920"/>
                </a:lnTo>
                <a:lnTo>
                  <a:pt x="33288" y="6159046"/>
                </a:lnTo>
                <a:lnTo>
                  <a:pt x="20805" y="6109091"/>
                </a:lnTo>
                <a:lnTo>
                  <a:pt x="12483" y="6059136"/>
                </a:lnTo>
                <a:lnTo>
                  <a:pt x="6242" y="6011262"/>
                </a:lnTo>
                <a:lnTo>
                  <a:pt x="2081" y="5961307"/>
                </a:lnTo>
                <a:lnTo>
                  <a:pt x="0" y="5913434"/>
                </a:lnTo>
                <a:lnTo>
                  <a:pt x="2081" y="5863479"/>
                </a:lnTo>
                <a:lnTo>
                  <a:pt x="4161" y="5815605"/>
                </a:lnTo>
                <a:lnTo>
                  <a:pt x="10402" y="5769813"/>
                </a:lnTo>
                <a:lnTo>
                  <a:pt x="16644" y="5719858"/>
                </a:lnTo>
                <a:lnTo>
                  <a:pt x="27046" y="5676147"/>
                </a:lnTo>
                <a:lnTo>
                  <a:pt x="39529" y="5628273"/>
                </a:lnTo>
                <a:lnTo>
                  <a:pt x="56173" y="5584563"/>
                </a:lnTo>
                <a:lnTo>
                  <a:pt x="70736" y="5538770"/>
                </a:lnTo>
                <a:lnTo>
                  <a:pt x="89460" y="5495060"/>
                </a:lnTo>
                <a:lnTo>
                  <a:pt x="110265" y="5453431"/>
                </a:lnTo>
                <a:lnTo>
                  <a:pt x="131070" y="5409720"/>
                </a:lnTo>
                <a:lnTo>
                  <a:pt x="158115" y="5370172"/>
                </a:lnTo>
                <a:lnTo>
                  <a:pt x="183081" y="5330624"/>
                </a:lnTo>
                <a:lnTo>
                  <a:pt x="212208" y="5293158"/>
                </a:lnTo>
                <a:lnTo>
                  <a:pt x="243415" y="5255692"/>
                </a:lnTo>
                <a:lnTo>
                  <a:pt x="274621" y="5220307"/>
                </a:lnTo>
                <a:lnTo>
                  <a:pt x="307909" y="5189085"/>
                </a:lnTo>
                <a:lnTo>
                  <a:pt x="343277" y="5155782"/>
                </a:lnTo>
                <a:lnTo>
                  <a:pt x="378645" y="5124560"/>
                </a:lnTo>
                <a:lnTo>
                  <a:pt x="420254" y="5095419"/>
                </a:lnTo>
                <a:lnTo>
                  <a:pt x="457702" y="5068360"/>
                </a:lnTo>
                <a:lnTo>
                  <a:pt x="501392" y="5045464"/>
                </a:lnTo>
                <a:lnTo>
                  <a:pt x="543002" y="5022568"/>
                </a:lnTo>
                <a:lnTo>
                  <a:pt x="588772" y="4999672"/>
                </a:lnTo>
                <a:lnTo>
                  <a:pt x="632461" y="4980939"/>
                </a:lnTo>
                <a:lnTo>
                  <a:pt x="680312" y="4966369"/>
                </a:lnTo>
                <a:lnTo>
                  <a:pt x="728163" y="4951798"/>
                </a:lnTo>
                <a:lnTo>
                  <a:pt x="7454303" y="3143008"/>
                </a:lnTo>
                <a:lnTo>
                  <a:pt x="7504235" y="3132601"/>
                </a:lnTo>
                <a:lnTo>
                  <a:pt x="7552085" y="3122193"/>
                </a:lnTo>
                <a:lnTo>
                  <a:pt x="7602016" y="3115949"/>
                </a:lnTo>
                <a:close/>
                <a:moveTo>
                  <a:pt x="15392401" y="1019916"/>
                </a:moveTo>
                <a:lnTo>
                  <a:pt x="15392401" y="3059749"/>
                </a:lnTo>
                <a:lnTo>
                  <a:pt x="9979827" y="4514691"/>
                </a:lnTo>
                <a:lnTo>
                  <a:pt x="9929903" y="4525098"/>
                </a:lnTo>
                <a:lnTo>
                  <a:pt x="9882059" y="4535505"/>
                </a:lnTo>
                <a:lnTo>
                  <a:pt x="9832135" y="4541750"/>
                </a:lnTo>
                <a:lnTo>
                  <a:pt x="9784292" y="4547994"/>
                </a:lnTo>
                <a:lnTo>
                  <a:pt x="9734368" y="4547994"/>
                </a:lnTo>
                <a:lnTo>
                  <a:pt x="9688604" y="4547994"/>
                </a:lnTo>
                <a:lnTo>
                  <a:pt x="9638681" y="4541750"/>
                </a:lnTo>
                <a:lnTo>
                  <a:pt x="9592917" y="4537587"/>
                </a:lnTo>
                <a:lnTo>
                  <a:pt x="9545073" y="4529261"/>
                </a:lnTo>
                <a:lnTo>
                  <a:pt x="9497230" y="4518854"/>
                </a:lnTo>
                <a:lnTo>
                  <a:pt x="9451466" y="4508446"/>
                </a:lnTo>
                <a:lnTo>
                  <a:pt x="9405703" y="4493876"/>
                </a:lnTo>
                <a:lnTo>
                  <a:pt x="9362019" y="4477224"/>
                </a:lnTo>
                <a:lnTo>
                  <a:pt x="9318336" y="4456410"/>
                </a:lnTo>
                <a:lnTo>
                  <a:pt x="9276733" y="4437677"/>
                </a:lnTo>
                <a:lnTo>
                  <a:pt x="9233050" y="4414781"/>
                </a:lnTo>
                <a:lnTo>
                  <a:pt x="9193527" y="4391884"/>
                </a:lnTo>
                <a:lnTo>
                  <a:pt x="9156084" y="4362744"/>
                </a:lnTo>
                <a:lnTo>
                  <a:pt x="9116561" y="4335685"/>
                </a:lnTo>
                <a:lnTo>
                  <a:pt x="9081198" y="4306545"/>
                </a:lnTo>
                <a:lnTo>
                  <a:pt x="9045835" y="4273241"/>
                </a:lnTo>
                <a:lnTo>
                  <a:pt x="9012553" y="4239938"/>
                </a:lnTo>
                <a:lnTo>
                  <a:pt x="8981350" y="4202471"/>
                </a:lnTo>
                <a:lnTo>
                  <a:pt x="8950148" y="4167087"/>
                </a:lnTo>
                <a:lnTo>
                  <a:pt x="8921026" y="4127539"/>
                </a:lnTo>
                <a:lnTo>
                  <a:pt x="8896064" y="4087991"/>
                </a:lnTo>
                <a:lnTo>
                  <a:pt x="8869022" y="4046362"/>
                </a:lnTo>
                <a:lnTo>
                  <a:pt x="8846140" y="4002651"/>
                </a:lnTo>
                <a:lnTo>
                  <a:pt x="8825338" y="3958940"/>
                </a:lnTo>
                <a:lnTo>
                  <a:pt x="8808697" y="3913148"/>
                </a:lnTo>
                <a:lnTo>
                  <a:pt x="8789976" y="3865275"/>
                </a:lnTo>
                <a:lnTo>
                  <a:pt x="8775415" y="3815320"/>
                </a:lnTo>
                <a:lnTo>
                  <a:pt x="8765014" y="3767446"/>
                </a:lnTo>
                <a:lnTo>
                  <a:pt x="8754613" y="3717491"/>
                </a:lnTo>
                <a:lnTo>
                  <a:pt x="8748372" y="3669617"/>
                </a:lnTo>
                <a:lnTo>
                  <a:pt x="8744212" y="3619662"/>
                </a:lnTo>
                <a:lnTo>
                  <a:pt x="8742132" y="3571788"/>
                </a:lnTo>
                <a:lnTo>
                  <a:pt x="8744212" y="3523915"/>
                </a:lnTo>
                <a:lnTo>
                  <a:pt x="8746292" y="3473960"/>
                </a:lnTo>
                <a:lnTo>
                  <a:pt x="8752533" y="3428168"/>
                </a:lnTo>
                <a:lnTo>
                  <a:pt x="8760853" y="3380294"/>
                </a:lnTo>
                <a:lnTo>
                  <a:pt x="8769174" y="3332420"/>
                </a:lnTo>
                <a:lnTo>
                  <a:pt x="8781655" y="3286628"/>
                </a:lnTo>
                <a:lnTo>
                  <a:pt x="8796216" y="3240836"/>
                </a:lnTo>
                <a:lnTo>
                  <a:pt x="8814938" y="3197126"/>
                </a:lnTo>
                <a:lnTo>
                  <a:pt x="8831579" y="3153415"/>
                </a:lnTo>
                <a:lnTo>
                  <a:pt x="8852380" y="3111785"/>
                </a:lnTo>
                <a:lnTo>
                  <a:pt x="8875262" y="3068075"/>
                </a:lnTo>
                <a:lnTo>
                  <a:pt x="8900224" y="3030609"/>
                </a:lnTo>
                <a:lnTo>
                  <a:pt x="8927266" y="2988979"/>
                </a:lnTo>
                <a:lnTo>
                  <a:pt x="8954308" y="2951513"/>
                </a:lnTo>
                <a:lnTo>
                  <a:pt x="8985511" y="2914047"/>
                </a:lnTo>
                <a:lnTo>
                  <a:pt x="9016713" y="2880743"/>
                </a:lnTo>
                <a:lnTo>
                  <a:pt x="9049996" y="2845358"/>
                </a:lnTo>
                <a:lnTo>
                  <a:pt x="9085358" y="2814137"/>
                </a:lnTo>
                <a:lnTo>
                  <a:pt x="9122801" y="2784996"/>
                </a:lnTo>
                <a:lnTo>
                  <a:pt x="9162324" y="2753774"/>
                </a:lnTo>
                <a:lnTo>
                  <a:pt x="9201847" y="2728796"/>
                </a:lnTo>
                <a:lnTo>
                  <a:pt x="9243450" y="2703819"/>
                </a:lnTo>
                <a:lnTo>
                  <a:pt x="9285054" y="2678841"/>
                </a:lnTo>
                <a:lnTo>
                  <a:pt x="9330817" y="2658027"/>
                </a:lnTo>
                <a:lnTo>
                  <a:pt x="9376581" y="2641375"/>
                </a:lnTo>
                <a:lnTo>
                  <a:pt x="9424424" y="2624723"/>
                </a:lnTo>
                <a:lnTo>
                  <a:pt x="9470188" y="2608072"/>
                </a:lnTo>
                <a:close/>
                <a:moveTo>
                  <a:pt x="1244714" y="0"/>
                </a:moveTo>
                <a:lnTo>
                  <a:pt x="15392401" y="0"/>
                </a:lnTo>
                <a:lnTo>
                  <a:pt x="15392401" y="890067"/>
                </a:lnTo>
                <a:lnTo>
                  <a:pt x="2899475" y="4250228"/>
                </a:lnTo>
                <a:lnTo>
                  <a:pt x="2784995" y="4277326"/>
                </a:lnTo>
                <a:lnTo>
                  <a:pt x="2670515" y="4298170"/>
                </a:lnTo>
                <a:lnTo>
                  <a:pt x="2556034" y="4314846"/>
                </a:lnTo>
                <a:lnTo>
                  <a:pt x="2443636" y="4325268"/>
                </a:lnTo>
                <a:lnTo>
                  <a:pt x="2331236" y="4329437"/>
                </a:lnTo>
                <a:lnTo>
                  <a:pt x="2216756" y="4327353"/>
                </a:lnTo>
                <a:lnTo>
                  <a:pt x="2106439" y="4319015"/>
                </a:lnTo>
                <a:lnTo>
                  <a:pt x="1996121" y="4306508"/>
                </a:lnTo>
                <a:lnTo>
                  <a:pt x="1883722" y="4287748"/>
                </a:lnTo>
                <a:lnTo>
                  <a:pt x="1775486" y="4264819"/>
                </a:lnTo>
                <a:lnTo>
                  <a:pt x="1669333" y="4235636"/>
                </a:lnTo>
                <a:lnTo>
                  <a:pt x="1565259" y="4202285"/>
                </a:lnTo>
                <a:lnTo>
                  <a:pt x="1463267" y="4164764"/>
                </a:lnTo>
                <a:lnTo>
                  <a:pt x="1359195" y="4118906"/>
                </a:lnTo>
                <a:lnTo>
                  <a:pt x="1261366" y="4073048"/>
                </a:lnTo>
                <a:lnTo>
                  <a:pt x="1165619" y="4018852"/>
                </a:lnTo>
                <a:lnTo>
                  <a:pt x="1071953" y="3960487"/>
                </a:lnTo>
                <a:lnTo>
                  <a:pt x="980369" y="3897953"/>
                </a:lnTo>
                <a:lnTo>
                  <a:pt x="890866" y="3833334"/>
                </a:lnTo>
                <a:lnTo>
                  <a:pt x="807608" y="3762462"/>
                </a:lnTo>
                <a:lnTo>
                  <a:pt x="724349" y="3689506"/>
                </a:lnTo>
                <a:lnTo>
                  <a:pt x="647335" y="3610296"/>
                </a:lnTo>
                <a:lnTo>
                  <a:pt x="572403" y="3526918"/>
                </a:lnTo>
                <a:lnTo>
                  <a:pt x="503714" y="3441454"/>
                </a:lnTo>
                <a:lnTo>
                  <a:pt x="435026" y="3351822"/>
                </a:lnTo>
                <a:lnTo>
                  <a:pt x="372582" y="3255937"/>
                </a:lnTo>
                <a:lnTo>
                  <a:pt x="316383" y="3160051"/>
                </a:lnTo>
                <a:lnTo>
                  <a:pt x="262265" y="3059997"/>
                </a:lnTo>
                <a:lnTo>
                  <a:pt x="212310" y="2957858"/>
                </a:lnTo>
                <a:lnTo>
                  <a:pt x="170681" y="2849466"/>
                </a:lnTo>
                <a:lnTo>
                  <a:pt x="131133" y="2738989"/>
                </a:lnTo>
                <a:lnTo>
                  <a:pt x="97830" y="2628512"/>
                </a:lnTo>
                <a:lnTo>
                  <a:pt x="74934" y="2528458"/>
                </a:lnTo>
                <a:lnTo>
                  <a:pt x="56200" y="2428404"/>
                </a:lnTo>
                <a:lnTo>
                  <a:pt x="39549" y="2330434"/>
                </a:lnTo>
                <a:lnTo>
                  <a:pt x="29141" y="2232464"/>
                </a:lnTo>
                <a:lnTo>
                  <a:pt x="22897" y="2132409"/>
                </a:lnTo>
                <a:lnTo>
                  <a:pt x="20816" y="2034440"/>
                </a:lnTo>
                <a:lnTo>
                  <a:pt x="22897" y="1938554"/>
                </a:lnTo>
                <a:lnTo>
                  <a:pt x="29141" y="1840584"/>
                </a:lnTo>
                <a:lnTo>
                  <a:pt x="37467" y="1744699"/>
                </a:lnTo>
                <a:lnTo>
                  <a:pt x="54119" y="1648813"/>
                </a:lnTo>
                <a:lnTo>
                  <a:pt x="72852" y="1555012"/>
                </a:lnTo>
                <a:lnTo>
                  <a:pt x="93667" y="1461211"/>
                </a:lnTo>
                <a:lnTo>
                  <a:pt x="118644" y="1369495"/>
                </a:lnTo>
                <a:lnTo>
                  <a:pt x="149866" y="1279863"/>
                </a:lnTo>
                <a:lnTo>
                  <a:pt x="183170" y="1190231"/>
                </a:lnTo>
                <a:lnTo>
                  <a:pt x="218554" y="1102683"/>
                </a:lnTo>
                <a:lnTo>
                  <a:pt x="260184" y="1017220"/>
                </a:lnTo>
                <a:lnTo>
                  <a:pt x="303894" y="929672"/>
                </a:lnTo>
                <a:lnTo>
                  <a:pt x="351768" y="848378"/>
                </a:lnTo>
                <a:lnTo>
                  <a:pt x="403804" y="767084"/>
                </a:lnTo>
                <a:lnTo>
                  <a:pt x="455841" y="687874"/>
                </a:lnTo>
                <a:lnTo>
                  <a:pt x="514122" y="614918"/>
                </a:lnTo>
                <a:lnTo>
                  <a:pt x="572403" y="539877"/>
                </a:lnTo>
                <a:lnTo>
                  <a:pt x="636928" y="469005"/>
                </a:lnTo>
                <a:lnTo>
                  <a:pt x="703535" y="400218"/>
                </a:lnTo>
                <a:lnTo>
                  <a:pt x="772223" y="333515"/>
                </a:lnTo>
                <a:lnTo>
                  <a:pt x="845074" y="268896"/>
                </a:lnTo>
                <a:lnTo>
                  <a:pt x="917925" y="208447"/>
                </a:lnTo>
                <a:lnTo>
                  <a:pt x="997021" y="152166"/>
                </a:lnTo>
                <a:lnTo>
                  <a:pt x="1076116" y="97970"/>
                </a:lnTo>
                <a:lnTo>
                  <a:pt x="1159375" y="45858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30207A4-8BE3-4286-856B-CBE79CD43C53}"/>
              </a:ext>
            </a:extLst>
          </p:cNvPr>
          <p:cNvSpPr>
            <a:spLocks/>
          </p:cNvSpPr>
          <p:nvPr userDrawn="1"/>
        </p:nvSpPr>
        <p:spPr bwMode="auto">
          <a:xfrm>
            <a:off x="2216997" y="2638425"/>
            <a:ext cx="3668713" cy="4219575"/>
          </a:xfrm>
          <a:custGeom>
            <a:avLst/>
            <a:gdLst>
              <a:gd name="T0" fmla="*/ 1949 w 2309"/>
              <a:gd name="T1" fmla="*/ 2178 h 2658"/>
              <a:gd name="T2" fmla="*/ 1944 w 2309"/>
              <a:gd name="T3" fmla="*/ 2658 h 2658"/>
              <a:gd name="T4" fmla="*/ 0 w 2309"/>
              <a:gd name="T5" fmla="*/ 2658 h 2658"/>
              <a:gd name="T6" fmla="*/ 455 w 2309"/>
              <a:gd name="T7" fmla="*/ 1458 h 2658"/>
              <a:gd name="T8" fmla="*/ 1031 w 2309"/>
              <a:gd name="T9" fmla="*/ 72 h 2658"/>
              <a:gd name="T10" fmla="*/ 2039 w 2309"/>
              <a:gd name="T11" fmla="*/ 0 h 2658"/>
              <a:gd name="T12" fmla="*/ 2309 w 2309"/>
              <a:gd name="T13" fmla="*/ 126 h 2658"/>
              <a:gd name="T14" fmla="*/ 1361 w 2309"/>
              <a:gd name="T15" fmla="*/ 984 h 2658"/>
              <a:gd name="T16" fmla="*/ 1949 w 2309"/>
              <a:gd name="T17" fmla="*/ 2178 h 2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9" h="2658">
                <a:moveTo>
                  <a:pt x="1949" y="2178"/>
                </a:moveTo>
                <a:cubicBezTo>
                  <a:pt x="1971" y="2325"/>
                  <a:pt x="1976" y="2492"/>
                  <a:pt x="1944" y="2658"/>
                </a:cubicBezTo>
                <a:cubicBezTo>
                  <a:pt x="0" y="2658"/>
                  <a:pt x="0" y="2658"/>
                  <a:pt x="0" y="2658"/>
                </a:cubicBezTo>
                <a:cubicBezTo>
                  <a:pt x="183" y="2183"/>
                  <a:pt x="455" y="1474"/>
                  <a:pt x="455" y="1458"/>
                </a:cubicBezTo>
                <a:cubicBezTo>
                  <a:pt x="455" y="1434"/>
                  <a:pt x="1031" y="72"/>
                  <a:pt x="1031" y="72"/>
                </a:cubicBezTo>
                <a:cubicBezTo>
                  <a:pt x="2039" y="0"/>
                  <a:pt x="2039" y="0"/>
                  <a:pt x="2039" y="0"/>
                </a:cubicBezTo>
                <a:cubicBezTo>
                  <a:pt x="2309" y="126"/>
                  <a:pt x="2309" y="126"/>
                  <a:pt x="2309" y="126"/>
                </a:cubicBezTo>
                <a:cubicBezTo>
                  <a:pt x="1985" y="276"/>
                  <a:pt x="1373" y="522"/>
                  <a:pt x="1361" y="984"/>
                </a:cubicBezTo>
                <a:cubicBezTo>
                  <a:pt x="1349" y="1446"/>
                  <a:pt x="1901" y="1848"/>
                  <a:pt x="1949" y="217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577741-C48A-4EAF-A7B5-5BC2F519C4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29709" cy="6858000"/>
          </a:xfrm>
          <a:custGeom>
            <a:avLst/>
            <a:gdLst>
              <a:gd name="connsiteX0" fmla="*/ 0 w 8229709"/>
              <a:gd name="connsiteY0" fmla="*/ 0 h 6858000"/>
              <a:gd name="connsiteX1" fmla="*/ 8229598 w 8229709"/>
              <a:gd name="connsiteY1" fmla="*/ 0 h 6858000"/>
              <a:gd name="connsiteX2" fmla="*/ 7884778 w 8229709"/>
              <a:gd name="connsiteY2" fmla="*/ 409575 h 6858000"/>
              <a:gd name="connsiteX3" fmla="*/ 6959961 w 8229709"/>
              <a:gd name="connsiteY3" fmla="*/ 1390650 h 6858000"/>
              <a:gd name="connsiteX4" fmla="*/ 6159089 w 8229709"/>
              <a:gd name="connsiteY4" fmla="*/ 2733675 h 6858000"/>
              <a:gd name="connsiteX5" fmla="*/ 3889951 w 8229709"/>
              <a:gd name="connsiteY5" fmla="*/ 3838575 h 6858000"/>
              <a:gd name="connsiteX6" fmla="*/ 4061567 w 8229709"/>
              <a:gd name="connsiteY6" fmla="*/ 5953125 h 6858000"/>
              <a:gd name="connsiteX7" fmla="*/ 3050942 w 8229709"/>
              <a:gd name="connsiteY7" fmla="*/ 6858000 h 6858000"/>
              <a:gd name="connsiteX8" fmla="*/ 0 w 8229709"/>
              <a:gd name="connsiteY8" fmla="*/ 6858000 h 6858000"/>
              <a:gd name="connsiteX9" fmla="*/ 0 w 8229709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29709" h="6858000">
                <a:moveTo>
                  <a:pt x="0" y="0"/>
                </a:moveTo>
                <a:cubicBezTo>
                  <a:pt x="8229598" y="0"/>
                  <a:pt x="8229598" y="0"/>
                  <a:pt x="8229598" y="0"/>
                </a:cubicBezTo>
                <a:cubicBezTo>
                  <a:pt x="8232776" y="130175"/>
                  <a:pt x="8169215" y="274638"/>
                  <a:pt x="7884778" y="409575"/>
                </a:cubicBezTo>
                <a:cubicBezTo>
                  <a:pt x="7408069" y="638175"/>
                  <a:pt x="7007632" y="1000125"/>
                  <a:pt x="6959961" y="1390650"/>
                </a:cubicBezTo>
                <a:cubicBezTo>
                  <a:pt x="6912290" y="1781175"/>
                  <a:pt x="6902756" y="2390775"/>
                  <a:pt x="6159089" y="2733675"/>
                </a:cubicBezTo>
                <a:cubicBezTo>
                  <a:pt x="5415422" y="3076575"/>
                  <a:pt x="4185511" y="3009900"/>
                  <a:pt x="3889951" y="3838575"/>
                </a:cubicBezTo>
                <a:cubicBezTo>
                  <a:pt x="3594391" y="4667250"/>
                  <a:pt x="4271319" y="5372100"/>
                  <a:pt x="4061567" y="5953125"/>
                </a:cubicBezTo>
                <a:cubicBezTo>
                  <a:pt x="3945567" y="6275388"/>
                  <a:pt x="3581679" y="6599238"/>
                  <a:pt x="3050942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B19884F-877F-47B5-8ACF-302A918E4261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A919576-B2DE-4B3B-98AE-B88641B2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796B9-FF32-44D8-B11B-3530FDBFC56E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92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9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5"/>
          <p:cNvSpPr>
            <a:spLocks noGrp="1"/>
          </p:cNvSpPr>
          <p:nvPr>
            <p:ph type="pic" sz="quarter" idx="12"/>
          </p:nvPr>
        </p:nvSpPr>
        <p:spPr bwMode="auto">
          <a:xfrm>
            <a:off x="5227754" y="0"/>
            <a:ext cx="6214127" cy="4900739"/>
          </a:xfrm>
          <a:custGeom>
            <a:avLst/>
            <a:gdLst>
              <a:gd name="T0" fmla="*/ 2382 w 4095"/>
              <a:gd name="T1" fmla="*/ 0 h 3228"/>
              <a:gd name="T2" fmla="*/ 4095 w 4095"/>
              <a:gd name="T3" fmla="*/ 0 h 3228"/>
              <a:gd name="T4" fmla="*/ 857 w 4095"/>
              <a:gd name="T5" fmla="*/ 3228 h 3228"/>
              <a:gd name="T6" fmla="*/ 0 w 4095"/>
              <a:gd name="T7" fmla="*/ 2375 h 3228"/>
              <a:gd name="T8" fmla="*/ 2382 w 4095"/>
              <a:gd name="T9" fmla="*/ 0 h 3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5" h="3228">
                <a:moveTo>
                  <a:pt x="2382" y="0"/>
                </a:moveTo>
                <a:lnTo>
                  <a:pt x="4095" y="0"/>
                </a:lnTo>
                <a:lnTo>
                  <a:pt x="857" y="3228"/>
                </a:lnTo>
                <a:lnTo>
                  <a:pt x="0" y="2375"/>
                </a:lnTo>
                <a:lnTo>
                  <a:pt x="2382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7" name="Freeform 7"/>
          <p:cNvSpPr>
            <a:spLocks noGrp="1"/>
          </p:cNvSpPr>
          <p:nvPr>
            <p:ph type="pic" sz="quarter" idx="11"/>
          </p:nvPr>
        </p:nvSpPr>
        <p:spPr bwMode="auto">
          <a:xfrm>
            <a:off x="2549385" y="857248"/>
            <a:ext cx="4135165" cy="4119354"/>
          </a:xfrm>
          <a:custGeom>
            <a:avLst/>
            <a:gdLst>
              <a:gd name="T0" fmla="*/ 1866 w 2723"/>
              <a:gd name="T1" fmla="*/ 0 h 2714"/>
              <a:gd name="T2" fmla="*/ 0 w 2723"/>
              <a:gd name="T3" fmla="*/ 1860 h 2714"/>
              <a:gd name="T4" fmla="*/ 856 w 2723"/>
              <a:gd name="T5" fmla="*/ 2714 h 2714"/>
              <a:gd name="T6" fmla="*/ 2723 w 2723"/>
              <a:gd name="T7" fmla="*/ 854 h 2714"/>
              <a:gd name="T8" fmla="*/ 1866 w 2723"/>
              <a:gd name="T9" fmla="*/ 0 h 2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3" h="2714">
                <a:moveTo>
                  <a:pt x="1866" y="0"/>
                </a:moveTo>
                <a:lnTo>
                  <a:pt x="0" y="1860"/>
                </a:lnTo>
                <a:lnTo>
                  <a:pt x="856" y="2714"/>
                </a:lnTo>
                <a:lnTo>
                  <a:pt x="2723" y="854"/>
                </a:lnTo>
                <a:lnTo>
                  <a:pt x="1866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3" name="Freeform 6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028941" cy="6220752"/>
          </a:xfrm>
          <a:custGeom>
            <a:avLst/>
            <a:gdLst>
              <a:gd name="T0" fmla="*/ 0 w 2658"/>
              <a:gd name="T1" fmla="*/ 0 h 4100"/>
              <a:gd name="T2" fmla="*/ 1204 w 2658"/>
              <a:gd name="T3" fmla="*/ 0 h 4100"/>
              <a:gd name="T4" fmla="*/ 2658 w 2658"/>
              <a:gd name="T5" fmla="*/ 1451 h 4100"/>
              <a:gd name="T6" fmla="*/ 0 w 2658"/>
              <a:gd name="T7" fmla="*/ 4100 h 4100"/>
              <a:gd name="T8" fmla="*/ 0 w 2658"/>
              <a:gd name="T9" fmla="*/ 0 h 4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58" h="4100">
                <a:moveTo>
                  <a:pt x="0" y="0"/>
                </a:moveTo>
                <a:lnTo>
                  <a:pt x="1204" y="0"/>
                </a:lnTo>
                <a:lnTo>
                  <a:pt x="2658" y="1451"/>
                </a:lnTo>
                <a:lnTo>
                  <a:pt x="0" y="41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699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20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4"/>
          <p:cNvSpPr>
            <a:spLocks noGrp="1"/>
          </p:cNvSpPr>
          <p:nvPr>
            <p:ph type="pic" sz="quarter" idx="15"/>
          </p:nvPr>
        </p:nvSpPr>
        <p:spPr bwMode="auto">
          <a:xfrm>
            <a:off x="8903921" y="1"/>
            <a:ext cx="3288079" cy="4460734"/>
          </a:xfrm>
          <a:custGeom>
            <a:avLst/>
            <a:gdLst>
              <a:gd name="T0" fmla="*/ 2135 w 2135"/>
              <a:gd name="T1" fmla="*/ 0 h 2943"/>
              <a:gd name="T2" fmla="*/ 2057 w 2135"/>
              <a:gd name="T3" fmla="*/ 0 h 2943"/>
              <a:gd name="T4" fmla="*/ 0 w 2135"/>
              <a:gd name="T5" fmla="*/ 2052 h 2943"/>
              <a:gd name="T6" fmla="*/ 894 w 2135"/>
              <a:gd name="T7" fmla="*/ 2943 h 2943"/>
              <a:gd name="T8" fmla="*/ 2135 w 2135"/>
              <a:gd name="T9" fmla="*/ 1706 h 2943"/>
              <a:gd name="T10" fmla="*/ 2135 w 2135"/>
              <a:gd name="T11" fmla="*/ 0 h 2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" h="2943">
                <a:moveTo>
                  <a:pt x="2135" y="0"/>
                </a:moveTo>
                <a:lnTo>
                  <a:pt x="2057" y="0"/>
                </a:lnTo>
                <a:lnTo>
                  <a:pt x="0" y="2052"/>
                </a:lnTo>
                <a:lnTo>
                  <a:pt x="894" y="2943"/>
                </a:lnTo>
                <a:lnTo>
                  <a:pt x="2135" y="1706"/>
                </a:lnTo>
                <a:lnTo>
                  <a:pt x="2135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16" name="Freeform 12"/>
          <p:cNvSpPr>
            <a:spLocks noGrp="1"/>
          </p:cNvSpPr>
          <p:nvPr>
            <p:ph type="pic" sz="quarter" idx="14"/>
          </p:nvPr>
        </p:nvSpPr>
        <p:spPr bwMode="auto">
          <a:xfrm>
            <a:off x="3180522" y="356557"/>
            <a:ext cx="4179235" cy="4104177"/>
          </a:xfrm>
          <a:custGeom>
            <a:avLst/>
            <a:gdLst>
              <a:gd name="T0" fmla="*/ 1827 w 2721"/>
              <a:gd name="T1" fmla="*/ 0 h 2712"/>
              <a:gd name="T2" fmla="*/ 0 w 2721"/>
              <a:gd name="T3" fmla="*/ 1821 h 2712"/>
              <a:gd name="T4" fmla="*/ 895 w 2721"/>
              <a:gd name="T5" fmla="*/ 2712 h 2712"/>
              <a:gd name="T6" fmla="*/ 2721 w 2721"/>
              <a:gd name="T7" fmla="*/ 892 h 2712"/>
              <a:gd name="T8" fmla="*/ 1827 w 2721"/>
              <a:gd name="T9" fmla="*/ 0 h 2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1" h="2712">
                <a:moveTo>
                  <a:pt x="1827" y="0"/>
                </a:moveTo>
                <a:lnTo>
                  <a:pt x="0" y="1821"/>
                </a:lnTo>
                <a:lnTo>
                  <a:pt x="895" y="2712"/>
                </a:lnTo>
                <a:lnTo>
                  <a:pt x="2721" y="892"/>
                </a:lnTo>
                <a:lnTo>
                  <a:pt x="1827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3" name="Freeform 9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494217" cy="6122134"/>
          </a:xfrm>
          <a:custGeom>
            <a:avLst/>
            <a:gdLst>
              <a:gd name="T0" fmla="*/ 1800 w 2925"/>
              <a:gd name="T1" fmla="*/ 0 h 4038"/>
              <a:gd name="T2" fmla="*/ 0 w 2925"/>
              <a:gd name="T3" fmla="*/ 0 h 4038"/>
              <a:gd name="T4" fmla="*/ 0 w 2925"/>
              <a:gd name="T5" fmla="*/ 4038 h 4038"/>
              <a:gd name="T6" fmla="*/ 2925 w 2925"/>
              <a:gd name="T7" fmla="*/ 1123 h 4038"/>
              <a:gd name="T8" fmla="*/ 1800 w 2925"/>
              <a:gd name="T9" fmla="*/ 0 h 4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5" h="4038">
                <a:moveTo>
                  <a:pt x="1800" y="0"/>
                </a:moveTo>
                <a:lnTo>
                  <a:pt x="0" y="0"/>
                </a:lnTo>
                <a:lnTo>
                  <a:pt x="0" y="4038"/>
                </a:lnTo>
                <a:lnTo>
                  <a:pt x="2925" y="1123"/>
                </a:lnTo>
                <a:lnTo>
                  <a:pt x="1800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13" name="Freeform 13"/>
          <p:cNvSpPr>
            <a:spLocks noGrp="1"/>
          </p:cNvSpPr>
          <p:nvPr>
            <p:ph type="pic" sz="quarter" idx="11"/>
          </p:nvPr>
        </p:nvSpPr>
        <p:spPr bwMode="auto">
          <a:xfrm>
            <a:off x="1751592" y="3171067"/>
            <a:ext cx="2742626" cy="2700717"/>
          </a:xfrm>
          <a:custGeom>
            <a:avLst/>
            <a:gdLst>
              <a:gd name="T0" fmla="*/ 895 w 1788"/>
              <a:gd name="T1" fmla="*/ 0 h 1782"/>
              <a:gd name="T2" fmla="*/ 0 w 1788"/>
              <a:gd name="T3" fmla="*/ 891 h 1782"/>
              <a:gd name="T4" fmla="*/ 895 w 1788"/>
              <a:gd name="T5" fmla="*/ 1782 h 1782"/>
              <a:gd name="T6" fmla="*/ 1788 w 1788"/>
              <a:gd name="T7" fmla="*/ 891 h 1782"/>
              <a:gd name="T8" fmla="*/ 895 w 1788"/>
              <a:gd name="T9" fmla="*/ 0 h 1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8" h="1782">
                <a:moveTo>
                  <a:pt x="895" y="0"/>
                </a:moveTo>
                <a:lnTo>
                  <a:pt x="0" y="891"/>
                </a:lnTo>
                <a:lnTo>
                  <a:pt x="895" y="1782"/>
                </a:lnTo>
                <a:lnTo>
                  <a:pt x="1788" y="891"/>
                </a:lnTo>
                <a:lnTo>
                  <a:pt x="895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 bwMode="auto">
          <a:xfrm>
            <a:off x="6046061" y="1760018"/>
            <a:ext cx="2742626" cy="2700717"/>
          </a:xfrm>
          <a:custGeom>
            <a:avLst/>
            <a:gdLst>
              <a:gd name="T0" fmla="*/ 895 w 1788"/>
              <a:gd name="T1" fmla="*/ 0 h 1782"/>
              <a:gd name="T2" fmla="*/ 0 w 1788"/>
              <a:gd name="T3" fmla="*/ 891 h 1782"/>
              <a:gd name="T4" fmla="*/ 895 w 1788"/>
              <a:gd name="T5" fmla="*/ 1782 h 1782"/>
              <a:gd name="T6" fmla="*/ 1788 w 1788"/>
              <a:gd name="T7" fmla="*/ 891 h 1782"/>
              <a:gd name="T8" fmla="*/ 895 w 1788"/>
              <a:gd name="T9" fmla="*/ 0 h 1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8" h="1782">
                <a:moveTo>
                  <a:pt x="895" y="0"/>
                </a:moveTo>
                <a:lnTo>
                  <a:pt x="0" y="891"/>
                </a:lnTo>
                <a:lnTo>
                  <a:pt x="895" y="1782"/>
                </a:lnTo>
                <a:lnTo>
                  <a:pt x="1788" y="891"/>
                </a:lnTo>
                <a:lnTo>
                  <a:pt x="895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15" name="Freeform 13"/>
          <p:cNvSpPr>
            <a:spLocks noGrp="1"/>
          </p:cNvSpPr>
          <p:nvPr>
            <p:ph type="pic" sz="quarter" idx="13"/>
          </p:nvPr>
        </p:nvSpPr>
        <p:spPr bwMode="auto">
          <a:xfrm>
            <a:off x="7474991" y="356557"/>
            <a:ext cx="2742626" cy="2700717"/>
          </a:xfrm>
          <a:custGeom>
            <a:avLst/>
            <a:gdLst>
              <a:gd name="T0" fmla="*/ 895 w 1788"/>
              <a:gd name="T1" fmla="*/ 0 h 1782"/>
              <a:gd name="T2" fmla="*/ 0 w 1788"/>
              <a:gd name="T3" fmla="*/ 891 h 1782"/>
              <a:gd name="T4" fmla="*/ 895 w 1788"/>
              <a:gd name="T5" fmla="*/ 1782 h 1782"/>
              <a:gd name="T6" fmla="*/ 1788 w 1788"/>
              <a:gd name="T7" fmla="*/ 891 h 1782"/>
              <a:gd name="T8" fmla="*/ 895 w 1788"/>
              <a:gd name="T9" fmla="*/ 0 h 1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8" h="1782">
                <a:moveTo>
                  <a:pt x="895" y="0"/>
                </a:moveTo>
                <a:lnTo>
                  <a:pt x="0" y="891"/>
                </a:lnTo>
                <a:lnTo>
                  <a:pt x="895" y="1782"/>
                </a:lnTo>
                <a:lnTo>
                  <a:pt x="1788" y="891"/>
                </a:lnTo>
                <a:lnTo>
                  <a:pt x="895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397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21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6559395" y="1142998"/>
            <a:ext cx="4633272" cy="4965616"/>
          </a:xfrm>
          <a:custGeom>
            <a:avLst/>
            <a:gdLst>
              <a:gd name="T0" fmla="*/ 2121 w 3060"/>
              <a:gd name="T1" fmla="*/ 3270 h 3278"/>
              <a:gd name="T2" fmla="*/ 1962 w 3060"/>
              <a:gd name="T3" fmla="*/ 3258 h 3278"/>
              <a:gd name="T4" fmla="*/ 1836 w 3060"/>
              <a:gd name="T5" fmla="*/ 3150 h 3278"/>
              <a:gd name="T6" fmla="*/ 1802 w 3060"/>
              <a:gd name="T7" fmla="*/ 2994 h 3278"/>
              <a:gd name="T8" fmla="*/ 1867 w 3060"/>
              <a:gd name="T9" fmla="*/ 2846 h 3278"/>
              <a:gd name="T10" fmla="*/ 2527 w 3060"/>
              <a:gd name="T11" fmla="*/ 2237 h 3278"/>
              <a:gd name="T12" fmla="*/ 2686 w 3060"/>
              <a:gd name="T13" fmla="*/ 2249 h 3278"/>
              <a:gd name="T14" fmla="*/ 2812 w 3060"/>
              <a:gd name="T15" fmla="*/ 2358 h 3278"/>
              <a:gd name="T16" fmla="*/ 2847 w 3060"/>
              <a:gd name="T17" fmla="*/ 2514 h 3278"/>
              <a:gd name="T18" fmla="*/ 2781 w 3060"/>
              <a:gd name="T19" fmla="*/ 2663 h 3278"/>
              <a:gd name="T20" fmla="*/ 332 w 3060"/>
              <a:gd name="T21" fmla="*/ 1034 h 3278"/>
              <a:gd name="T22" fmla="*/ 172 w 3060"/>
              <a:gd name="T23" fmla="*/ 1030 h 3278"/>
              <a:gd name="T24" fmla="*/ 42 w 3060"/>
              <a:gd name="T25" fmla="*/ 929 h 3278"/>
              <a:gd name="T26" fmla="*/ 0 w 3060"/>
              <a:gd name="T27" fmla="*/ 773 h 3278"/>
              <a:gd name="T28" fmla="*/ 57 w 3060"/>
              <a:gd name="T29" fmla="*/ 622 h 3278"/>
              <a:gd name="T30" fmla="*/ 701 w 3060"/>
              <a:gd name="T31" fmla="*/ 20 h 3278"/>
              <a:gd name="T32" fmla="*/ 861 w 3060"/>
              <a:gd name="T33" fmla="*/ 25 h 3278"/>
              <a:gd name="T34" fmla="*/ 991 w 3060"/>
              <a:gd name="T35" fmla="*/ 126 h 3278"/>
              <a:gd name="T36" fmla="*/ 1034 w 3060"/>
              <a:gd name="T37" fmla="*/ 281 h 3278"/>
              <a:gd name="T38" fmla="*/ 976 w 3060"/>
              <a:gd name="T39" fmla="*/ 432 h 3278"/>
              <a:gd name="T40" fmla="*/ 413 w 3060"/>
              <a:gd name="T41" fmla="*/ 1768 h 3278"/>
              <a:gd name="T42" fmla="*/ 253 w 3060"/>
              <a:gd name="T43" fmla="*/ 1771 h 3278"/>
              <a:gd name="T44" fmla="*/ 119 w 3060"/>
              <a:gd name="T45" fmla="*/ 1676 h 3278"/>
              <a:gd name="T46" fmla="*/ 69 w 3060"/>
              <a:gd name="T47" fmla="*/ 1523 h 3278"/>
              <a:gd name="T48" fmla="*/ 119 w 3060"/>
              <a:gd name="T49" fmla="*/ 1370 h 3278"/>
              <a:gd name="T50" fmla="*/ 1507 w 3060"/>
              <a:gd name="T51" fmla="*/ 14 h 3278"/>
              <a:gd name="T52" fmla="*/ 1666 w 3060"/>
              <a:gd name="T53" fmla="*/ 11 h 3278"/>
              <a:gd name="T54" fmla="*/ 1801 w 3060"/>
              <a:gd name="T55" fmla="*/ 106 h 3278"/>
              <a:gd name="T56" fmla="*/ 1851 w 3060"/>
              <a:gd name="T57" fmla="*/ 258 h 3278"/>
              <a:gd name="T58" fmla="*/ 1801 w 3060"/>
              <a:gd name="T59" fmla="*/ 412 h 3278"/>
              <a:gd name="T60" fmla="*/ 413 w 3060"/>
              <a:gd name="T61" fmla="*/ 2582 h 3278"/>
              <a:gd name="T62" fmla="*/ 254 w 3060"/>
              <a:gd name="T63" fmla="*/ 2593 h 3278"/>
              <a:gd name="T64" fmla="*/ 115 w 3060"/>
              <a:gd name="T65" fmla="*/ 2506 h 3278"/>
              <a:gd name="T66" fmla="*/ 57 w 3060"/>
              <a:gd name="T67" fmla="*/ 2354 h 3278"/>
              <a:gd name="T68" fmla="*/ 99 w 3060"/>
              <a:gd name="T69" fmla="*/ 2199 h 3278"/>
              <a:gd name="T70" fmla="*/ 2201 w 3060"/>
              <a:gd name="T71" fmla="*/ 119 h 3278"/>
              <a:gd name="T72" fmla="*/ 2360 w 3060"/>
              <a:gd name="T73" fmla="*/ 108 h 3278"/>
              <a:gd name="T74" fmla="*/ 2499 w 3060"/>
              <a:gd name="T75" fmla="*/ 195 h 3278"/>
              <a:gd name="T76" fmla="*/ 2558 w 3060"/>
              <a:gd name="T77" fmla="*/ 347 h 3278"/>
              <a:gd name="T78" fmla="*/ 2515 w 3060"/>
              <a:gd name="T79" fmla="*/ 502 h 3278"/>
              <a:gd name="T80" fmla="*/ 828 w 3060"/>
              <a:gd name="T81" fmla="*/ 2981 h 3278"/>
              <a:gd name="T82" fmla="*/ 670 w 3060"/>
              <a:gd name="T83" fmla="*/ 2999 h 3278"/>
              <a:gd name="T84" fmla="*/ 527 w 3060"/>
              <a:gd name="T85" fmla="*/ 2919 h 3278"/>
              <a:gd name="T86" fmla="*/ 461 w 3060"/>
              <a:gd name="T87" fmla="*/ 2771 h 3278"/>
              <a:gd name="T88" fmla="*/ 497 w 3060"/>
              <a:gd name="T89" fmla="*/ 2614 h 3278"/>
              <a:gd name="T90" fmla="*/ 2593 w 3060"/>
              <a:gd name="T91" fmla="*/ 528 h 3278"/>
              <a:gd name="T92" fmla="*/ 2752 w 3060"/>
              <a:gd name="T93" fmla="*/ 508 h 3278"/>
              <a:gd name="T94" fmla="*/ 2894 w 3060"/>
              <a:gd name="T95" fmla="*/ 589 h 3278"/>
              <a:gd name="T96" fmla="*/ 2960 w 3060"/>
              <a:gd name="T97" fmla="*/ 738 h 3278"/>
              <a:gd name="T98" fmla="*/ 2926 w 3060"/>
              <a:gd name="T99" fmla="*/ 893 h 3278"/>
              <a:gd name="T100" fmla="*/ 1438 w 3060"/>
              <a:gd name="T101" fmla="*/ 3182 h 3278"/>
              <a:gd name="T102" fmla="*/ 1281 w 3060"/>
              <a:gd name="T103" fmla="*/ 3209 h 3278"/>
              <a:gd name="T104" fmla="*/ 1135 w 3060"/>
              <a:gd name="T105" fmla="*/ 3137 h 3278"/>
              <a:gd name="T106" fmla="*/ 1062 w 3060"/>
              <a:gd name="T107" fmla="*/ 2991 h 3278"/>
              <a:gd name="T108" fmla="*/ 1089 w 3060"/>
              <a:gd name="T109" fmla="*/ 2833 h 3278"/>
              <a:gd name="T110" fmla="*/ 2680 w 3060"/>
              <a:gd name="T111" fmla="*/ 1242 h 3278"/>
              <a:gd name="T112" fmla="*/ 2837 w 3060"/>
              <a:gd name="T113" fmla="*/ 1215 h 3278"/>
              <a:gd name="T114" fmla="*/ 2984 w 3060"/>
              <a:gd name="T115" fmla="*/ 1287 h 3278"/>
              <a:gd name="T116" fmla="*/ 3057 w 3060"/>
              <a:gd name="T117" fmla="*/ 1434 h 3278"/>
              <a:gd name="T118" fmla="*/ 3029 w 3060"/>
              <a:gd name="T119" fmla="*/ 1592 h 3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60" h="3278">
                <a:moveTo>
                  <a:pt x="2772" y="2672"/>
                </a:moveTo>
                <a:lnTo>
                  <a:pt x="2243" y="3202"/>
                </a:lnTo>
                <a:lnTo>
                  <a:pt x="2233" y="3211"/>
                </a:lnTo>
                <a:lnTo>
                  <a:pt x="2223" y="3220"/>
                </a:lnTo>
                <a:lnTo>
                  <a:pt x="2213" y="3228"/>
                </a:lnTo>
                <a:lnTo>
                  <a:pt x="2202" y="3235"/>
                </a:lnTo>
                <a:lnTo>
                  <a:pt x="2191" y="3242"/>
                </a:lnTo>
                <a:lnTo>
                  <a:pt x="2180" y="3248"/>
                </a:lnTo>
                <a:lnTo>
                  <a:pt x="2169" y="3254"/>
                </a:lnTo>
                <a:lnTo>
                  <a:pt x="2157" y="3258"/>
                </a:lnTo>
                <a:lnTo>
                  <a:pt x="2145" y="3263"/>
                </a:lnTo>
                <a:lnTo>
                  <a:pt x="2134" y="3267"/>
                </a:lnTo>
                <a:lnTo>
                  <a:pt x="2121" y="3270"/>
                </a:lnTo>
                <a:lnTo>
                  <a:pt x="2109" y="3273"/>
                </a:lnTo>
                <a:lnTo>
                  <a:pt x="2097" y="3275"/>
                </a:lnTo>
                <a:lnTo>
                  <a:pt x="2085" y="3276"/>
                </a:lnTo>
                <a:lnTo>
                  <a:pt x="2072" y="3277"/>
                </a:lnTo>
                <a:lnTo>
                  <a:pt x="2060" y="3278"/>
                </a:lnTo>
                <a:lnTo>
                  <a:pt x="2047" y="3277"/>
                </a:lnTo>
                <a:lnTo>
                  <a:pt x="2035" y="3276"/>
                </a:lnTo>
                <a:lnTo>
                  <a:pt x="2022" y="3275"/>
                </a:lnTo>
                <a:lnTo>
                  <a:pt x="2010" y="3273"/>
                </a:lnTo>
                <a:lnTo>
                  <a:pt x="1997" y="3270"/>
                </a:lnTo>
                <a:lnTo>
                  <a:pt x="1986" y="3267"/>
                </a:lnTo>
                <a:lnTo>
                  <a:pt x="1973" y="3263"/>
                </a:lnTo>
                <a:lnTo>
                  <a:pt x="1962" y="3258"/>
                </a:lnTo>
                <a:lnTo>
                  <a:pt x="1951" y="3254"/>
                </a:lnTo>
                <a:lnTo>
                  <a:pt x="1939" y="3248"/>
                </a:lnTo>
                <a:lnTo>
                  <a:pt x="1928" y="3242"/>
                </a:lnTo>
                <a:lnTo>
                  <a:pt x="1916" y="3235"/>
                </a:lnTo>
                <a:lnTo>
                  <a:pt x="1906" y="3228"/>
                </a:lnTo>
                <a:lnTo>
                  <a:pt x="1896" y="3220"/>
                </a:lnTo>
                <a:lnTo>
                  <a:pt x="1886" y="3211"/>
                </a:lnTo>
                <a:lnTo>
                  <a:pt x="1876" y="3202"/>
                </a:lnTo>
                <a:lnTo>
                  <a:pt x="1867" y="3193"/>
                </a:lnTo>
                <a:lnTo>
                  <a:pt x="1858" y="3182"/>
                </a:lnTo>
                <a:lnTo>
                  <a:pt x="1851" y="3172"/>
                </a:lnTo>
                <a:lnTo>
                  <a:pt x="1844" y="3162"/>
                </a:lnTo>
                <a:lnTo>
                  <a:pt x="1836" y="3150"/>
                </a:lnTo>
                <a:lnTo>
                  <a:pt x="1830" y="3140"/>
                </a:lnTo>
                <a:lnTo>
                  <a:pt x="1825" y="3128"/>
                </a:lnTo>
                <a:lnTo>
                  <a:pt x="1820" y="3117"/>
                </a:lnTo>
                <a:lnTo>
                  <a:pt x="1815" y="3104"/>
                </a:lnTo>
                <a:lnTo>
                  <a:pt x="1811" y="3093"/>
                </a:lnTo>
                <a:lnTo>
                  <a:pt x="1808" y="3080"/>
                </a:lnTo>
                <a:lnTo>
                  <a:pt x="1805" y="3068"/>
                </a:lnTo>
                <a:lnTo>
                  <a:pt x="1803" y="3056"/>
                </a:lnTo>
                <a:lnTo>
                  <a:pt x="1802" y="3044"/>
                </a:lnTo>
                <a:lnTo>
                  <a:pt x="1801" y="3032"/>
                </a:lnTo>
                <a:lnTo>
                  <a:pt x="1801" y="3019"/>
                </a:lnTo>
                <a:lnTo>
                  <a:pt x="1801" y="3007"/>
                </a:lnTo>
                <a:lnTo>
                  <a:pt x="1802" y="2994"/>
                </a:lnTo>
                <a:lnTo>
                  <a:pt x="1803" y="2982"/>
                </a:lnTo>
                <a:lnTo>
                  <a:pt x="1805" y="2969"/>
                </a:lnTo>
                <a:lnTo>
                  <a:pt x="1808" y="2957"/>
                </a:lnTo>
                <a:lnTo>
                  <a:pt x="1811" y="2945"/>
                </a:lnTo>
                <a:lnTo>
                  <a:pt x="1815" y="2933"/>
                </a:lnTo>
                <a:lnTo>
                  <a:pt x="1820" y="2921"/>
                </a:lnTo>
                <a:lnTo>
                  <a:pt x="1825" y="2910"/>
                </a:lnTo>
                <a:lnTo>
                  <a:pt x="1830" y="2899"/>
                </a:lnTo>
                <a:lnTo>
                  <a:pt x="1836" y="2887"/>
                </a:lnTo>
                <a:lnTo>
                  <a:pt x="1844" y="2876"/>
                </a:lnTo>
                <a:lnTo>
                  <a:pt x="1851" y="2865"/>
                </a:lnTo>
                <a:lnTo>
                  <a:pt x="1858" y="2855"/>
                </a:lnTo>
                <a:lnTo>
                  <a:pt x="1867" y="2846"/>
                </a:lnTo>
                <a:lnTo>
                  <a:pt x="1876" y="2835"/>
                </a:lnTo>
                <a:lnTo>
                  <a:pt x="2406" y="2306"/>
                </a:lnTo>
                <a:lnTo>
                  <a:pt x="2415" y="2297"/>
                </a:lnTo>
                <a:lnTo>
                  <a:pt x="2426" y="2288"/>
                </a:lnTo>
                <a:lnTo>
                  <a:pt x="2436" y="2280"/>
                </a:lnTo>
                <a:lnTo>
                  <a:pt x="2446" y="2273"/>
                </a:lnTo>
                <a:lnTo>
                  <a:pt x="2457" y="2267"/>
                </a:lnTo>
                <a:lnTo>
                  <a:pt x="2468" y="2260"/>
                </a:lnTo>
                <a:lnTo>
                  <a:pt x="2480" y="2254"/>
                </a:lnTo>
                <a:lnTo>
                  <a:pt x="2491" y="2249"/>
                </a:lnTo>
                <a:lnTo>
                  <a:pt x="2504" y="2245"/>
                </a:lnTo>
                <a:lnTo>
                  <a:pt x="2515" y="2242"/>
                </a:lnTo>
                <a:lnTo>
                  <a:pt x="2527" y="2237"/>
                </a:lnTo>
                <a:lnTo>
                  <a:pt x="2539" y="2235"/>
                </a:lnTo>
                <a:lnTo>
                  <a:pt x="2551" y="2233"/>
                </a:lnTo>
                <a:lnTo>
                  <a:pt x="2564" y="2231"/>
                </a:lnTo>
                <a:lnTo>
                  <a:pt x="2576" y="2231"/>
                </a:lnTo>
                <a:lnTo>
                  <a:pt x="2589" y="2230"/>
                </a:lnTo>
                <a:lnTo>
                  <a:pt x="2601" y="2231"/>
                </a:lnTo>
                <a:lnTo>
                  <a:pt x="2614" y="2231"/>
                </a:lnTo>
                <a:lnTo>
                  <a:pt x="2626" y="2233"/>
                </a:lnTo>
                <a:lnTo>
                  <a:pt x="2639" y="2235"/>
                </a:lnTo>
                <a:lnTo>
                  <a:pt x="2651" y="2237"/>
                </a:lnTo>
                <a:lnTo>
                  <a:pt x="2663" y="2242"/>
                </a:lnTo>
                <a:lnTo>
                  <a:pt x="2675" y="2245"/>
                </a:lnTo>
                <a:lnTo>
                  <a:pt x="2686" y="2249"/>
                </a:lnTo>
                <a:lnTo>
                  <a:pt x="2698" y="2254"/>
                </a:lnTo>
                <a:lnTo>
                  <a:pt x="2709" y="2260"/>
                </a:lnTo>
                <a:lnTo>
                  <a:pt x="2721" y="2267"/>
                </a:lnTo>
                <a:lnTo>
                  <a:pt x="2731" y="2273"/>
                </a:lnTo>
                <a:lnTo>
                  <a:pt x="2743" y="2280"/>
                </a:lnTo>
                <a:lnTo>
                  <a:pt x="2753" y="2288"/>
                </a:lnTo>
                <a:lnTo>
                  <a:pt x="2762" y="2297"/>
                </a:lnTo>
                <a:lnTo>
                  <a:pt x="2772" y="2306"/>
                </a:lnTo>
                <a:lnTo>
                  <a:pt x="2781" y="2315"/>
                </a:lnTo>
                <a:lnTo>
                  <a:pt x="2789" y="2326"/>
                </a:lnTo>
                <a:lnTo>
                  <a:pt x="2798" y="2336"/>
                </a:lnTo>
                <a:lnTo>
                  <a:pt x="2805" y="2347"/>
                </a:lnTo>
                <a:lnTo>
                  <a:pt x="2812" y="2358"/>
                </a:lnTo>
                <a:lnTo>
                  <a:pt x="2818" y="2368"/>
                </a:lnTo>
                <a:lnTo>
                  <a:pt x="2824" y="2380"/>
                </a:lnTo>
                <a:lnTo>
                  <a:pt x="2829" y="2391"/>
                </a:lnTo>
                <a:lnTo>
                  <a:pt x="2833" y="2404"/>
                </a:lnTo>
                <a:lnTo>
                  <a:pt x="2837" y="2415"/>
                </a:lnTo>
                <a:lnTo>
                  <a:pt x="2840" y="2428"/>
                </a:lnTo>
                <a:lnTo>
                  <a:pt x="2843" y="2440"/>
                </a:lnTo>
                <a:lnTo>
                  <a:pt x="2846" y="2452"/>
                </a:lnTo>
                <a:lnTo>
                  <a:pt x="2847" y="2464"/>
                </a:lnTo>
                <a:lnTo>
                  <a:pt x="2848" y="2477"/>
                </a:lnTo>
                <a:lnTo>
                  <a:pt x="2848" y="2489"/>
                </a:lnTo>
                <a:lnTo>
                  <a:pt x="2848" y="2501"/>
                </a:lnTo>
                <a:lnTo>
                  <a:pt x="2847" y="2514"/>
                </a:lnTo>
                <a:lnTo>
                  <a:pt x="2846" y="2526"/>
                </a:lnTo>
                <a:lnTo>
                  <a:pt x="2843" y="2539"/>
                </a:lnTo>
                <a:lnTo>
                  <a:pt x="2840" y="2551"/>
                </a:lnTo>
                <a:lnTo>
                  <a:pt x="2837" y="2563"/>
                </a:lnTo>
                <a:lnTo>
                  <a:pt x="2833" y="2575"/>
                </a:lnTo>
                <a:lnTo>
                  <a:pt x="2829" y="2587"/>
                </a:lnTo>
                <a:lnTo>
                  <a:pt x="2824" y="2598"/>
                </a:lnTo>
                <a:lnTo>
                  <a:pt x="2818" y="2610"/>
                </a:lnTo>
                <a:lnTo>
                  <a:pt x="2812" y="2621"/>
                </a:lnTo>
                <a:lnTo>
                  <a:pt x="2805" y="2631"/>
                </a:lnTo>
                <a:lnTo>
                  <a:pt x="2798" y="2643"/>
                </a:lnTo>
                <a:lnTo>
                  <a:pt x="2789" y="2653"/>
                </a:lnTo>
                <a:lnTo>
                  <a:pt x="2781" y="2663"/>
                </a:lnTo>
                <a:lnTo>
                  <a:pt x="2772" y="2672"/>
                </a:lnTo>
                <a:close/>
                <a:moveTo>
                  <a:pt x="958" y="452"/>
                </a:moveTo>
                <a:lnTo>
                  <a:pt x="441" y="969"/>
                </a:lnTo>
                <a:lnTo>
                  <a:pt x="432" y="978"/>
                </a:lnTo>
                <a:lnTo>
                  <a:pt x="422" y="987"/>
                </a:lnTo>
                <a:lnTo>
                  <a:pt x="411" y="994"/>
                </a:lnTo>
                <a:lnTo>
                  <a:pt x="401" y="1002"/>
                </a:lnTo>
                <a:lnTo>
                  <a:pt x="389" y="1009"/>
                </a:lnTo>
                <a:lnTo>
                  <a:pt x="379" y="1015"/>
                </a:lnTo>
                <a:lnTo>
                  <a:pt x="368" y="1020"/>
                </a:lnTo>
                <a:lnTo>
                  <a:pt x="356" y="1025"/>
                </a:lnTo>
                <a:lnTo>
                  <a:pt x="344" y="1030"/>
                </a:lnTo>
                <a:lnTo>
                  <a:pt x="332" y="1034"/>
                </a:lnTo>
                <a:lnTo>
                  <a:pt x="320" y="1037"/>
                </a:lnTo>
                <a:lnTo>
                  <a:pt x="307" y="1040"/>
                </a:lnTo>
                <a:lnTo>
                  <a:pt x="295" y="1042"/>
                </a:lnTo>
                <a:lnTo>
                  <a:pt x="283" y="1043"/>
                </a:lnTo>
                <a:lnTo>
                  <a:pt x="271" y="1044"/>
                </a:lnTo>
                <a:lnTo>
                  <a:pt x="259" y="1044"/>
                </a:lnTo>
                <a:lnTo>
                  <a:pt x="246" y="1044"/>
                </a:lnTo>
                <a:lnTo>
                  <a:pt x="234" y="1043"/>
                </a:lnTo>
                <a:lnTo>
                  <a:pt x="221" y="1042"/>
                </a:lnTo>
                <a:lnTo>
                  <a:pt x="209" y="1040"/>
                </a:lnTo>
                <a:lnTo>
                  <a:pt x="196" y="1037"/>
                </a:lnTo>
                <a:lnTo>
                  <a:pt x="185" y="1034"/>
                </a:lnTo>
                <a:lnTo>
                  <a:pt x="172" y="1030"/>
                </a:lnTo>
                <a:lnTo>
                  <a:pt x="161" y="1025"/>
                </a:lnTo>
                <a:lnTo>
                  <a:pt x="149" y="1020"/>
                </a:lnTo>
                <a:lnTo>
                  <a:pt x="138" y="1015"/>
                </a:lnTo>
                <a:lnTo>
                  <a:pt x="127" y="1009"/>
                </a:lnTo>
                <a:lnTo>
                  <a:pt x="115" y="1002"/>
                </a:lnTo>
                <a:lnTo>
                  <a:pt x="105" y="994"/>
                </a:lnTo>
                <a:lnTo>
                  <a:pt x="94" y="987"/>
                </a:lnTo>
                <a:lnTo>
                  <a:pt x="85" y="978"/>
                </a:lnTo>
                <a:lnTo>
                  <a:pt x="75" y="969"/>
                </a:lnTo>
                <a:lnTo>
                  <a:pt x="66" y="959"/>
                </a:lnTo>
                <a:lnTo>
                  <a:pt x="57" y="950"/>
                </a:lnTo>
                <a:lnTo>
                  <a:pt x="50" y="939"/>
                </a:lnTo>
                <a:lnTo>
                  <a:pt x="42" y="929"/>
                </a:lnTo>
                <a:lnTo>
                  <a:pt x="35" y="917"/>
                </a:lnTo>
                <a:lnTo>
                  <a:pt x="29" y="906"/>
                </a:lnTo>
                <a:lnTo>
                  <a:pt x="24" y="896"/>
                </a:lnTo>
                <a:lnTo>
                  <a:pt x="18" y="883"/>
                </a:lnTo>
                <a:lnTo>
                  <a:pt x="14" y="872"/>
                </a:lnTo>
                <a:lnTo>
                  <a:pt x="10" y="859"/>
                </a:lnTo>
                <a:lnTo>
                  <a:pt x="7" y="848"/>
                </a:lnTo>
                <a:lnTo>
                  <a:pt x="4" y="835"/>
                </a:lnTo>
                <a:lnTo>
                  <a:pt x="2" y="823"/>
                </a:lnTo>
                <a:lnTo>
                  <a:pt x="1" y="810"/>
                </a:lnTo>
                <a:lnTo>
                  <a:pt x="0" y="798"/>
                </a:lnTo>
                <a:lnTo>
                  <a:pt x="0" y="785"/>
                </a:lnTo>
                <a:lnTo>
                  <a:pt x="0" y="773"/>
                </a:lnTo>
                <a:lnTo>
                  <a:pt x="1" y="760"/>
                </a:lnTo>
                <a:lnTo>
                  <a:pt x="2" y="749"/>
                </a:lnTo>
                <a:lnTo>
                  <a:pt x="4" y="737"/>
                </a:lnTo>
                <a:lnTo>
                  <a:pt x="7" y="724"/>
                </a:lnTo>
                <a:lnTo>
                  <a:pt x="10" y="712"/>
                </a:lnTo>
                <a:lnTo>
                  <a:pt x="14" y="700"/>
                </a:lnTo>
                <a:lnTo>
                  <a:pt x="18" y="689"/>
                </a:lnTo>
                <a:lnTo>
                  <a:pt x="24" y="676"/>
                </a:lnTo>
                <a:lnTo>
                  <a:pt x="29" y="665"/>
                </a:lnTo>
                <a:lnTo>
                  <a:pt x="35" y="654"/>
                </a:lnTo>
                <a:lnTo>
                  <a:pt x="42" y="643"/>
                </a:lnTo>
                <a:lnTo>
                  <a:pt x="50" y="633"/>
                </a:lnTo>
                <a:lnTo>
                  <a:pt x="57" y="622"/>
                </a:lnTo>
                <a:lnTo>
                  <a:pt x="66" y="612"/>
                </a:lnTo>
                <a:lnTo>
                  <a:pt x="75" y="602"/>
                </a:lnTo>
                <a:lnTo>
                  <a:pt x="592" y="86"/>
                </a:lnTo>
                <a:lnTo>
                  <a:pt x="602" y="76"/>
                </a:lnTo>
                <a:lnTo>
                  <a:pt x="612" y="68"/>
                </a:lnTo>
                <a:lnTo>
                  <a:pt x="622" y="60"/>
                </a:lnTo>
                <a:lnTo>
                  <a:pt x="633" y="53"/>
                </a:lnTo>
                <a:lnTo>
                  <a:pt x="643" y="45"/>
                </a:lnTo>
                <a:lnTo>
                  <a:pt x="655" y="39"/>
                </a:lnTo>
                <a:lnTo>
                  <a:pt x="666" y="34"/>
                </a:lnTo>
                <a:lnTo>
                  <a:pt x="677" y="29"/>
                </a:lnTo>
                <a:lnTo>
                  <a:pt x="690" y="25"/>
                </a:lnTo>
                <a:lnTo>
                  <a:pt x="701" y="20"/>
                </a:lnTo>
                <a:lnTo>
                  <a:pt x="714" y="17"/>
                </a:lnTo>
                <a:lnTo>
                  <a:pt x="725" y="15"/>
                </a:lnTo>
                <a:lnTo>
                  <a:pt x="738" y="13"/>
                </a:lnTo>
                <a:lnTo>
                  <a:pt x="750" y="11"/>
                </a:lnTo>
                <a:lnTo>
                  <a:pt x="763" y="10"/>
                </a:lnTo>
                <a:lnTo>
                  <a:pt x="775" y="10"/>
                </a:lnTo>
                <a:lnTo>
                  <a:pt x="788" y="10"/>
                </a:lnTo>
                <a:lnTo>
                  <a:pt x="800" y="11"/>
                </a:lnTo>
                <a:lnTo>
                  <a:pt x="812" y="13"/>
                </a:lnTo>
                <a:lnTo>
                  <a:pt x="825" y="15"/>
                </a:lnTo>
                <a:lnTo>
                  <a:pt x="837" y="17"/>
                </a:lnTo>
                <a:lnTo>
                  <a:pt x="849" y="20"/>
                </a:lnTo>
                <a:lnTo>
                  <a:pt x="861" y="25"/>
                </a:lnTo>
                <a:lnTo>
                  <a:pt x="873" y="29"/>
                </a:lnTo>
                <a:lnTo>
                  <a:pt x="884" y="34"/>
                </a:lnTo>
                <a:lnTo>
                  <a:pt x="896" y="39"/>
                </a:lnTo>
                <a:lnTo>
                  <a:pt x="907" y="45"/>
                </a:lnTo>
                <a:lnTo>
                  <a:pt x="917" y="53"/>
                </a:lnTo>
                <a:lnTo>
                  <a:pt x="929" y="60"/>
                </a:lnTo>
                <a:lnTo>
                  <a:pt x="939" y="68"/>
                </a:lnTo>
                <a:lnTo>
                  <a:pt x="949" y="76"/>
                </a:lnTo>
                <a:lnTo>
                  <a:pt x="958" y="86"/>
                </a:lnTo>
                <a:lnTo>
                  <a:pt x="967" y="95"/>
                </a:lnTo>
                <a:lnTo>
                  <a:pt x="976" y="106"/>
                </a:lnTo>
                <a:lnTo>
                  <a:pt x="984" y="115"/>
                </a:lnTo>
                <a:lnTo>
                  <a:pt x="991" y="126"/>
                </a:lnTo>
                <a:lnTo>
                  <a:pt x="999" y="137"/>
                </a:lnTo>
                <a:lnTo>
                  <a:pt x="1005" y="148"/>
                </a:lnTo>
                <a:lnTo>
                  <a:pt x="1010" y="160"/>
                </a:lnTo>
                <a:lnTo>
                  <a:pt x="1015" y="171"/>
                </a:lnTo>
                <a:lnTo>
                  <a:pt x="1019" y="183"/>
                </a:lnTo>
                <a:lnTo>
                  <a:pt x="1023" y="195"/>
                </a:lnTo>
                <a:lnTo>
                  <a:pt x="1027" y="207"/>
                </a:lnTo>
                <a:lnTo>
                  <a:pt x="1030" y="219"/>
                </a:lnTo>
                <a:lnTo>
                  <a:pt x="1032" y="231"/>
                </a:lnTo>
                <a:lnTo>
                  <a:pt x="1033" y="244"/>
                </a:lnTo>
                <a:lnTo>
                  <a:pt x="1034" y="256"/>
                </a:lnTo>
                <a:lnTo>
                  <a:pt x="1034" y="269"/>
                </a:lnTo>
                <a:lnTo>
                  <a:pt x="1034" y="281"/>
                </a:lnTo>
                <a:lnTo>
                  <a:pt x="1033" y="294"/>
                </a:lnTo>
                <a:lnTo>
                  <a:pt x="1032" y="306"/>
                </a:lnTo>
                <a:lnTo>
                  <a:pt x="1030" y="319"/>
                </a:lnTo>
                <a:lnTo>
                  <a:pt x="1027" y="330"/>
                </a:lnTo>
                <a:lnTo>
                  <a:pt x="1023" y="343"/>
                </a:lnTo>
                <a:lnTo>
                  <a:pt x="1019" y="354"/>
                </a:lnTo>
                <a:lnTo>
                  <a:pt x="1015" y="366"/>
                </a:lnTo>
                <a:lnTo>
                  <a:pt x="1010" y="378"/>
                </a:lnTo>
                <a:lnTo>
                  <a:pt x="1005" y="389"/>
                </a:lnTo>
                <a:lnTo>
                  <a:pt x="999" y="401"/>
                </a:lnTo>
                <a:lnTo>
                  <a:pt x="991" y="411"/>
                </a:lnTo>
                <a:lnTo>
                  <a:pt x="984" y="422"/>
                </a:lnTo>
                <a:lnTo>
                  <a:pt x="976" y="432"/>
                </a:lnTo>
                <a:lnTo>
                  <a:pt x="967" y="442"/>
                </a:lnTo>
                <a:lnTo>
                  <a:pt x="958" y="452"/>
                </a:lnTo>
                <a:close/>
                <a:moveTo>
                  <a:pt x="1775" y="441"/>
                </a:moveTo>
                <a:lnTo>
                  <a:pt x="511" y="1706"/>
                </a:lnTo>
                <a:lnTo>
                  <a:pt x="501" y="1716"/>
                </a:lnTo>
                <a:lnTo>
                  <a:pt x="491" y="1724"/>
                </a:lnTo>
                <a:lnTo>
                  <a:pt x="481" y="1732"/>
                </a:lnTo>
                <a:lnTo>
                  <a:pt x="471" y="1740"/>
                </a:lnTo>
                <a:lnTo>
                  <a:pt x="459" y="1746"/>
                </a:lnTo>
                <a:lnTo>
                  <a:pt x="449" y="1752"/>
                </a:lnTo>
                <a:lnTo>
                  <a:pt x="437" y="1758"/>
                </a:lnTo>
                <a:lnTo>
                  <a:pt x="425" y="1763"/>
                </a:lnTo>
                <a:lnTo>
                  <a:pt x="413" y="1768"/>
                </a:lnTo>
                <a:lnTo>
                  <a:pt x="402" y="1771"/>
                </a:lnTo>
                <a:lnTo>
                  <a:pt x="389" y="1775"/>
                </a:lnTo>
                <a:lnTo>
                  <a:pt x="377" y="1777"/>
                </a:lnTo>
                <a:lnTo>
                  <a:pt x="365" y="1779"/>
                </a:lnTo>
                <a:lnTo>
                  <a:pt x="352" y="1781"/>
                </a:lnTo>
                <a:lnTo>
                  <a:pt x="340" y="1781"/>
                </a:lnTo>
                <a:lnTo>
                  <a:pt x="328" y="1782"/>
                </a:lnTo>
                <a:lnTo>
                  <a:pt x="316" y="1781"/>
                </a:lnTo>
                <a:lnTo>
                  <a:pt x="303" y="1781"/>
                </a:lnTo>
                <a:lnTo>
                  <a:pt x="291" y="1779"/>
                </a:lnTo>
                <a:lnTo>
                  <a:pt x="278" y="1777"/>
                </a:lnTo>
                <a:lnTo>
                  <a:pt x="266" y="1775"/>
                </a:lnTo>
                <a:lnTo>
                  <a:pt x="253" y="1771"/>
                </a:lnTo>
                <a:lnTo>
                  <a:pt x="242" y="1768"/>
                </a:lnTo>
                <a:lnTo>
                  <a:pt x="230" y="1763"/>
                </a:lnTo>
                <a:lnTo>
                  <a:pt x="218" y="1758"/>
                </a:lnTo>
                <a:lnTo>
                  <a:pt x="207" y="1752"/>
                </a:lnTo>
                <a:lnTo>
                  <a:pt x="196" y="1746"/>
                </a:lnTo>
                <a:lnTo>
                  <a:pt x="185" y="1740"/>
                </a:lnTo>
                <a:lnTo>
                  <a:pt x="174" y="1732"/>
                </a:lnTo>
                <a:lnTo>
                  <a:pt x="164" y="1724"/>
                </a:lnTo>
                <a:lnTo>
                  <a:pt x="155" y="1716"/>
                </a:lnTo>
                <a:lnTo>
                  <a:pt x="144" y="1706"/>
                </a:lnTo>
                <a:lnTo>
                  <a:pt x="135" y="1697"/>
                </a:lnTo>
                <a:lnTo>
                  <a:pt x="127" y="1687"/>
                </a:lnTo>
                <a:lnTo>
                  <a:pt x="119" y="1676"/>
                </a:lnTo>
                <a:lnTo>
                  <a:pt x="111" y="1666"/>
                </a:lnTo>
                <a:lnTo>
                  <a:pt x="105" y="1655"/>
                </a:lnTo>
                <a:lnTo>
                  <a:pt x="98" y="1644"/>
                </a:lnTo>
                <a:lnTo>
                  <a:pt x="93" y="1633"/>
                </a:lnTo>
                <a:lnTo>
                  <a:pt x="88" y="1621"/>
                </a:lnTo>
                <a:lnTo>
                  <a:pt x="83" y="1609"/>
                </a:lnTo>
                <a:lnTo>
                  <a:pt x="80" y="1597"/>
                </a:lnTo>
                <a:lnTo>
                  <a:pt x="77" y="1585"/>
                </a:lnTo>
                <a:lnTo>
                  <a:pt x="74" y="1572"/>
                </a:lnTo>
                <a:lnTo>
                  <a:pt x="71" y="1561"/>
                </a:lnTo>
                <a:lnTo>
                  <a:pt x="70" y="1548"/>
                </a:lnTo>
                <a:lnTo>
                  <a:pt x="69" y="1536"/>
                </a:lnTo>
                <a:lnTo>
                  <a:pt x="69" y="1523"/>
                </a:lnTo>
                <a:lnTo>
                  <a:pt x="69" y="1511"/>
                </a:lnTo>
                <a:lnTo>
                  <a:pt x="70" y="1498"/>
                </a:lnTo>
                <a:lnTo>
                  <a:pt x="71" y="1486"/>
                </a:lnTo>
                <a:lnTo>
                  <a:pt x="74" y="1473"/>
                </a:lnTo>
                <a:lnTo>
                  <a:pt x="77" y="1461"/>
                </a:lnTo>
                <a:lnTo>
                  <a:pt x="80" y="1450"/>
                </a:lnTo>
                <a:lnTo>
                  <a:pt x="83" y="1437"/>
                </a:lnTo>
                <a:lnTo>
                  <a:pt x="88" y="1426"/>
                </a:lnTo>
                <a:lnTo>
                  <a:pt x="93" y="1414"/>
                </a:lnTo>
                <a:lnTo>
                  <a:pt x="98" y="1403"/>
                </a:lnTo>
                <a:lnTo>
                  <a:pt x="105" y="1391"/>
                </a:lnTo>
                <a:lnTo>
                  <a:pt x="111" y="1381"/>
                </a:lnTo>
                <a:lnTo>
                  <a:pt x="119" y="1370"/>
                </a:lnTo>
                <a:lnTo>
                  <a:pt x="127" y="1359"/>
                </a:lnTo>
                <a:lnTo>
                  <a:pt x="135" y="1350"/>
                </a:lnTo>
                <a:lnTo>
                  <a:pt x="144" y="1340"/>
                </a:lnTo>
                <a:lnTo>
                  <a:pt x="1409" y="75"/>
                </a:lnTo>
                <a:lnTo>
                  <a:pt x="1418" y="66"/>
                </a:lnTo>
                <a:lnTo>
                  <a:pt x="1429" y="58"/>
                </a:lnTo>
                <a:lnTo>
                  <a:pt x="1439" y="49"/>
                </a:lnTo>
                <a:lnTo>
                  <a:pt x="1450" y="42"/>
                </a:lnTo>
                <a:lnTo>
                  <a:pt x="1460" y="36"/>
                </a:lnTo>
                <a:lnTo>
                  <a:pt x="1471" y="30"/>
                </a:lnTo>
                <a:lnTo>
                  <a:pt x="1483" y="23"/>
                </a:lnTo>
                <a:lnTo>
                  <a:pt x="1494" y="19"/>
                </a:lnTo>
                <a:lnTo>
                  <a:pt x="1507" y="14"/>
                </a:lnTo>
                <a:lnTo>
                  <a:pt x="1518" y="11"/>
                </a:lnTo>
                <a:lnTo>
                  <a:pt x="1531" y="7"/>
                </a:lnTo>
                <a:lnTo>
                  <a:pt x="1542" y="5"/>
                </a:lnTo>
                <a:lnTo>
                  <a:pt x="1555" y="3"/>
                </a:lnTo>
                <a:lnTo>
                  <a:pt x="1567" y="2"/>
                </a:lnTo>
                <a:lnTo>
                  <a:pt x="1580" y="1"/>
                </a:lnTo>
                <a:lnTo>
                  <a:pt x="1592" y="0"/>
                </a:lnTo>
                <a:lnTo>
                  <a:pt x="1605" y="1"/>
                </a:lnTo>
                <a:lnTo>
                  <a:pt x="1617" y="2"/>
                </a:lnTo>
                <a:lnTo>
                  <a:pt x="1629" y="3"/>
                </a:lnTo>
                <a:lnTo>
                  <a:pt x="1642" y="5"/>
                </a:lnTo>
                <a:lnTo>
                  <a:pt x="1654" y="7"/>
                </a:lnTo>
                <a:lnTo>
                  <a:pt x="1666" y="11"/>
                </a:lnTo>
                <a:lnTo>
                  <a:pt x="1678" y="14"/>
                </a:lnTo>
                <a:lnTo>
                  <a:pt x="1690" y="19"/>
                </a:lnTo>
                <a:lnTo>
                  <a:pt x="1701" y="23"/>
                </a:lnTo>
                <a:lnTo>
                  <a:pt x="1713" y="30"/>
                </a:lnTo>
                <a:lnTo>
                  <a:pt x="1724" y="36"/>
                </a:lnTo>
                <a:lnTo>
                  <a:pt x="1734" y="42"/>
                </a:lnTo>
                <a:lnTo>
                  <a:pt x="1746" y="49"/>
                </a:lnTo>
                <a:lnTo>
                  <a:pt x="1755" y="58"/>
                </a:lnTo>
                <a:lnTo>
                  <a:pt x="1766" y="66"/>
                </a:lnTo>
                <a:lnTo>
                  <a:pt x="1775" y="75"/>
                </a:lnTo>
                <a:lnTo>
                  <a:pt x="1784" y="85"/>
                </a:lnTo>
                <a:lnTo>
                  <a:pt x="1793" y="95"/>
                </a:lnTo>
                <a:lnTo>
                  <a:pt x="1801" y="106"/>
                </a:lnTo>
                <a:lnTo>
                  <a:pt x="1808" y="116"/>
                </a:lnTo>
                <a:lnTo>
                  <a:pt x="1815" y="127"/>
                </a:lnTo>
                <a:lnTo>
                  <a:pt x="1822" y="138"/>
                </a:lnTo>
                <a:lnTo>
                  <a:pt x="1827" y="149"/>
                </a:lnTo>
                <a:lnTo>
                  <a:pt x="1832" y="161"/>
                </a:lnTo>
                <a:lnTo>
                  <a:pt x="1836" y="173"/>
                </a:lnTo>
                <a:lnTo>
                  <a:pt x="1840" y="185"/>
                </a:lnTo>
                <a:lnTo>
                  <a:pt x="1844" y="197"/>
                </a:lnTo>
                <a:lnTo>
                  <a:pt x="1847" y="210"/>
                </a:lnTo>
                <a:lnTo>
                  <a:pt x="1848" y="221"/>
                </a:lnTo>
                <a:lnTo>
                  <a:pt x="1850" y="233"/>
                </a:lnTo>
                <a:lnTo>
                  <a:pt x="1851" y="246"/>
                </a:lnTo>
                <a:lnTo>
                  <a:pt x="1851" y="258"/>
                </a:lnTo>
                <a:lnTo>
                  <a:pt x="1851" y="271"/>
                </a:lnTo>
                <a:lnTo>
                  <a:pt x="1850" y="283"/>
                </a:lnTo>
                <a:lnTo>
                  <a:pt x="1848" y="296"/>
                </a:lnTo>
                <a:lnTo>
                  <a:pt x="1847" y="308"/>
                </a:lnTo>
                <a:lnTo>
                  <a:pt x="1844" y="321"/>
                </a:lnTo>
                <a:lnTo>
                  <a:pt x="1840" y="332"/>
                </a:lnTo>
                <a:lnTo>
                  <a:pt x="1836" y="345"/>
                </a:lnTo>
                <a:lnTo>
                  <a:pt x="1832" y="356"/>
                </a:lnTo>
                <a:lnTo>
                  <a:pt x="1827" y="368"/>
                </a:lnTo>
                <a:lnTo>
                  <a:pt x="1822" y="379"/>
                </a:lnTo>
                <a:lnTo>
                  <a:pt x="1815" y="390"/>
                </a:lnTo>
                <a:lnTo>
                  <a:pt x="1808" y="402"/>
                </a:lnTo>
                <a:lnTo>
                  <a:pt x="1801" y="412"/>
                </a:lnTo>
                <a:lnTo>
                  <a:pt x="1793" y="423"/>
                </a:lnTo>
                <a:lnTo>
                  <a:pt x="1784" y="432"/>
                </a:lnTo>
                <a:lnTo>
                  <a:pt x="1775" y="441"/>
                </a:lnTo>
                <a:close/>
                <a:moveTo>
                  <a:pt x="2482" y="542"/>
                </a:moveTo>
                <a:lnTo>
                  <a:pt x="499" y="2525"/>
                </a:lnTo>
                <a:lnTo>
                  <a:pt x="489" y="2535"/>
                </a:lnTo>
                <a:lnTo>
                  <a:pt x="479" y="2543"/>
                </a:lnTo>
                <a:lnTo>
                  <a:pt x="468" y="2550"/>
                </a:lnTo>
                <a:lnTo>
                  <a:pt x="458" y="2559"/>
                </a:lnTo>
                <a:lnTo>
                  <a:pt x="448" y="2565"/>
                </a:lnTo>
                <a:lnTo>
                  <a:pt x="436" y="2571"/>
                </a:lnTo>
                <a:lnTo>
                  <a:pt x="425" y="2576"/>
                </a:lnTo>
                <a:lnTo>
                  <a:pt x="413" y="2582"/>
                </a:lnTo>
                <a:lnTo>
                  <a:pt x="402" y="2587"/>
                </a:lnTo>
                <a:lnTo>
                  <a:pt x="389" y="2590"/>
                </a:lnTo>
                <a:lnTo>
                  <a:pt x="377" y="2593"/>
                </a:lnTo>
                <a:lnTo>
                  <a:pt x="366" y="2596"/>
                </a:lnTo>
                <a:lnTo>
                  <a:pt x="353" y="2598"/>
                </a:lnTo>
                <a:lnTo>
                  <a:pt x="341" y="2599"/>
                </a:lnTo>
                <a:lnTo>
                  <a:pt x="328" y="2600"/>
                </a:lnTo>
                <a:lnTo>
                  <a:pt x="316" y="2600"/>
                </a:lnTo>
                <a:lnTo>
                  <a:pt x="303" y="2600"/>
                </a:lnTo>
                <a:lnTo>
                  <a:pt x="291" y="2599"/>
                </a:lnTo>
                <a:lnTo>
                  <a:pt x="278" y="2598"/>
                </a:lnTo>
                <a:lnTo>
                  <a:pt x="266" y="2596"/>
                </a:lnTo>
                <a:lnTo>
                  <a:pt x="254" y="2593"/>
                </a:lnTo>
                <a:lnTo>
                  <a:pt x="242" y="2590"/>
                </a:lnTo>
                <a:lnTo>
                  <a:pt x="229" y="2587"/>
                </a:lnTo>
                <a:lnTo>
                  <a:pt x="218" y="2582"/>
                </a:lnTo>
                <a:lnTo>
                  <a:pt x="207" y="2576"/>
                </a:lnTo>
                <a:lnTo>
                  <a:pt x="195" y="2571"/>
                </a:lnTo>
                <a:lnTo>
                  <a:pt x="184" y="2565"/>
                </a:lnTo>
                <a:lnTo>
                  <a:pt x="173" y="2559"/>
                </a:lnTo>
                <a:lnTo>
                  <a:pt x="163" y="2550"/>
                </a:lnTo>
                <a:lnTo>
                  <a:pt x="152" y="2543"/>
                </a:lnTo>
                <a:lnTo>
                  <a:pt x="142" y="2535"/>
                </a:lnTo>
                <a:lnTo>
                  <a:pt x="133" y="2525"/>
                </a:lnTo>
                <a:lnTo>
                  <a:pt x="123" y="2515"/>
                </a:lnTo>
                <a:lnTo>
                  <a:pt x="115" y="2506"/>
                </a:lnTo>
                <a:lnTo>
                  <a:pt x="107" y="2495"/>
                </a:lnTo>
                <a:lnTo>
                  <a:pt x="99" y="2485"/>
                </a:lnTo>
                <a:lnTo>
                  <a:pt x="92" y="2473"/>
                </a:lnTo>
                <a:lnTo>
                  <a:pt x="87" y="2462"/>
                </a:lnTo>
                <a:lnTo>
                  <a:pt x="81" y="2452"/>
                </a:lnTo>
                <a:lnTo>
                  <a:pt x="76" y="2439"/>
                </a:lnTo>
                <a:lnTo>
                  <a:pt x="71" y="2428"/>
                </a:lnTo>
                <a:lnTo>
                  <a:pt x="67" y="2416"/>
                </a:lnTo>
                <a:lnTo>
                  <a:pt x="64" y="2404"/>
                </a:lnTo>
                <a:lnTo>
                  <a:pt x="62" y="2391"/>
                </a:lnTo>
                <a:lnTo>
                  <a:pt x="60" y="2379"/>
                </a:lnTo>
                <a:lnTo>
                  <a:pt x="58" y="2366"/>
                </a:lnTo>
                <a:lnTo>
                  <a:pt x="57" y="2354"/>
                </a:lnTo>
                <a:lnTo>
                  <a:pt x="57" y="2341"/>
                </a:lnTo>
                <a:lnTo>
                  <a:pt x="57" y="2329"/>
                </a:lnTo>
                <a:lnTo>
                  <a:pt x="58" y="2318"/>
                </a:lnTo>
                <a:lnTo>
                  <a:pt x="60" y="2305"/>
                </a:lnTo>
                <a:lnTo>
                  <a:pt x="62" y="2293"/>
                </a:lnTo>
                <a:lnTo>
                  <a:pt x="64" y="2280"/>
                </a:lnTo>
                <a:lnTo>
                  <a:pt x="67" y="2268"/>
                </a:lnTo>
                <a:lnTo>
                  <a:pt x="71" y="2256"/>
                </a:lnTo>
                <a:lnTo>
                  <a:pt x="76" y="2245"/>
                </a:lnTo>
                <a:lnTo>
                  <a:pt x="81" y="2232"/>
                </a:lnTo>
                <a:lnTo>
                  <a:pt x="87" y="2221"/>
                </a:lnTo>
                <a:lnTo>
                  <a:pt x="92" y="2210"/>
                </a:lnTo>
                <a:lnTo>
                  <a:pt x="99" y="2199"/>
                </a:lnTo>
                <a:lnTo>
                  <a:pt x="107" y="2189"/>
                </a:lnTo>
                <a:lnTo>
                  <a:pt x="115" y="2178"/>
                </a:lnTo>
                <a:lnTo>
                  <a:pt x="123" y="2169"/>
                </a:lnTo>
                <a:lnTo>
                  <a:pt x="133" y="2158"/>
                </a:lnTo>
                <a:lnTo>
                  <a:pt x="2116" y="175"/>
                </a:lnTo>
                <a:lnTo>
                  <a:pt x="2125" y="167"/>
                </a:lnTo>
                <a:lnTo>
                  <a:pt x="2136" y="158"/>
                </a:lnTo>
                <a:lnTo>
                  <a:pt x="2146" y="150"/>
                </a:lnTo>
                <a:lnTo>
                  <a:pt x="2156" y="143"/>
                </a:lnTo>
                <a:lnTo>
                  <a:pt x="2167" y="136"/>
                </a:lnTo>
                <a:lnTo>
                  <a:pt x="2178" y="130"/>
                </a:lnTo>
                <a:lnTo>
                  <a:pt x="2190" y="124"/>
                </a:lnTo>
                <a:lnTo>
                  <a:pt x="2201" y="119"/>
                </a:lnTo>
                <a:lnTo>
                  <a:pt x="2214" y="115"/>
                </a:lnTo>
                <a:lnTo>
                  <a:pt x="2225" y="111"/>
                </a:lnTo>
                <a:lnTo>
                  <a:pt x="2237" y="108"/>
                </a:lnTo>
                <a:lnTo>
                  <a:pt x="2249" y="105"/>
                </a:lnTo>
                <a:lnTo>
                  <a:pt x="2261" y="102"/>
                </a:lnTo>
                <a:lnTo>
                  <a:pt x="2274" y="101"/>
                </a:lnTo>
                <a:lnTo>
                  <a:pt x="2286" y="100"/>
                </a:lnTo>
                <a:lnTo>
                  <a:pt x="2299" y="100"/>
                </a:lnTo>
                <a:lnTo>
                  <a:pt x="2311" y="100"/>
                </a:lnTo>
                <a:lnTo>
                  <a:pt x="2324" y="101"/>
                </a:lnTo>
                <a:lnTo>
                  <a:pt x="2336" y="102"/>
                </a:lnTo>
                <a:lnTo>
                  <a:pt x="2349" y="105"/>
                </a:lnTo>
                <a:lnTo>
                  <a:pt x="2360" y="108"/>
                </a:lnTo>
                <a:lnTo>
                  <a:pt x="2373" y="111"/>
                </a:lnTo>
                <a:lnTo>
                  <a:pt x="2385" y="115"/>
                </a:lnTo>
                <a:lnTo>
                  <a:pt x="2397" y="119"/>
                </a:lnTo>
                <a:lnTo>
                  <a:pt x="2408" y="124"/>
                </a:lnTo>
                <a:lnTo>
                  <a:pt x="2419" y="130"/>
                </a:lnTo>
                <a:lnTo>
                  <a:pt x="2431" y="136"/>
                </a:lnTo>
                <a:lnTo>
                  <a:pt x="2441" y="143"/>
                </a:lnTo>
                <a:lnTo>
                  <a:pt x="2453" y="150"/>
                </a:lnTo>
                <a:lnTo>
                  <a:pt x="2462" y="158"/>
                </a:lnTo>
                <a:lnTo>
                  <a:pt x="2472" y="167"/>
                </a:lnTo>
                <a:lnTo>
                  <a:pt x="2482" y="175"/>
                </a:lnTo>
                <a:lnTo>
                  <a:pt x="2491" y="186"/>
                </a:lnTo>
                <a:lnTo>
                  <a:pt x="2499" y="195"/>
                </a:lnTo>
                <a:lnTo>
                  <a:pt x="2508" y="205"/>
                </a:lnTo>
                <a:lnTo>
                  <a:pt x="2515" y="216"/>
                </a:lnTo>
                <a:lnTo>
                  <a:pt x="2522" y="227"/>
                </a:lnTo>
                <a:lnTo>
                  <a:pt x="2529" y="239"/>
                </a:lnTo>
                <a:lnTo>
                  <a:pt x="2534" y="250"/>
                </a:lnTo>
                <a:lnTo>
                  <a:pt x="2539" y="262"/>
                </a:lnTo>
                <a:lnTo>
                  <a:pt x="2543" y="273"/>
                </a:lnTo>
                <a:lnTo>
                  <a:pt x="2547" y="285"/>
                </a:lnTo>
                <a:lnTo>
                  <a:pt x="2550" y="297"/>
                </a:lnTo>
                <a:lnTo>
                  <a:pt x="2553" y="309"/>
                </a:lnTo>
                <a:lnTo>
                  <a:pt x="2554" y="322"/>
                </a:lnTo>
                <a:lnTo>
                  <a:pt x="2557" y="334"/>
                </a:lnTo>
                <a:lnTo>
                  <a:pt x="2558" y="347"/>
                </a:lnTo>
                <a:lnTo>
                  <a:pt x="2558" y="359"/>
                </a:lnTo>
                <a:lnTo>
                  <a:pt x="2558" y="372"/>
                </a:lnTo>
                <a:lnTo>
                  <a:pt x="2557" y="383"/>
                </a:lnTo>
                <a:lnTo>
                  <a:pt x="2554" y="396"/>
                </a:lnTo>
                <a:lnTo>
                  <a:pt x="2553" y="408"/>
                </a:lnTo>
                <a:lnTo>
                  <a:pt x="2550" y="421"/>
                </a:lnTo>
                <a:lnTo>
                  <a:pt x="2547" y="433"/>
                </a:lnTo>
                <a:lnTo>
                  <a:pt x="2543" y="444"/>
                </a:lnTo>
                <a:lnTo>
                  <a:pt x="2539" y="456"/>
                </a:lnTo>
                <a:lnTo>
                  <a:pt x="2534" y="468"/>
                </a:lnTo>
                <a:lnTo>
                  <a:pt x="2529" y="480"/>
                </a:lnTo>
                <a:lnTo>
                  <a:pt x="2522" y="490"/>
                </a:lnTo>
                <a:lnTo>
                  <a:pt x="2515" y="502"/>
                </a:lnTo>
                <a:lnTo>
                  <a:pt x="2508" y="512"/>
                </a:lnTo>
                <a:lnTo>
                  <a:pt x="2499" y="522"/>
                </a:lnTo>
                <a:lnTo>
                  <a:pt x="2491" y="533"/>
                </a:lnTo>
                <a:lnTo>
                  <a:pt x="2482" y="542"/>
                </a:lnTo>
                <a:close/>
                <a:moveTo>
                  <a:pt x="2886" y="945"/>
                </a:moveTo>
                <a:lnTo>
                  <a:pt x="902" y="2929"/>
                </a:lnTo>
                <a:lnTo>
                  <a:pt x="893" y="2938"/>
                </a:lnTo>
                <a:lnTo>
                  <a:pt x="883" y="2946"/>
                </a:lnTo>
                <a:lnTo>
                  <a:pt x="873" y="2955"/>
                </a:lnTo>
                <a:lnTo>
                  <a:pt x="861" y="2962"/>
                </a:lnTo>
                <a:lnTo>
                  <a:pt x="851" y="2968"/>
                </a:lnTo>
                <a:lnTo>
                  <a:pt x="840" y="2974"/>
                </a:lnTo>
                <a:lnTo>
                  <a:pt x="828" y="2981"/>
                </a:lnTo>
                <a:lnTo>
                  <a:pt x="817" y="2985"/>
                </a:lnTo>
                <a:lnTo>
                  <a:pt x="805" y="2990"/>
                </a:lnTo>
                <a:lnTo>
                  <a:pt x="793" y="2993"/>
                </a:lnTo>
                <a:lnTo>
                  <a:pt x="781" y="2996"/>
                </a:lnTo>
                <a:lnTo>
                  <a:pt x="769" y="2999"/>
                </a:lnTo>
                <a:lnTo>
                  <a:pt x="756" y="3001"/>
                </a:lnTo>
                <a:lnTo>
                  <a:pt x="744" y="3003"/>
                </a:lnTo>
                <a:lnTo>
                  <a:pt x="731" y="3004"/>
                </a:lnTo>
                <a:lnTo>
                  <a:pt x="719" y="3004"/>
                </a:lnTo>
                <a:lnTo>
                  <a:pt x="706" y="3004"/>
                </a:lnTo>
                <a:lnTo>
                  <a:pt x="694" y="3003"/>
                </a:lnTo>
                <a:lnTo>
                  <a:pt x="682" y="3001"/>
                </a:lnTo>
                <a:lnTo>
                  <a:pt x="670" y="2999"/>
                </a:lnTo>
                <a:lnTo>
                  <a:pt x="658" y="2996"/>
                </a:lnTo>
                <a:lnTo>
                  <a:pt x="645" y="2993"/>
                </a:lnTo>
                <a:lnTo>
                  <a:pt x="634" y="2990"/>
                </a:lnTo>
                <a:lnTo>
                  <a:pt x="621" y="2985"/>
                </a:lnTo>
                <a:lnTo>
                  <a:pt x="610" y="2981"/>
                </a:lnTo>
                <a:lnTo>
                  <a:pt x="598" y="2974"/>
                </a:lnTo>
                <a:lnTo>
                  <a:pt x="587" y="2968"/>
                </a:lnTo>
                <a:lnTo>
                  <a:pt x="577" y="2962"/>
                </a:lnTo>
                <a:lnTo>
                  <a:pt x="566" y="2955"/>
                </a:lnTo>
                <a:lnTo>
                  <a:pt x="556" y="2946"/>
                </a:lnTo>
                <a:lnTo>
                  <a:pt x="545" y="2938"/>
                </a:lnTo>
                <a:lnTo>
                  <a:pt x="536" y="2929"/>
                </a:lnTo>
                <a:lnTo>
                  <a:pt x="527" y="2919"/>
                </a:lnTo>
                <a:lnTo>
                  <a:pt x="518" y="2909"/>
                </a:lnTo>
                <a:lnTo>
                  <a:pt x="510" y="2899"/>
                </a:lnTo>
                <a:lnTo>
                  <a:pt x="503" y="2888"/>
                </a:lnTo>
                <a:lnTo>
                  <a:pt x="497" y="2877"/>
                </a:lnTo>
                <a:lnTo>
                  <a:pt x="490" y="2866"/>
                </a:lnTo>
                <a:lnTo>
                  <a:pt x="484" y="2855"/>
                </a:lnTo>
                <a:lnTo>
                  <a:pt x="479" y="2842"/>
                </a:lnTo>
                <a:lnTo>
                  <a:pt x="475" y="2831"/>
                </a:lnTo>
                <a:lnTo>
                  <a:pt x="471" y="2820"/>
                </a:lnTo>
                <a:lnTo>
                  <a:pt x="467" y="2807"/>
                </a:lnTo>
                <a:lnTo>
                  <a:pt x="465" y="2795"/>
                </a:lnTo>
                <a:lnTo>
                  <a:pt x="463" y="2782"/>
                </a:lnTo>
                <a:lnTo>
                  <a:pt x="461" y="2771"/>
                </a:lnTo>
                <a:lnTo>
                  <a:pt x="461" y="2758"/>
                </a:lnTo>
                <a:lnTo>
                  <a:pt x="460" y="2746"/>
                </a:lnTo>
                <a:lnTo>
                  <a:pt x="461" y="2733"/>
                </a:lnTo>
                <a:lnTo>
                  <a:pt x="461" y="2721"/>
                </a:lnTo>
                <a:lnTo>
                  <a:pt x="463" y="2708"/>
                </a:lnTo>
                <a:lnTo>
                  <a:pt x="465" y="2696"/>
                </a:lnTo>
                <a:lnTo>
                  <a:pt x="467" y="2683"/>
                </a:lnTo>
                <a:lnTo>
                  <a:pt x="471" y="2672"/>
                </a:lnTo>
                <a:lnTo>
                  <a:pt x="475" y="2659"/>
                </a:lnTo>
                <a:lnTo>
                  <a:pt x="479" y="2648"/>
                </a:lnTo>
                <a:lnTo>
                  <a:pt x="484" y="2637"/>
                </a:lnTo>
                <a:lnTo>
                  <a:pt x="490" y="2625"/>
                </a:lnTo>
                <a:lnTo>
                  <a:pt x="497" y="2614"/>
                </a:lnTo>
                <a:lnTo>
                  <a:pt x="503" y="2602"/>
                </a:lnTo>
                <a:lnTo>
                  <a:pt x="510" y="2592"/>
                </a:lnTo>
                <a:lnTo>
                  <a:pt x="518" y="2582"/>
                </a:lnTo>
                <a:lnTo>
                  <a:pt x="527" y="2572"/>
                </a:lnTo>
                <a:lnTo>
                  <a:pt x="536" y="2562"/>
                </a:lnTo>
                <a:lnTo>
                  <a:pt x="2519" y="579"/>
                </a:lnTo>
                <a:lnTo>
                  <a:pt x="2529" y="570"/>
                </a:lnTo>
                <a:lnTo>
                  <a:pt x="2539" y="561"/>
                </a:lnTo>
                <a:lnTo>
                  <a:pt x="2549" y="554"/>
                </a:lnTo>
                <a:lnTo>
                  <a:pt x="2560" y="546"/>
                </a:lnTo>
                <a:lnTo>
                  <a:pt x="2570" y="539"/>
                </a:lnTo>
                <a:lnTo>
                  <a:pt x="2582" y="533"/>
                </a:lnTo>
                <a:lnTo>
                  <a:pt x="2593" y="528"/>
                </a:lnTo>
                <a:lnTo>
                  <a:pt x="2604" y="522"/>
                </a:lnTo>
                <a:lnTo>
                  <a:pt x="2617" y="518"/>
                </a:lnTo>
                <a:lnTo>
                  <a:pt x="2628" y="514"/>
                </a:lnTo>
                <a:lnTo>
                  <a:pt x="2641" y="511"/>
                </a:lnTo>
                <a:lnTo>
                  <a:pt x="2653" y="508"/>
                </a:lnTo>
                <a:lnTo>
                  <a:pt x="2665" y="506"/>
                </a:lnTo>
                <a:lnTo>
                  <a:pt x="2677" y="505"/>
                </a:lnTo>
                <a:lnTo>
                  <a:pt x="2690" y="504"/>
                </a:lnTo>
                <a:lnTo>
                  <a:pt x="2702" y="504"/>
                </a:lnTo>
                <a:lnTo>
                  <a:pt x="2715" y="504"/>
                </a:lnTo>
                <a:lnTo>
                  <a:pt x="2727" y="505"/>
                </a:lnTo>
                <a:lnTo>
                  <a:pt x="2739" y="506"/>
                </a:lnTo>
                <a:lnTo>
                  <a:pt x="2752" y="508"/>
                </a:lnTo>
                <a:lnTo>
                  <a:pt x="2764" y="511"/>
                </a:lnTo>
                <a:lnTo>
                  <a:pt x="2776" y="514"/>
                </a:lnTo>
                <a:lnTo>
                  <a:pt x="2788" y="518"/>
                </a:lnTo>
                <a:lnTo>
                  <a:pt x="2800" y="522"/>
                </a:lnTo>
                <a:lnTo>
                  <a:pt x="2811" y="528"/>
                </a:lnTo>
                <a:lnTo>
                  <a:pt x="2823" y="533"/>
                </a:lnTo>
                <a:lnTo>
                  <a:pt x="2834" y="539"/>
                </a:lnTo>
                <a:lnTo>
                  <a:pt x="2844" y="546"/>
                </a:lnTo>
                <a:lnTo>
                  <a:pt x="2856" y="554"/>
                </a:lnTo>
                <a:lnTo>
                  <a:pt x="2866" y="561"/>
                </a:lnTo>
                <a:lnTo>
                  <a:pt x="2876" y="570"/>
                </a:lnTo>
                <a:lnTo>
                  <a:pt x="2886" y="579"/>
                </a:lnTo>
                <a:lnTo>
                  <a:pt x="2894" y="589"/>
                </a:lnTo>
                <a:lnTo>
                  <a:pt x="2904" y="598"/>
                </a:lnTo>
                <a:lnTo>
                  <a:pt x="2911" y="609"/>
                </a:lnTo>
                <a:lnTo>
                  <a:pt x="2918" y="619"/>
                </a:lnTo>
                <a:lnTo>
                  <a:pt x="2926" y="631"/>
                </a:lnTo>
                <a:lnTo>
                  <a:pt x="2932" y="642"/>
                </a:lnTo>
                <a:lnTo>
                  <a:pt x="2937" y="653"/>
                </a:lnTo>
                <a:lnTo>
                  <a:pt x="2942" y="665"/>
                </a:lnTo>
                <a:lnTo>
                  <a:pt x="2946" y="676"/>
                </a:lnTo>
                <a:lnTo>
                  <a:pt x="2950" y="689"/>
                </a:lnTo>
                <a:lnTo>
                  <a:pt x="2954" y="700"/>
                </a:lnTo>
                <a:lnTo>
                  <a:pt x="2957" y="713"/>
                </a:lnTo>
                <a:lnTo>
                  <a:pt x="2959" y="725"/>
                </a:lnTo>
                <a:lnTo>
                  <a:pt x="2960" y="738"/>
                </a:lnTo>
                <a:lnTo>
                  <a:pt x="2961" y="750"/>
                </a:lnTo>
                <a:lnTo>
                  <a:pt x="2961" y="763"/>
                </a:lnTo>
                <a:lnTo>
                  <a:pt x="2961" y="775"/>
                </a:lnTo>
                <a:lnTo>
                  <a:pt x="2960" y="787"/>
                </a:lnTo>
                <a:lnTo>
                  <a:pt x="2959" y="800"/>
                </a:lnTo>
                <a:lnTo>
                  <a:pt x="2957" y="811"/>
                </a:lnTo>
                <a:lnTo>
                  <a:pt x="2954" y="824"/>
                </a:lnTo>
                <a:lnTo>
                  <a:pt x="2950" y="836"/>
                </a:lnTo>
                <a:lnTo>
                  <a:pt x="2946" y="848"/>
                </a:lnTo>
                <a:lnTo>
                  <a:pt x="2942" y="860"/>
                </a:lnTo>
                <a:lnTo>
                  <a:pt x="2937" y="872"/>
                </a:lnTo>
                <a:lnTo>
                  <a:pt x="2932" y="883"/>
                </a:lnTo>
                <a:lnTo>
                  <a:pt x="2926" y="893"/>
                </a:lnTo>
                <a:lnTo>
                  <a:pt x="2918" y="905"/>
                </a:lnTo>
                <a:lnTo>
                  <a:pt x="2911" y="915"/>
                </a:lnTo>
                <a:lnTo>
                  <a:pt x="2904" y="926"/>
                </a:lnTo>
                <a:lnTo>
                  <a:pt x="2894" y="936"/>
                </a:lnTo>
                <a:lnTo>
                  <a:pt x="2886" y="945"/>
                </a:lnTo>
                <a:close/>
                <a:moveTo>
                  <a:pt x="2984" y="1654"/>
                </a:moveTo>
                <a:lnTo>
                  <a:pt x="1502" y="3137"/>
                </a:lnTo>
                <a:lnTo>
                  <a:pt x="1491" y="3146"/>
                </a:lnTo>
                <a:lnTo>
                  <a:pt x="1482" y="3154"/>
                </a:lnTo>
                <a:lnTo>
                  <a:pt x="1471" y="3163"/>
                </a:lnTo>
                <a:lnTo>
                  <a:pt x="1461" y="3170"/>
                </a:lnTo>
                <a:lnTo>
                  <a:pt x="1450" y="3176"/>
                </a:lnTo>
                <a:lnTo>
                  <a:pt x="1438" y="3182"/>
                </a:lnTo>
                <a:lnTo>
                  <a:pt x="1427" y="3189"/>
                </a:lnTo>
                <a:lnTo>
                  <a:pt x="1415" y="3193"/>
                </a:lnTo>
                <a:lnTo>
                  <a:pt x="1404" y="3198"/>
                </a:lnTo>
                <a:lnTo>
                  <a:pt x="1391" y="3201"/>
                </a:lnTo>
                <a:lnTo>
                  <a:pt x="1380" y="3205"/>
                </a:lnTo>
                <a:lnTo>
                  <a:pt x="1368" y="3207"/>
                </a:lnTo>
                <a:lnTo>
                  <a:pt x="1355" y="3209"/>
                </a:lnTo>
                <a:lnTo>
                  <a:pt x="1343" y="3210"/>
                </a:lnTo>
                <a:lnTo>
                  <a:pt x="1330" y="3211"/>
                </a:lnTo>
                <a:lnTo>
                  <a:pt x="1318" y="3212"/>
                </a:lnTo>
                <a:lnTo>
                  <a:pt x="1305" y="3211"/>
                </a:lnTo>
                <a:lnTo>
                  <a:pt x="1293" y="3210"/>
                </a:lnTo>
                <a:lnTo>
                  <a:pt x="1281" y="3209"/>
                </a:lnTo>
                <a:lnTo>
                  <a:pt x="1269" y="3207"/>
                </a:lnTo>
                <a:lnTo>
                  <a:pt x="1256" y="3205"/>
                </a:lnTo>
                <a:lnTo>
                  <a:pt x="1244" y="3201"/>
                </a:lnTo>
                <a:lnTo>
                  <a:pt x="1232" y="3198"/>
                </a:lnTo>
                <a:lnTo>
                  <a:pt x="1220" y="3193"/>
                </a:lnTo>
                <a:lnTo>
                  <a:pt x="1208" y="3189"/>
                </a:lnTo>
                <a:lnTo>
                  <a:pt x="1197" y="3182"/>
                </a:lnTo>
                <a:lnTo>
                  <a:pt x="1187" y="3176"/>
                </a:lnTo>
                <a:lnTo>
                  <a:pt x="1175" y="3170"/>
                </a:lnTo>
                <a:lnTo>
                  <a:pt x="1165" y="3163"/>
                </a:lnTo>
                <a:lnTo>
                  <a:pt x="1154" y="3154"/>
                </a:lnTo>
                <a:lnTo>
                  <a:pt x="1144" y="3146"/>
                </a:lnTo>
                <a:lnTo>
                  <a:pt x="1135" y="3137"/>
                </a:lnTo>
                <a:lnTo>
                  <a:pt x="1125" y="3127"/>
                </a:lnTo>
                <a:lnTo>
                  <a:pt x="1117" y="3117"/>
                </a:lnTo>
                <a:lnTo>
                  <a:pt x="1109" y="3106"/>
                </a:lnTo>
                <a:lnTo>
                  <a:pt x="1101" y="3096"/>
                </a:lnTo>
                <a:lnTo>
                  <a:pt x="1095" y="3085"/>
                </a:lnTo>
                <a:lnTo>
                  <a:pt x="1089" y="3074"/>
                </a:lnTo>
                <a:lnTo>
                  <a:pt x="1083" y="3063"/>
                </a:lnTo>
                <a:lnTo>
                  <a:pt x="1079" y="3051"/>
                </a:lnTo>
                <a:lnTo>
                  <a:pt x="1073" y="3039"/>
                </a:lnTo>
                <a:lnTo>
                  <a:pt x="1070" y="3027"/>
                </a:lnTo>
                <a:lnTo>
                  <a:pt x="1067" y="3015"/>
                </a:lnTo>
                <a:lnTo>
                  <a:pt x="1064" y="3003"/>
                </a:lnTo>
                <a:lnTo>
                  <a:pt x="1062" y="2991"/>
                </a:lnTo>
                <a:lnTo>
                  <a:pt x="1061" y="2979"/>
                </a:lnTo>
                <a:lnTo>
                  <a:pt x="1060" y="2966"/>
                </a:lnTo>
                <a:lnTo>
                  <a:pt x="1059" y="2954"/>
                </a:lnTo>
                <a:lnTo>
                  <a:pt x="1060" y="2941"/>
                </a:lnTo>
                <a:lnTo>
                  <a:pt x="1061" y="2929"/>
                </a:lnTo>
                <a:lnTo>
                  <a:pt x="1062" y="2916"/>
                </a:lnTo>
                <a:lnTo>
                  <a:pt x="1064" y="2904"/>
                </a:lnTo>
                <a:lnTo>
                  <a:pt x="1067" y="2891"/>
                </a:lnTo>
                <a:lnTo>
                  <a:pt x="1070" y="2880"/>
                </a:lnTo>
                <a:lnTo>
                  <a:pt x="1073" y="2867"/>
                </a:lnTo>
                <a:lnTo>
                  <a:pt x="1079" y="2856"/>
                </a:lnTo>
                <a:lnTo>
                  <a:pt x="1083" y="2845"/>
                </a:lnTo>
                <a:lnTo>
                  <a:pt x="1089" y="2833"/>
                </a:lnTo>
                <a:lnTo>
                  <a:pt x="1095" y="2822"/>
                </a:lnTo>
                <a:lnTo>
                  <a:pt x="1101" y="2810"/>
                </a:lnTo>
                <a:lnTo>
                  <a:pt x="1109" y="2800"/>
                </a:lnTo>
                <a:lnTo>
                  <a:pt x="1117" y="2789"/>
                </a:lnTo>
                <a:lnTo>
                  <a:pt x="1125" y="2780"/>
                </a:lnTo>
                <a:lnTo>
                  <a:pt x="1135" y="2770"/>
                </a:lnTo>
                <a:lnTo>
                  <a:pt x="2617" y="1287"/>
                </a:lnTo>
                <a:lnTo>
                  <a:pt x="2627" y="1279"/>
                </a:lnTo>
                <a:lnTo>
                  <a:pt x="2637" y="1270"/>
                </a:lnTo>
                <a:lnTo>
                  <a:pt x="2647" y="1262"/>
                </a:lnTo>
                <a:lnTo>
                  <a:pt x="2657" y="1255"/>
                </a:lnTo>
                <a:lnTo>
                  <a:pt x="2669" y="1248"/>
                </a:lnTo>
                <a:lnTo>
                  <a:pt x="2680" y="1242"/>
                </a:lnTo>
                <a:lnTo>
                  <a:pt x="2691" y="1237"/>
                </a:lnTo>
                <a:lnTo>
                  <a:pt x="2703" y="1231"/>
                </a:lnTo>
                <a:lnTo>
                  <a:pt x="2715" y="1227"/>
                </a:lnTo>
                <a:lnTo>
                  <a:pt x="2726" y="1223"/>
                </a:lnTo>
                <a:lnTo>
                  <a:pt x="2738" y="1220"/>
                </a:lnTo>
                <a:lnTo>
                  <a:pt x="2751" y="1217"/>
                </a:lnTo>
                <a:lnTo>
                  <a:pt x="2763" y="1215"/>
                </a:lnTo>
                <a:lnTo>
                  <a:pt x="2776" y="1214"/>
                </a:lnTo>
                <a:lnTo>
                  <a:pt x="2788" y="1213"/>
                </a:lnTo>
                <a:lnTo>
                  <a:pt x="2801" y="1213"/>
                </a:lnTo>
                <a:lnTo>
                  <a:pt x="2813" y="1213"/>
                </a:lnTo>
                <a:lnTo>
                  <a:pt x="2825" y="1214"/>
                </a:lnTo>
                <a:lnTo>
                  <a:pt x="2837" y="1215"/>
                </a:lnTo>
                <a:lnTo>
                  <a:pt x="2850" y="1217"/>
                </a:lnTo>
                <a:lnTo>
                  <a:pt x="2862" y="1220"/>
                </a:lnTo>
                <a:lnTo>
                  <a:pt x="2875" y="1223"/>
                </a:lnTo>
                <a:lnTo>
                  <a:pt x="2886" y="1227"/>
                </a:lnTo>
                <a:lnTo>
                  <a:pt x="2897" y="1231"/>
                </a:lnTo>
                <a:lnTo>
                  <a:pt x="2910" y="1237"/>
                </a:lnTo>
                <a:lnTo>
                  <a:pt x="2921" y="1242"/>
                </a:lnTo>
                <a:lnTo>
                  <a:pt x="2932" y="1248"/>
                </a:lnTo>
                <a:lnTo>
                  <a:pt x="2943" y="1255"/>
                </a:lnTo>
                <a:lnTo>
                  <a:pt x="2954" y="1262"/>
                </a:lnTo>
                <a:lnTo>
                  <a:pt x="2964" y="1270"/>
                </a:lnTo>
                <a:lnTo>
                  <a:pt x="2974" y="1279"/>
                </a:lnTo>
                <a:lnTo>
                  <a:pt x="2984" y="1287"/>
                </a:lnTo>
                <a:lnTo>
                  <a:pt x="2993" y="1298"/>
                </a:lnTo>
                <a:lnTo>
                  <a:pt x="3001" y="1307"/>
                </a:lnTo>
                <a:lnTo>
                  <a:pt x="3010" y="1318"/>
                </a:lnTo>
                <a:lnTo>
                  <a:pt x="3017" y="1328"/>
                </a:lnTo>
                <a:lnTo>
                  <a:pt x="3023" y="1339"/>
                </a:lnTo>
                <a:lnTo>
                  <a:pt x="3029" y="1351"/>
                </a:lnTo>
                <a:lnTo>
                  <a:pt x="3035" y="1362"/>
                </a:lnTo>
                <a:lnTo>
                  <a:pt x="3040" y="1374"/>
                </a:lnTo>
                <a:lnTo>
                  <a:pt x="3045" y="1385"/>
                </a:lnTo>
                <a:lnTo>
                  <a:pt x="3048" y="1398"/>
                </a:lnTo>
                <a:lnTo>
                  <a:pt x="3051" y="1409"/>
                </a:lnTo>
                <a:lnTo>
                  <a:pt x="3054" y="1422"/>
                </a:lnTo>
                <a:lnTo>
                  <a:pt x="3057" y="1434"/>
                </a:lnTo>
                <a:lnTo>
                  <a:pt x="3058" y="1446"/>
                </a:lnTo>
                <a:lnTo>
                  <a:pt x="3059" y="1459"/>
                </a:lnTo>
                <a:lnTo>
                  <a:pt x="3060" y="1471"/>
                </a:lnTo>
                <a:lnTo>
                  <a:pt x="3059" y="1484"/>
                </a:lnTo>
                <a:lnTo>
                  <a:pt x="3058" y="1496"/>
                </a:lnTo>
                <a:lnTo>
                  <a:pt x="3057" y="1508"/>
                </a:lnTo>
                <a:lnTo>
                  <a:pt x="3054" y="1520"/>
                </a:lnTo>
                <a:lnTo>
                  <a:pt x="3051" y="1533"/>
                </a:lnTo>
                <a:lnTo>
                  <a:pt x="3048" y="1545"/>
                </a:lnTo>
                <a:lnTo>
                  <a:pt x="3045" y="1557"/>
                </a:lnTo>
                <a:lnTo>
                  <a:pt x="3040" y="1568"/>
                </a:lnTo>
                <a:lnTo>
                  <a:pt x="3035" y="1581"/>
                </a:lnTo>
                <a:lnTo>
                  <a:pt x="3029" y="1592"/>
                </a:lnTo>
                <a:lnTo>
                  <a:pt x="3023" y="1602"/>
                </a:lnTo>
                <a:lnTo>
                  <a:pt x="3017" y="1614"/>
                </a:lnTo>
                <a:lnTo>
                  <a:pt x="3010" y="1624"/>
                </a:lnTo>
                <a:lnTo>
                  <a:pt x="3001" y="1635"/>
                </a:lnTo>
                <a:lnTo>
                  <a:pt x="2993" y="1645"/>
                </a:lnTo>
                <a:lnTo>
                  <a:pt x="2984" y="1654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477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22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4280611" y="0"/>
            <a:ext cx="7911389" cy="6858000"/>
          </a:xfrm>
          <a:custGeom>
            <a:avLst/>
            <a:gdLst>
              <a:gd name="T0" fmla="*/ 2044 w 5224"/>
              <a:gd name="T1" fmla="*/ 1619 h 4533"/>
              <a:gd name="T2" fmla="*/ 2008 w 5224"/>
              <a:gd name="T3" fmla="*/ 1677 h 4533"/>
              <a:gd name="T4" fmla="*/ 1987 w 5224"/>
              <a:gd name="T5" fmla="*/ 1741 h 4533"/>
              <a:gd name="T6" fmla="*/ 1982 w 5224"/>
              <a:gd name="T7" fmla="*/ 1809 h 4533"/>
              <a:gd name="T8" fmla="*/ 1993 w 5224"/>
              <a:gd name="T9" fmla="*/ 1874 h 4533"/>
              <a:gd name="T10" fmla="*/ 2020 w 5224"/>
              <a:gd name="T11" fmla="*/ 1938 h 4533"/>
              <a:gd name="T12" fmla="*/ 2064 w 5224"/>
              <a:gd name="T13" fmla="*/ 1993 h 4533"/>
              <a:gd name="T14" fmla="*/ 2119 w 5224"/>
              <a:gd name="T15" fmla="*/ 2035 h 4533"/>
              <a:gd name="T16" fmla="*/ 2182 w 5224"/>
              <a:gd name="T17" fmla="*/ 2063 h 4533"/>
              <a:gd name="T18" fmla="*/ 2248 w 5224"/>
              <a:gd name="T19" fmla="*/ 2074 h 4533"/>
              <a:gd name="T20" fmla="*/ 2316 w 5224"/>
              <a:gd name="T21" fmla="*/ 2070 h 4533"/>
              <a:gd name="T22" fmla="*/ 2380 w 5224"/>
              <a:gd name="T23" fmla="*/ 2049 h 4533"/>
              <a:gd name="T24" fmla="*/ 2438 w 5224"/>
              <a:gd name="T25" fmla="*/ 2011 h 4533"/>
              <a:gd name="T26" fmla="*/ 792 w 5224"/>
              <a:gd name="T27" fmla="*/ 4533 h 4533"/>
              <a:gd name="T28" fmla="*/ 3996 w 5224"/>
              <a:gd name="T29" fmla="*/ 1320 h 4533"/>
              <a:gd name="T30" fmla="*/ 4026 w 5224"/>
              <a:gd name="T31" fmla="*/ 1259 h 4533"/>
              <a:gd name="T32" fmla="*/ 4041 w 5224"/>
              <a:gd name="T33" fmla="*/ 1193 h 4533"/>
              <a:gd name="T34" fmla="*/ 4039 w 5224"/>
              <a:gd name="T35" fmla="*/ 1126 h 4533"/>
              <a:gd name="T36" fmla="*/ 4021 w 5224"/>
              <a:gd name="T37" fmla="*/ 1060 h 4533"/>
              <a:gd name="T38" fmla="*/ 3988 w 5224"/>
              <a:gd name="T39" fmla="*/ 1001 h 4533"/>
              <a:gd name="T40" fmla="*/ 3939 w 5224"/>
              <a:gd name="T41" fmla="*/ 949 h 4533"/>
              <a:gd name="T42" fmla="*/ 3880 w 5224"/>
              <a:gd name="T43" fmla="*/ 913 h 4533"/>
              <a:gd name="T44" fmla="*/ 3815 w 5224"/>
              <a:gd name="T45" fmla="*/ 892 h 4533"/>
              <a:gd name="T46" fmla="*/ 3749 w 5224"/>
              <a:gd name="T47" fmla="*/ 887 h 4533"/>
              <a:gd name="T48" fmla="*/ 3682 w 5224"/>
              <a:gd name="T49" fmla="*/ 898 h 4533"/>
              <a:gd name="T50" fmla="*/ 3620 w 5224"/>
              <a:gd name="T51" fmla="*/ 925 h 4533"/>
              <a:gd name="T52" fmla="*/ 3564 w 5224"/>
              <a:gd name="T53" fmla="*/ 968 h 4533"/>
              <a:gd name="T54" fmla="*/ 5224 w 5224"/>
              <a:gd name="T55" fmla="*/ 1925 h 4533"/>
              <a:gd name="T56" fmla="*/ 5224 w 5224"/>
              <a:gd name="T57" fmla="*/ 2796 h 4533"/>
              <a:gd name="T58" fmla="*/ 2702 w 5224"/>
              <a:gd name="T59" fmla="*/ 3575 h 4533"/>
              <a:gd name="T60" fmla="*/ 2662 w 5224"/>
              <a:gd name="T61" fmla="*/ 3632 h 4533"/>
              <a:gd name="T62" fmla="*/ 2638 w 5224"/>
              <a:gd name="T63" fmla="*/ 3695 h 4533"/>
              <a:gd name="T64" fmla="*/ 2631 w 5224"/>
              <a:gd name="T65" fmla="*/ 3763 h 4533"/>
              <a:gd name="T66" fmla="*/ 2638 w 5224"/>
              <a:gd name="T67" fmla="*/ 3829 h 4533"/>
              <a:gd name="T68" fmla="*/ 2662 w 5224"/>
              <a:gd name="T69" fmla="*/ 3893 h 4533"/>
              <a:gd name="T70" fmla="*/ 2702 w 5224"/>
              <a:gd name="T71" fmla="*/ 3950 h 4533"/>
              <a:gd name="T72" fmla="*/ 2755 w 5224"/>
              <a:gd name="T73" fmla="*/ 3996 h 4533"/>
              <a:gd name="T74" fmla="*/ 2817 w 5224"/>
              <a:gd name="T75" fmla="*/ 4027 h 4533"/>
              <a:gd name="T76" fmla="*/ 2883 w 5224"/>
              <a:gd name="T77" fmla="*/ 4040 h 4533"/>
              <a:gd name="T78" fmla="*/ 2950 w 5224"/>
              <a:gd name="T79" fmla="*/ 4039 h 4533"/>
              <a:gd name="T80" fmla="*/ 3015 w 5224"/>
              <a:gd name="T81" fmla="*/ 4022 h 4533"/>
              <a:gd name="T82" fmla="*/ 3075 w 5224"/>
              <a:gd name="T83" fmla="*/ 3988 h 4533"/>
              <a:gd name="T84" fmla="*/ 5224 w 5224"/>
              <a:gd name="T85" fmla="*/ 973 h 4533"/>
              <a:gd name="T86" fmla="*/ 2573 w 5224"/>
              <a:gd name="T87" fmla="*/ 2836 h 4533"/>
              <a:gd name="T88" fmla="*/ 2540 w 5224"/>
              <a:gd name="T89" fmla="*/ 2896 h 4533"/>
              <a:gd name="T90" fmla="*/ 2523 w 5224"/>
              <a:gd name="T91" fmla="*/ 2960 h 4533"/>
              <a:gd name="T92" fmla="*/ 2521 w 5224"/>
              <a:gd name="T93" fmla="*/ 3028 h 4533"/>
              <a:gd name="T94" fmla="*/ 2535 w 5224"/>
              <a:gd name="T95" fmla="*/ 3094 h 4533"/>
              <a:gd name="T96" fmla="*/ 2566 w 5224"/>
              <a:gd name="T97" fmla="*/ 3155 h 4533"/>
              <a:gd name="T98" fmla="*/ 2612 w 5224"/>
              <a:gd name="T99" fmla="*/ 3209 h 4533"/>
              <a:gd name="T100" fmla="*/ 2669 w 5224"/>
              <a:gd name="T101" fmla="*/ 3248 h 4533"/>
              <a:gd name="T102" fmla="*/ 2732 w 5224"/>
              <a:gd name="T103" fmla="*/ 3272 h 4533"/>
              <a:gd name="T104" fmla="*/ 2799 w 5224"/>
              <a:gd name="T105" fmla="*/ 3281 h 4533"/>
              <a:gd name="T106" fmla="*/ 2867 w 5224"/>
              <a:gd name="T107" fmla="*/ 3272 h 4533"/>
              <a:gd name="T108" fmla="*/ 2930 w 5224"/>
              <a:gd name="T109" fmla="*/ 3248 h 4533"/>
              <a:gd name="T110" fmla="*/ 2987 w 5224"/>
              <a:gd name="T111" fmla="*/ 3209 h 4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24" h="4533">
                <a:moveTo>
                  <a:pt x="4453" y="0"/>
                </a:moveTo>
                <a:lnTo>
                  <a:pt x="3661" y="0"/>
                </a:lnTo>
                <a:lnTo>
                  <a:pt x="2064" y="1597"/>
                </a:lnTo>
                <a:lnTo>
                  <a:pt x="2054" y="1607"/>
                </a:lnTo>
                <a:lnTo>
                  <a:pt x="2044" y="1619"/>
                </a:lnTo>
                <a:lnTo>
                  <a:pt x="2036" y="1629"/>
                </a:lnTo>
                <a:lnTo>
                  <a:pt x="2028" y="1640"/>
                </a:lnTo>
                <a:lnTo>
                  <a:pt x="2020" y="1653"/>
                </a:lnTo>
                <a:lnTo>
                  <a:pt x="2014" y="1664"/>
                </a:lnTo>
                <a:lnTo>
                  <a:pt x="2008" y="1677"/>
                </a:lnTo>
                <a:lnTo>
                  <a:pt x="2003" y="1689"/>
                </a:lnTo>
                <a:lnTo>
                  <a:pt x="1998" y="1702"/>
                </a:lnTo>
                <a:lnTo>
                  <a:pt x="1993" y="1715"/>
                </a:lnTo>
                <a:lnTo>
                  <a:pt x="1990" y="1728"/>
                </a:lnTo>
                <a:lnTo>
                  <a:pt x="1987" y="1741"/>
                </a:lnTo>
                <a:lnTo>
                  <a:pt x="1985" y="1755"/>
                </a:lnTo>
                <a:lnTo>
                  <a:pt x="1983" y="1768"/>
                </a:lnTo>
                <a:lnTo>
                  <a:pt x="1982" y="1782"/>
                </a:lnTo>
                <a:lnTo>
                  <a:pt x="1982" y="1795"/>
                </a:lnTo>
                <a:lnTo>
                  <a:pt x="1982" y="1809"/>
                </a:lnTo>
                <a:lnTo>
                  <a:pt x="1983" y="1821"/>
                </a:lnTo>
                <a:lnTo>
                  <a:pt x="1985" y="1835"/>
                </a:lnTo>
                <a:lnTo>
                  <a:pt x="1987" y="1848"/>
                </a:lnTo>
                <a:lnTo>
                  <a:pt x="1990" y="1862"/>
                </a:lnTo>
                <a:lnTo>
                  <a:pt x="1993" y="1874"/>
                </a:lnTo>
                <a:lnTo>
                  <a:pt x="1998" y="1888"/>
                </a:lnTo>
                <a:lnTo>
                  <a:pt x="2003" y="1900"/>
                </a:lnTo>
                <a:lnTo>
                  <a:pt x="2008" y="1913"/>
                </a:lnTo>
                <a:lnTo>
                  <a:pt x="2014" y="1925"/>
                </a:lnTo>
                <a:lnTo>
                  <a:pt x="2020" y="1938"/>
                </a:lnTo>
                <a:lnTo>
                  <a:pt x="2028" y="1949"/>
                </a:lnTo>
                <a:lnTo>
                  <a:pt x="2036" y="1961"/>
                </a:lnTo>
                <a:lnTo>
                  <a:pt x="2044" y="1972"/>
                </a:lnTo>
                <a:lnTo>
                  <a:pt x="2054" y="1982"/>
                </a:lnTo>
                <a:lnTo>
                  <a:pt x="2064" y="1993"/>
                </a:lnTo>
                <a:lnTo>
                  <a:pt x="2075" y="2003"/>
                </a:lnTo>
                <a:lnTo>
                  <a:pt x="2085" y="2011"/>
                </a:lnTo>
                <a:lnTo>
                  <a:pt x="2096" y="2021"/>
                </a:lnTo>
                <a:lnTo>
                  <a:pt x="2108" y="2028"/>
                </a:lnTo>
                <a:lnTo>
                  <a:pt x="2119" y="2035"/>
                </a:lnTo>
                <a:lnTo>
                  <a:pt x="2132" y="2043"/>
                </a:lnTo>
                <a:lnTo>
                  <a:pt x="2144" y="2049"/>
                </a:lnTo>
                <a:lnTo>
                  <a:pt x="2157" y="2054"/>
                </a:lnTo>
                <a:lnTo>
                  <a:pt x="2169" y="2059"/>
                </a:lnTo>
                <a:lnTo>
                  <a:pt x="2182" y="2063"/>
                </a:lnTo>
                <a:lnTo>
                  <a:pt x="2195" y="2067"/>
                </a:lnTo>
                <a:lnTo>
                  <a:pt x="2209" y="2070"/>
                </a:lnTo>
                <a:lnTo>
                  <a:pt x="2221" y="2072"/>
                </a:lnTo>
                <a:lnTo>
                  <a:pt x="2235" y="2073"/>
                </a:lnTo>
                <a:lnTo>
                  <a:pt x="2248" y="2074"/>
                </a:lnTo>
                <a:lnTo>
                  <a:pt x="2262" y="2075"/>
                </a:lnTo>
                <a:lnTo>
                  <a:pt x="2275" y="2074"/>
                </a:lnTo>
                <a:lnTo>
                  <a:pt x="2289" y="2073"/>
                </a:lnTo>
                <a:lnTo>
                  <a:pt x="2302" y="2072"/>
                </a:lnTo>
                <a:lnTo>
                  <a:pt x="2316" y="2070"/>
                </a:lnTo>
                <a:lnTo>
                  <a:pt x="2328" y="2067"/>
                </a:lnTo>
                <a:lnTo>
                  <a:pt x="2342" y="2063"/>
                </a:lnTo>
                <a:lnTo>
                  <a:pt x="2354" y="2059"/>
                </a:lnTo>
                <a:lnTo>
                  <a:pt x="2368" y="2054"/>
                </a:lnTo>
                <a:lnTo>
                  <a:pt x="2380" y="2049"/>
                </a:lnTo>
                <a:lnTo>
                  <a:pt x="2393" y="2043"/>
                </a:lnTo>
                <a:lnTo>
                  <a:pt x="2404" y="2035"/>
                </a:lnTo>
                <a:lnTo>
                  <a:pt x="2415" y="2028"/>
                </a:lnTo>
                <a:lnTo>
                  <a:pt x="2427" y="2021"/>
                </a:lnTo>
                <a:lnTo>
                  <a:pt x="2438" y="2011"/>
                </a:lnTo>
                <a:lnTo>
                  <a:pt x="2450" y="2003"/>
                </a:lnTo>
                <a:lnTo>
                  <a:pt x="2460" y="1993"/>
                </a:lnTo>
                <a:lnTo>
                  <a:pt x="4453" y="0"/>
                </a:lnTo>
                <a:close/>
                <a:moveTo>
                  <a:pt x="0" y="4533"/>
                </a:moveTo>
                <a:lnTo>
                  <a:pt x="792" y="4533"/>
                </a:lnTo>
                <a:lnTo>
                  <a:pt x="3960" y="1364"/>
                </a:lnTo>
                <a:lnTo>
                  <a:pt x="3970" y="1354"/>
                </a:lnTo>
                <a:lnTo>
                  <a:pt x="3980" y="1343"/>
                </a:lnTo>
                <a:lnTo>
                  <a:pt x="3988" y="1332"/>
                </a:lnTo>
                <a:lnTo>
                  <a:pt x="3996" y="1320"/>
                </a:lnTo>
                <a:lnTo>
                  <a:pt x="4004" y="1309"/>
                </a:lnTo>
                <a:lnTo>
                  <a:pt x="4010" y="1296"/>
                </a:lnTo>
                <a:lnTo>
                  <a:pt x="4016" y="1284"/>
                </a:lnTo>
                <a:lnTo>
                  <a:pt x="4021" y="1271"/>
                </a:lnTo>
                <a:lnTo>
                  <a:pt x="4026" y="1259"/>
                </a:lnTo>
                <a:lnTo>
                  <a:pt x="4031" y="1246"/>
                </a:lnTo>
                <a:lnTo>
                  <a:pt x="4034" y="1233"/>
                </a:lnTo>
                <a:lnTo>
                  <a:pt x="4037" y="1219"/>
                </a:lnTo>
                <a:lnTo>
                  <a:pt x="4039" y="1207"/>
                </a:lnTo>
                <a:lnTo>
                  <a:pt x="4041" y="1193"/>
                </a:lnTo>
                <a:lnTo>
                  <a:pt x="4041" y="1180"/>
                </a:lnTo>
                <a:lnTo>
                  <a:pt x="4042" y="1166"/>
                </a:lnTo>
                <a:lnTo>
                  <a:pt x="4041" y="1153"/>
                </a:lnTo>
                <a:lnTo>
                  <a:pt x="4041" y="1139"/>
                </a:lnTo>
                <a:lnTo>
                  <a:pt x="4039" y="1126"/>
                </a:lnTo>
                <a:lnTo>
                  <a:pt x="4037" y="1112"/>
                </a:lnTo>
                <a:lnTo>
                  <a:pt x="4034" y="1100"/>
                </a:lnTo>
                <a:lnTo>
                  <a:pt x="4031" y="1086"/>
                </a:lnTo>
                <a:lnTo>
                  <a:pt x="4026" y="1074"/>
                </a:lnTo>
                <a:lnTo>
                  <a:pt x="4021" y="1060"/>
                </a:lnTo>
                <a:lnTo>
                  <a:pt x="4016" y="1048"/>
                </a:lnTo>
                <a:lnTo>
                  <a:pt x="4010" y="1036"/>
                </a:lnTo>
                <a:lnTo>
                  <a:pt x="4004" y="1024"/>
                </a:lnTo>
                <a:lnTo>
                  <a:pt x="3996" y="1013"/>
                </a:lnTo>
                <a:lnTo>
                  <a:pt x="3988" y="1001"/>
                </a:lnTo>
                <a:lnTo>
                  <a:pt x="3980" y="990"/>
                </a:lnTo>
                <a:lnTo>
                  <a:pt x="3970" y="978"/>
                </a:lnTo>
                <a:lnTo>
                  <a:pt x="3960" y="968"/>
                </a:lnTo>
                <a:lnTo>
                  <a:pt x="3950" y="959"/>
                </a:lnTo>
                <a:lnTo>
                  <a:pt x="3939" y="949"/>
                </a:lnTo>
                <a:lnTo>
                  <a:pt x="3928" y="941"/>
                </a:lnTo>
                <a:lnTo>
                  <a:pt x="3916" y="933"/>
                </a:lnTo>
                <a:lnTo>
                  <a:pt x="3905" y="925"/>
                </a:lnTo>
                <a:lnTo>
                  <a:pt x="3892" y="919"/>
                </a:lnTo>
                <a:lnTo>
                  <a:pt x="3880" y="913"/>
                </a:lnTo>
                <a:lnTo>
                  <a:pt x="3867" y="908"/>
                </a:lnTo>
                <a:lnTo>
                  <a:pt x="3855" y="902"/>
                </a:lnTo>
                <a:lnTo>
                  <a:pt x="3843" y="898"/>
                </a:lnTo>
                <a:lnTo>
                  <a:pt x="3829" y="895"/>
                </a:lnTo>
                <a:lnTo>
                  <a:pt x="3815" y="892"/>
                </a:lnTo>
                <a:lnTo>
                  <a:pt x="3802" y="890"/>
                </a:lnTo>
                <a:lnTo>
                  <a:pt x="3790" y="888"/>
                </a:lnTo>
                <a:lnTo>
                  <a:pt x="3776" y="887"/>
                </a:lnTo>
                <a:lnTo>
                  <a:pt x="3762" y="887"/>
                </a:lnTo>
                <a:lnTo>
                  <a:pt x="3749" y="887"/>
                </a:lnTo>
                <a:lnTo>
                  <a:pt x="3735" y="888"/>
                </a:lnTo>
                <a:lnTo>
                  <a:pt x="3722" y="890"/>
                </a:lnTo>
                <a:lnTo>
                  <a:pt x="3708" y="892"/>
                </a:lnTo>
                <a:lnTo>
                  <a:pt x="3696" y="895"/>
                </a:lnTo>
                <a:lnTo>
                  <a:pt x="3682" y="898"/>
                </a:lnTo>
                <a:lnTo>
                  <a:pt x="3670" y="902"/>
                </a:lnTo>
                <a:lnTo>
                  <a:pt x="3656" y="908"/>
                </a:lnTo>
                <a:lnTo>
                  <a:pt x="3644" y="913"/>
                </a:lnTo>
                <a:lnTo>
                  <a:pt x="3632" y="919"/>
                </a:lnTo>
                <a:lnTo>
                  <a:pt x="3620" y="925"/>
                </a:lnTo>
                <a:lnTo>
                  <a:pt x="3608" y="933"/>
                </a:lnTo>
                <a:lnTo>
                  <a:pt x="3596" y="941"/>
                </a:lnTo>
                <a:lnTo>
                  <a:pt x="3586" y="949"/>
                </a:lnTo>
                <a:lnTo>
                  <a:pt x="3574" y="959"/>
                </a:lnTo>
                <a:lnTo>
                  <a:pt x="3564" y="968"/>
                </a:lnTo>
                <a:lnTo>
                  <a:pt x="0" y="4533"/>
                </a:lnTo>
                <a:close/>
                <a:moveTo>
                  <a:pt x="2616" y="4533"/>
                </a:moveTo>
                <a:lnTo>
                  <a:pt x="3407" y="4533"/>
                </a:lnTo>
                <a:lnTo>
                  <a:pt x="5224" y="2716"/>
                </a:lnTo>
                <a:lnTo>
                  <a:pt x="5224" y="1925"/>
                </a:lnTo>
                <a:lnTo>
                  <a:pt x="2616" y="4533"/>
                </a:lnTo>
                <a:close/>
                <a:moveTo>
                  <a:pt x="3487" y="4533"/>
                </a:moveTo>
                <a:lnTo>
                  <a:pt x="4279" y="4533"/>
                </a:lnTo>
                <a:lnTo>
                  <a:pt x="5224" y="3588"/>
                </a:lnTo>
                <a:lnTo>
                  <a:pt x="5224" y="2796"/>
                </a:lnTo>
                <a:lnTo>
                  <a:pt x="3487" y="4533"/>
                </a:lnTo>
                <a:close/>
                <a:moveTo>
                  <a:pt x="5224" y="1844"/>
                </a:moveTo>
                <a:lnTo>
                  <a:pt x="5224" y="1053"/>
                </a:lnTo>
                <a:lnTo>
                  <a:pt x="2712" y="3564"/>
                </a:lnTo>
                <a:lnTo>
                  <a:pt x="2702" y="3575"/>
                </a:lnTo>
                <a:lnTo>
                  <a:pt x="2693" y="3586"/>
                </a:lnTo>
                <a:lnTo>
                  <a:pt x="2685" y="3597"/>
                </a:lnTo>
                <a:lnTo>
                  <a:pt x="2676" y="3608"/>
                </a:lnTo>
                <a:lnTo>
                  <a:pt x="2669" y="3621"/>
                </a:lnTo>
                <a:lnTo>
                  <a:pt x="2662" y="3632"/>
                </a:lnTo>
                <a:lnTo>
                  <a:pt x="2657" y="3644"/>
                </a:lnTo>
                <a:lnTo>
                  <a:pt x="2650" y="3657"/>
                </a:lnTo>
                <a:lnTo>
                  <a:pt x="2646" y="3669"/>
                </a:lnTo>
                <a:lnTo>
                  <a:pt x="2642" y="3683"/>
                </a:lnTo>
                <a:lnTo>
                  <a:pt x="2638" y="3695"/>
                </a:lnTo>
                <a:lnTo>
                  <a:pt x="2636" y="3709"/>
                </a:lnTo>
                <a:lnTo>
                  <a:pt x="2633" y="3722"/>
                </a:lnTo>
                <a:lnTo>
                  <a:pt x="2632" y="3736"/>
                </a:lnTo>
                <a:lnTo>
                  <a:pt x="2631" y="3749"/>
                </a:lnTo>
                <a:lnTo>
                  <a:pt x="2631" y="3763"/>
                </a:lnTo>
                <a:lnTo>
                  <a:pt x="2631" y="3776"/>
                </a:lnTo>
                <a:lnTo>
                  <a:pt x="2632" y="3789"/>
                </a:lnTo>
                <a:lnTo>
                  <a:pt x="2633" y="3802"/>
                </a:lnTo>
                <a:lnTo>
                  <a:pt x="2636" y="3816"/>
                </a:lnTo>
                <a:lnTo>
                  <a:pt x="2638" y="3829"/>
                </a:lnTo>
                <a:lnTo>
                  <a:pt x="2642" y="3842"/>
                </a:lnTo>
                <a:lnTo>
                  <a:pt x="2646" y="3855"/>
                </a:lnTo>
                <a:lnTo>
                  <a:pt x="2650" y="3868"/>
                </a:lnTo>
                <a:lnTo>
                  <a:pt x="2657" y="3880"/>
                </a:lnTo>
                <a:lnTo>
                  <a:pt x="2662" y="3893"/>
                </a:lnTo>
                <a:lnTo>
                  <a:pt x="2669" y="3905"/>
                </a:lnTo>
                <a:lnTo>
                  <a:pt x="2676" y="3917"/>
                </a:lnTo>
                <a:lnTo>
                  <a:pt x="2685" y="3928"/>
                </a:lnTo>
                <a:lnTo>
                  <a:pt x="2693" y="3940"/>
                </a:lnTo>
                <a:lnTo>
                  <a:pt x="2702" y="3950"/>
                </a:lnTo>
                <a:lnTo>
                  <a:pt x="2712" y="3960"/>
                </a:lnTo>
                <a:lnTo>
                  <a:pt x="2722" y="3971"/>
                </a:lnTo>
                <a:lnTo>
                  <a:pt x="2734" y="3979"/>
                </a:lnTo>
                <a:lnTo>
                  <a:pt x="2744" y="3988"/>
                </a:lnTo>
                <a:lnTo>
                  <a:pt x="2755" y="3996"/>
                </a:lnTo>
                <a:lnTo>
                  <a:pt x="2768" y="4003"/>
                </a:lnTo>
                <a:lnTo>
                  <a:pt x="2779" y="4010"/>
                </a:lnTo>
                <a:lnTo>
                  <a:pt x="2792" y="4017"/>
                </a:lnTo>
                <a:lnTo>
                  <a:pt x="2804" y="4022"/>
                </a:lnTo>
                <a:lnTo>
                  <a:pt x="2817" y="4027"/>
                </a:lnTo>
                <a:lnTo>
                  <a:pt x="2830" y="4031"/>
                </a:lnTo>
                <a:lnTo>
                  <a:pt x="2843" y="4034"/>
                </a:lnTo>
                <a:lnTo>
                  <a:pt x="2856" y="4037"/>
                </a:lnTo>
                <a:lnTo>
                  <a:pt x="2870" y="4039"/>
                </a:lnTo>
                <a:lnTo>
                  <a:pt x="2883" y="4040"/>
                </a:lnTo>
                <a:lnTo>
                  <a:pt x="2897" y="4041"/>
                </a:lnTo>
                <a:lnTo>
                  <a:pt x="2910" y="4043"/>
                </a:lnTo>
                <a:lnTo>
                  <a:pt x="2924" y="4041"/>
                </a:lnTo>
                <a:lnTo>
                  <a:pt x="2936" y="4040"/>
                </a:lnTo>
                <a:lnTo>
                  <a:pt x="2950" y="4039"/>
                </a:lnTo>
                <a:lnTo>
                  <a:pt x="2963" y="4037"/>
                </a:lnTo>
                <a:lnTo>
                  <a:pt x="2977" y="4034"/>
                </a:lnTo>
                <a:lnTo>
                  <a:pt x="2989" y="4031"/>
                </a:lnTo>
                <a:lnTo>
                  <a:pt x="3003" y="4027"/>
                </a:lnTo>
                <a:lnTo>
                  <a:pt x="3015" y="4022"/>
                </a:lnTo>
                <a:lnTo>
                  <a:pt x="3028" y="4017"/>
                </a:lnTo>
                <a:lnTo>
                  <a:pt x="3040" y="4010"/>
                </a:lnTo>
                <a:lnTo>
                  <a:pt x="3053" y="4003"/>
                </a:lnTo>
                <a:lnTo>
                  <a:pt x="3064" y="3996"/>
                </a:lnTo>
                <a:lnTo>
                  <a:pt x="3075" y="3988"/>
                </a:lnTo>
                <a:lnTo>
                  <a:pt x="3087" y="3979"/>
                </a:lnTo>
                <a:lnTo>
                  <a:pt x="3097" y="3971"/>
                </a:lnTo>
                <a:lnTo>
                  <a:pt x="3108" y="3960"/>
                </a:lnTo>
                <a:lnTo>
                  <a:pt x="5224" y="1844"/>
                </a:lnTo>
                <a:close/>
                <a:moveTo>
                  <a:pt x="5224" y="973"/>
                </a:moveTo>
                <a:lnTo>
                  <a:pt x="5224" y="181"/>
                </a:lnTo>
                <a:lnTo>
                  <a:pt x="2601" y="2804"/>
                </a:lnTo>
                <a:lnTo>
                  <a:pt x="2591" y="2814"/>
                </a:lnTo>
                <a:lnTo>
                  <a:pt x="2583" y="2824"/>
                </a:lnTo>
                <a:lnTo>
                  <a:pt x="2573" y="2836"/>
                </a:lnTo>
                <a:lnTo>
                  <a:pt x="2566" y="2847"/>
                </a:lnTo>
                <a:lnTo>
                  <a:pt x="2559" y="2859"/>
                </a:lnTo>
                <a:lnTo>
                  <a:pt x="2552" y="2871"/>
                </a:lnTo>
                <a:lnTo>
                  <a:pt x="2545" y="2883"/>
                </a:lnTo>
                <a:lnTo>
                  <a:pt x="2540" y="2896"/>
                </a:lnTo>
                <a:lnTo>
                  <a:pt x="2535" y="2908"/>
                </a:lnTo>
                <a:lnTo>
                  <a:pt x="2531" y="2921"/>
                </a:lnTo>
                <a:lnTo>
                  <a:pt x="2528" y="2934"/>
                </a:lnTo>
                <a:lnTo>
                  <a:pt x="2525" y="2948"/>
                </a:lnTo>
                <a:lnTo>
                  <a:pt x="2523" y="2960"/>
                </a:lnTo>
                <a:lnTo>
                  <a:pt x="2521" y="2974"/>
                </a:lnTo>
                <a:lnTo>
                  <a:pt x="2520" y="2987"/>
                </a:lnTo>
                <a:lnTo>
                  <a:pt x="2519" y="3001"/>
                </a:lnTo>
                <a:lnTo>
                  <a:pt x="2520" y="3015"/>
                </a:lnTo>
                <a:lnTo>
                  <a:pt x="2521" y="3028"/>
                </a:lnTo>
                <a:lnTo>
                  <a:pt x="2523" y="3042"/>
                </a:lnTo>
                <a:lnTo>
                  <a:pt x="2525" y="3055"/>
                </a:lnTo>
                <a:lnTo>
                  <a:pt x="2528" y="3068"/>
                </a:lnTo>
                <a:lnTo>
                  <a:pt x="2531" y="3081"/>
                </a:lnTo>
                <a:lnTo>
                  <a:pt x="2535" y="3094"/>
                </a:lnTo>
                <a:lnTo>
                  <a:pt x="2540" y="3106"/>
                </a:lnTo>
                <a:lnTo>
                  <a:pt x="2545" y="3120"/>
                </a:lnTo>
                <a:lnTo>
                  <a:pt x="2552" y="3131"/>
                </a:lnTo>
                <a:lnTo>
                  <a:pt x="2559" y="3143"/>
                </a:lnTo>
                <a:lnTo>
                  <a:pt x="2566" y="3155"/>
                </a:lnTo>
                <a:lnTo>
                  <a:pt x="2573" y="3166"/>
                </a:lnTo>
                <a:lnTo>
                  <a:pt x="2583" y="3178"/>
                </a:lnTo>
                <a:lnTo>
                  <a:pt x="2591" y="3188"/>
                </a:lnTo>
                <a:lnTo>
                  <a:pt x="2601" y="3198"/>
                </a:lnTo>
                <a:lnTo>
                  <a:pt x="2612" y="3209"/>
                </a:lnTo>
                <a:lnTo>
                  <a:pt x="2622" y="3218"/>
                </a:lnTo>
                <a:lnTo>
                  <a:pt x="2634" y="3227"/>
                </a:lnTo>
                <a:lnTo>
                  <a:pt x="2645" y="3235"/>
                </a:lnTo>
                <a:lnTo>
                  <a:pt x="2657" y="3242"/>
                </a:lnTo>
                <a:lnTo>
                  <a:pt x="2669" y="3248"/>
                </a:lnTo>
                <a:lnTo>
                  <a:pt x="2682" y="3255"/>
                </a:lnTo>
                <a:lnTo>
                  <a:pt x="2694" y="3260"/>
                </a:lnTo>
                <a:lnTo>
                  <a:pt x="2706" y="3265"/>
                </a:lnTo>
                <a:lnTo>
                  <a:pt x="2720" y="3269"/>
                </a:lnTo>
                <a:lnTo>
                  <a:pt x="2732" y="3272"/>
                </a:lnTo>
                <a:lnTo>
                  <a:pt x="2746" y="3275"/>
                </a:lnTo>
                <a:lnTo>
                  <a:pt x="2759" y="3277"/>
                </a:lnTo>
                <a:lnTo>
                  <a:pt x="2773" y="3280"/>
                </a:lnTo>
                <a:lnTo>
                  <a:pt x="2785" y="3281"/>
                </a:lnTo>
                <a:lnTo>
                  <a:pt x="2799" y="3281"/>
                </a:lnTo>
                <a:lnTo>
                  <a:pt x="2812" y="3281"/>
                </a:lnTo>
                <a:lnTo>
                  <a:pt x="2826" y="3280"/>
                </a:lnTo>
                <a:lnTo>
                  <a:pt x="2840" y="3277"/>
                </a:lnTo>
                <a:lnTo>
                  <a:pt x="2853" y="3275"/>
                </a:lnTo>
                <a:lnTo>
                  <a:pt x="2867" y="3272"/>
                </a:lnTo>
                <a:lnTo>
                  <a:pt x="2879" y="3269"/>
                </a:lnTo>
                <a:lnTo>
                  <a:pt x="2893" y="3265"/>
                </a:lnTo>
                <a:lnTo>
                  <a:pt x="2905" y="3260"/>
                </a:lnTo>
                <a:lnTo>
                  <a:pt x="2917" y="3255"/>
                </a:lnTo>
                <a:lnTo>
                  <a:pt x="2930" y="3248"/>
                </a:lnTo>
                <a:lnTo>
                  <a:pt x="2941" y="3242"/>
                </a:lnTo>
                <a:lnTo>
                  <a:pt x="2954" y="3235"/>
                </a:lnTo>
                <a:lnTo>
                  <a:pt x="2965" y="3227"/>
                </a:lnTo>
                <a:lnTo>
                  <a:pt x="2976" y="3218"/>
                </a:lnTo>
                <a:lnTo>
                  <a:pt x="2987" y="3209"/>
                </a:lnTo>
                <a:lnTo>
                  <a:pt x="2998" y="3198"/>
                </a:lnTo>
                <a:lnTo>
                  <a:pt x="5224" y="973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079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Grp="1"/>
          </p:cNvSpPr>
          <p:nvPr>
            <p:ph type="pic" sz="quarter" idx="15"/>
          </p:nvPr>
        </p:nvSpPr>
        <p:spPr bwMode="auto">
          <a:xfrm>
            <a:off x="822010" y="1014680"/>
            <a:ext cx="2146300" cy="2147639"/>
          </a:xfrm>
          <a:custGeom>
            <a:avLst/>
            <a:gdLst>
              <a:gd name="T0" fmla="*/ 8480 w 15387"/>
              <a:gd name="T1" fmla="*/ 40 h 15398"/>
              <a:gd name="T2" fmla="*/ 9616 w 15387"/>
              <a:gd name="T3" fmla="*/ 243 h 15398"/>
              <a:gd name="T4" fmla="*/ 10688 w 15387"/>
              <a:gd name="T5" fmla="*/ 606 h 15398"/>
              <a:gd name="T6" fmla="*/ 11683 w 15387"/>
              <a:gd name="T7" fmla="*/ 1115 h 15398"/>
              <a:gd name="T8" fmla="*/ 12587 w 15387"/>
              <a:gd name="T9" fmla="*/ 1758 h 15398"/>
              <a:gd name="T10" fmla="*/ 13388 w 15387"/>
              <a:gd name="T11" fmla="*/ 2523 h 15398"/>
              <a:gd name="T12" fmla="*/ 14073 w 15387"/>
              <a:gd name="T13" fmla="*/ 3394 h 15398"/>
              <a:gd name="T14" fmla="*/ 14628 w 15387"/>
              <a:gd name="T15" fmla="*/ 4361 h 15398"/>
              <a:gd name="T16" fmla="*/ 15042 w 15387"/>
              <a:gd name="T17" fmla="*/ 5410 h 15398"/>
              <a:gd name="T18" fmla="*/ 15299 w 15387"/>
              <a:gd name="T19" fmla="*/ 6526 h 15398"/>
              <a:gd name="T20" fmla="*/ 15387 w 15387"/>
              <a:gd name="T21" fmla="*/ 7698 h 15398"/>
              <a:gd name="T22" fmla="*/ 15299 w 15387"/>
              <a:gd name="T23" fmla="*/ 8871 h 15398"/>
              <a:gd name="T24" fmla="*/ 15042 w 15387"/>
              <a:gd name="T25" fmla="*/ 9988 h 15398"/>
              <a:gd name="T26" fmla="*/ 14628 w 15387"/>
              <a:gd name="T27" fmla="*/ 11037 h 15398"/>
              <a:gd name="T28" fmla="*/ 14073 w 15387"/>
              <a:gd name="T29" fmla="*/ 12002 h 15398"/>
              <a:gd name="T30" fmla="*/ 13388 w 15387"/>
              <a:gd name="T31" fmla="*/ 12875 h 15398"/>
              <a:gd name="T32" fmla="*/ 12587 w 15387"/>
              <a:gd name="T33" fmla="*/ 13640 h 15398"/>
              <a:gd name="T34" fmla="*/ 11683 w 15387"/>
              <a:gd name="T35" fmla="*/ 14283 h 15398"/>
              <a:gd name="T36" fmla="*/ 10688 w 15387"/>
              <a:gd name="T37" fmla="*/ 14792 h 15398"/>
              <a:gd name="T38" fmla="*/ 9616 w 15387"/>
              <a:gd name="T39" fmla="*/ 15155 h 15398"/>
              <a:gd name="T40" fmla="*/ 8480 w 15387"/>
              <a:gd name="T41" fmla="*/ 15358 h 15398"/>
              <a:gd name="T42" fmla="*/ 7298 w 15387"/>
              <a:gd name="T43" fmla="*/ 15387 h 15398"/>
              <a:gd name="T44" fmla="*/ 6144 w 15387"/>
              <a:gd name="T45" fmla="*/ 15241 h 15398"/>
              <a:gd name="T46" fmla="*/ 5049 w 15387"/>
              <a:gd name="T47" fmla="*/ 14930 h 15398"/>
              <a:gd name="T48" fmla="*/ 4026 w 15387"/>
              <a:gd name="T49" fmla="*/ 14468 h 15398"/>
              <a:gd name="T50" fmla="*/ 3091 w 15387"/>
              <a:gd name="T51" fmla="*/ 13868 h 15398"/>
              <a:gd name="T52" fmla="*/ 2254 w 15387"/>
              <a:gd name="T53" fmla="*/ 13142 h 15398"/>
              <a:gd name="T54" fmla="*/ 1528 w 15387"/>
              <a:gd name="T55" fmla="*/ 12305 h 15398"/>
              <a:gd name="T56" fmla="*/ 929 w 15387"/>
              <a:gd name="T57" fmla="*/ 11368 h 15398"/>
              <a:gd name="T58" fmla="*/ 466 w 15387"/>
              <a:gd name="T59" fmla="*/ 10346 h 15398"/>
              <a:gd name="T60" fmla="*/ 156 w 15387"/>
              <a:gd name="T61" fmla="*/ 9250 h 15398"/>
              <a:gd name="T62" fmla="*/ 11 w 15387"/>
              <a:gd name="T63" fmla="*/ 8095 h 15398"/>
              <a:gd name="T64" fmla="*/ 40 w 15387"/>
              <a:gd name="T65" fmla="*/ 6912 h 15398"/>
              <a:gd name="T66" fmla="*/ 243 w 15387"/>
              <a:gd name="T67" fmla="*/ 5776 h 15398"/>
              <a:gd name="T68" fmla="*/ 605 w 15387"/>
              <a:gd name="T69" fmla="*/ 4703 h 15398"/>
              <a:gd name="T70" fmla="*/ 1113 w 15387"/>
              <a:gd name="T71" fmla="*/ 3707 h 15398"/>
              <a:gd name="T72" fmla="*/ 1757 w 15387"/>
              <a:gd name="T73" fmla="*/ 2803 h 15398"/>
              <a:gd name="T74" fmla="*/ 2521 w 15387"/>
              <a:gd name="T75" fmla="*/ 2001 h 15398"/>
              <a:gd name="T76" fmla="*/ 3392 w 15387"/>
              <a:gd name="T77" fmla="*/ 1316 h 15398"/>
              <a:gd name="T78" fmla="*/ 4358 w 15387"/>
              <a:gd name="T79" fmla="*/ 759 h 15398"/>
              <a:gd name="T80" fmla="*/ 5406 w 15387"/>
              <a:gd name="T81" fmla="*/ 346 h 15398"/>
              <a:gd name="T82" fmla="*/ 6522 w 15387"/>
              <a:gd name="T83" fmla="*/ 89 h 15398"/>
              <a:gd name="T84" fmla="*/ 7693 w 15387"/>
              <a:gd name="T85" fmla="*/ 0 h 15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87" h="15398">
                <a:moveTo>
                  <a:pt x="7693" y="0"/>
                </a:moveTo>
                <a:lnTo>
                  <a:pt x="8089" y="11"/>
                </a:lnTo>
                <a:lnTo>
                  <a:pt x="8480" y="40"/>
                </a:lnTo>
                <a:lnTo>
                  <a:pt x="8866" y="89"/>
                </a:lnTo>
                <a:lnTo>
                  <a:pt x="9244" y="156"/>
                </a:lnTo>
                <a:lnTo>
                  <a:pt x="9616" y="243"/>
                </a:lnTo>
                <a:lnTo>
                  <a:pt x="9981" y="346"/>
                </a:lnTo>
                <a:lnTo>
                  <a:pt x="10339" y="468"/>
                </a:lnTo>
                <a:lnTo>
                  <a:pt x="10688" y="606"/>
                </a:lnTo>
                <a:lnTo>
                  <a:pt x="11029" y="759"/>
                </a:lnTo>
                <a:lnTo>
                  <a:pt x="11360" y="930"/>
                </a:lnTo>
                <a:lnTo>
                  <a:pt x="11683" y="1115"/>
                </a:lnTo>
                <a:lnTo>
                  <a:pt x="11995" y="1316"/>
                </a:lnTo>
                <a:lnTo>
                  <a:pt x="12297" y="1529"/>
                </a:lnTo>
                <a:lnTo>
                  <a:pt x="12587" y="1758"/>
                </a:lnTo>
                <a:lnTo>
                  <a:pt x="12867" y="2001"/>
                </a:lnTo>
                <a:lnTo>
                  <a:pt x="13134" y="2255"/>
                </a:lnTo>
                <a:lnTo>
                  <a:pt x="13388" y="2523"/>
                </a:lnTo>
                <a:lnTo>
                  <a:pt x="13631" y="2803"/>
                </a:lnTo>
                <a:lnTo>
                  <a:pt x="13858" y="3093"/>
                </a:lnTo>
                <a:lnTo>
                  <a:pt x="14073" y="3394"/>
                </a:lnTo>
                <a:lnTo>
                  <a:pt x="14273" y="3707"/>
                </a:lnTo>
                <a:lnTo>
                  <a:pt x="14458" y="4029"/>
                </a:lnTo>
                <a:lnTo>
                  <a:pt x="14628" y="4361"/>
                </a:lnTo>
                <a:lnTo>
                  <a:pt x="14782" y="4703"/>
                </a:lnTo>
                <a:lnTo>
                  <a:pt x="14920" y="5052"/>
                </a:lnTo>
                <a:lnTo>
                  <a:pt x="15042" y="5410"/>
                </a:lnTo>
                <a:lnTo>
                  <a:pt x="15145" y="5776"/>
                </a:lnTo>
                <a:lnTo>
                  <a:pt x="15230" y="6148"/>
                </a:lnTo>
                <a:lnTo>
                  <a:pt x="15299" y="6526"/>
                </a:lnTo>
                <a:lnTo>
                  <a:pt x="15348" y="6912"/>
                </a:lnTo>
                <a:lnTo>
                  <a:pt x="15377" y="7302"/>
                </a:lnTo>
                <a:lnTo>
                  <a:pt x="15387" y="7698"/>
                </a:lnTo>
                <a:lnTo>
                  <a:pt x="15377" y="8095"/>
                </a:lnTo>
                <a:lnTo>
                  <a:pt x="15348" y="8486"/>
                </a:lnTo>
                <a:lnTo>
                  <a:pt x="15299" y="8871"/>
                </a:lnTo>
                <a:lnTo>
                  <a:pt x="15230" y="9250"/>
                </a:lnTo>
                <a:lnTo>
                  <a:pt x="15145" y="9622"/>
                </a:lnTo>
                <a:lnTo>
                  <a:pt x="15042" y="9988"/>
                </a:lnTo>
                <a:lnTo>
                  <a:pt x="14920" y="10346"/>
                </a:lnTo>
                <a:lnTo>
                  <a:pt x="14782" y="10695"/>
                </a:lnTo>
                <a:lnTo>
                  <a:pt x="14628" y="11037"/>
                </a:lnTo>
                <a:lnTo>
                  <a:pt x="14458" y="11368"/>
                </a:lnTo>
                <a:lnTo>
                  <a:pt x="14273" y="11691"/>
                </a:lnTo>
                <a:lnTo>
                  <a:pt x="14073" y="12002"/>
                </a:lnTo>
                <a:lnTo>
                  <a:pt x="13858" y="12305"/>
                </a:lnTo>
                <a:lnTo>
                  <a:pt x="13631" y="12595"/>
                </a:lnTo>
                <a:lnTo>
                  <a:pt x="13388" y="12875"/>
                </a:lnTo>
                <a:lnTo>
                  <a:pt x="13134" y="13142"/>
                </a:lnTo>
                <a:lnTo>
                  <a:pt x="12867" y="13397"/>
                </a:lnTo>
                <a:lnTo>
                  <a:pt x="12587" y="13640"/>
                </a:lnTo>
                <a:lnTo>
                  <a:pt x="12297" y="13868"/>
                </a:lnTo>
                <a:lnTo>
                  <a:pt x="11995" y="14082"/>
                </a:lnTo>
                <a:lnTo>
                  <a:pt x="11683" y="14283"/>
                </a:lnTo>
                <a:lnTo>
                  <a:pt x="11360" y="14468"/>
                </a:lnTo>
                <a:lnTo>
                  <a:pt x="11029" y="14639"/>
                </a:lnTo>
                <a:lnTo>
                  <a:pt x="10688" y="14792"/>
                </a:lnTo>
                <a:lnTo>
                  <a:pt x="10339" y="14930"/>
                </a:lnTo>
                <a:lnTo>
                  <a:pt x="9981" y="15052"/>
                </a:lnTo>
                <a:lnTo>
                  <a:pt x="9616" y="15155"/>
                </a:lnTo>
                <a:lnTo>
                  <a:pt x="9244" y="15241"/>
                </a:lnTo>
                <a:lnTo>
                  <a:pt x="8866" y="15309"/>
                </a:lnTo>
                <a:lnTo>
                  <a:pt x="8480" y="15358"/>
                </a:lnTo>
                <a:lnTo>
                  <a:pt x="8089" y="15387"/>
                </a:lnTo>
                <a:lnTo>
                  <a:pt x="7693" y="15398"/>
                </a:lnTo>
                <a:lnTo>
                  <a:pt x="7298" y="15387"/>
                </a:lnTo>
                <a:lnTo>
                  <a:pt x="6908" y="15358"/>
                </a:lnTo>
                <a:lnTo>
                  <a:pt x="6522" y="15309"/>
                </a:lnTo>
                <a:lnTo>
                  <a:pt x="6144" y="15241"/>
                </a:lnTo>
                <a:lnTo>
                  <a:pt x="5771" y="15155"/>
                </a:lnTo>
                <a:lnTo>
                  <a:pt x="5406" y="15052"/>
                </a:lnTo>
                <a:lnTo>
                  <a:pt x="5049" y="14930"/>
                </a:lnTo>
                <a:lnTo>
                  <a:pt x="4700" y="14792"/>
                </a:lnTo>
                <a:lnTo>
                  <a:pt x="4358" y="14639"/>
                </a:lnTo>
                <a:lnTo>
                  <a:pt x="4026" y="14468"/>
                </a:lnTo>
                <a:lnTo>
                  <a:pt x="3705" y="14283"/>
                </a:lnTo>
                <a:lnTo>
                  <a:pt x="3392" y="14082"/>
                </a:lnTo>
                <a:lnTo>
                  <a:pt x="3091" y="13868"/>
                </a:lnTo>
                <a:lnTo>
                  <a:pt x="2800" y="13640"/>
                </a:lnTo>
                <a:lnTo>
                  <a:pt x="2521" y="13397"/>
                </a:lnTo>
                <a:lnTo>
                  <a:pt x="2254" y="13142"/>
                </a:lnTo>
                <a:lnTo>
                  <a:pt x="1999" y="12875"/>
                </a:lnTo>
                <a:lnTo>
                  <a:pt x="1757" y="12595"/>
                </a:lnTo>
                <a:lnTo>
                  <a:pt x="1528" y="12305"/>
                </a:lnTo>
                <a:lnTo>
                  <a:pt x="1315" y="12002"/>
                </a:lnTo>
                <a:lnTo>
                  <a:pt x="1113" y="11691"/>
                </a:lnTo>
                <a:lnTo>
                  <a:pt x="929" y="11368"/>
                </a:lnTo>
                <a:lnTo>
                  <a:pt x="759" y="11037"/>
                </a:lnTo>
                <a:lnTo>
                  <a:pt x="605" y="10695"/>
                </a:lnTo>
                <a:lnTo>
                  <a:pt x="466" y="10346"/>
                </a:lnTo>
                <a:lnTo>
                  <a:pt x="346" y="9988"/>
                </a:lnTo>
                <a:lnTo>
                  <a:pt x="243" y="9622"/>
                </a:lnTo>
                <a:lnTo>
                  <a:pt x="156" y="9250"/>
                </a:lnTo>
                <a:lnTo>
                  <a:pt x="89" y="8871"/>
                </a:lnTo>
                <a:lnTo>
                  <a:pt x="40" y="8486"/>
                </a:lnTo>
                <a:lnTo>
                  <a:pt x="11" y="8095"/>
                </a:lnTo>
                <a:lnTo>
                  <a:pt x="0" y="7698"/>
                </a:lnTo>
                <a:lnTo>
                  <a:pt x="11" y="7302"/>
                </a:lnTo>
                <a:lnTo>
                  <a:pt x="40" y="6912"/>
                </a:lnTo>
                <a:lnTo>
                  <a:pt x="89" y="6526"/>
                </a:lnTo>
                <a:lnTo>
                  <a:pt x="156" y="6148"/>
                </a:lnTo>
                <a:lnTo>
                  <a:pt x="243" y="5776"/>
                </a:lnTo>
                <a:lnTo>
                  <a:pt x="346" y="5410"/>
                </a:lnTo>
                <a:lnTo>
                  <a:pt x="466" y="5052"/>
                </a:lnTo>
                <a:lnTo>
                  <a:pt x="605" y="4703"/>
                </a:lnTo>
                <a:lnTo>
                  <a:pt x="759" y="4361"/>
                </a:lnTo>
                <a:lnTo>
                  <a:pt x="929" y="4029"/>
                </a:lnTo>
                <a:lnTo>
                  <a:pt x="1113" y="3707"/>
                </a:lnTo>
                <a:lnTo>
                  <a:pt x="1315" y="3394"/>
                </a:lnTo>
                <a:lnTo>
                  <a:pt x="1528" y="3093"/>
                </a:lnTo>
                <a:lnTo>
                  <a:pt x="1757" y="2803"/>
                </a:lnTo>
                <a:lnTo>
                  <a:pt x="1999" y="2523"/>
                </a:lnTo>
                <a:lnTo>
                  <a:pt x="2254" y="2255"/>
                </a:lnTo>
                <a:lnTo>
                  <a:pt x="2521" y="2001"/>
                </a:lnTo>
                <a:lnTo>
                  <a:pt x="2800" y="1758"/>
                </a:lnTo>
                <a:lnTo>
                  <a:pt x="3091" y="1529"/>
                </a:lnTo>
                <a:lnTo>
                  <a:pt x="3392" y="1316"/>
                </a:lnTo>
                <a:lnTo>
                  <a:pt x="3705" y="1115"/>
                </a:lnTo>
                <a:lnTo>
                  <a:pt x="4026" y="930"/>
                </a:lnTo>
                <a:lnTo>
                  <a:pt x="4358" y="759"/>
                </a:lnTo>
                <a:lnTo>
                  <a:pt x="4700" y="606"/>
                </a:lnTo>
                <a:lnTo>
                  <a:pt x="5049" y="468"/>
                </a:lnTo>
                <a:lnTo>
                  <a:pt x="5406" y="346"/>
                </a:lnTo>
                <a:lnTo>
                  <a:pt x="5771" y="243"/>
                </a:lnTo>
                <a:lnTo>
                  <a:pt x="6144" y="156"/>
                </a:lnTo>
                <a:lnTo>
                  <a:pt x="6522" y="89"/>
                </a:lnTo>
                <a:lnTo>
                  <a:pt x="6908" y="40"/>
                </a:lnTo>
                <a:lnTo>
                  <a:pt x="7298" y="11"/>
                </a:lnTo>
                <a:lnTo>
                  <a:pt x="7693" y="0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290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A57373-7DAE-404E-94AB-13069D92867C}"/>
              </a:ext>
            </a:extLst>
          </p:cNvPr>
          <p:cNvSpPr>
            <a:spLocks/>
          </p:cNvSpPr>
          <p:nvPr userDrawn="1"/>
        </p:nvSpPr>
        <p:spPr bwMode="auto">
          <a:xfrm rot="16493000" flipH="1">
            <a:off x="5041843" y="1657875"/>
            <a:ext cx="5038996" cy="1711897"/>
          </a:xfrm>
          <a:custGeom>
            <a:avLst/>
            <a:gdLst>
              <a:gd name="connsiteX0" fmla="*/ 0 w 5038996"/>
              <a:gd name="connsiteY0" fmla="*/ 789436 h 1711897"/>
              <a:gd name="connsiteX1" fmla="*/ 60127 w 5038996"/>
              <a:gd name="connsiteY1" fmla="*/ 85679 h 1711897"/>
              <a:gd name="connsiteX2" fmla="*/ 171920 w 5038996"/>
              <a:gd name="connsiteY2" fmla="*/ 49784 h 1711897"/>
              <a:gd name="connsiteX3" fmla="*/ 708296 w 5038996"/>
              <a:gd name="connsiteY3" fmla="*/ 3747 h 1711897"/>
              <a:gd name="connsiteX4" fmla="*/ 2918096 w 5038996"/>
              <a:gd name="connsiteY4" fmla="*/ 930847 h 1711897"/>
              <a:gd name="connsiteX5" fmla="*/ 5038996 w 5038996"/>
              <a:gd name="connsiteY5" fmla="*/ 765747 h 1711897"/>
              <a:gd name="connsiteX6" fmla="*/ 4804046 w 5038996"/>
              <a:gd name="connsiteY6" fmla="*/ 1178497 h 1711897"/>
              <a:gd name="connsiteX7" fmla="*/ 3826146 w 5038996"/>
              <a:gd name="connsiteY7" fmla="*/ 1597597 h 1711897"/>
              <a:gd name="connsiteX8" fmla="*/ 1381396 w 5038996"/>
              <a:gd name="connsiteY8" fmla="*/ 1711897 h 1711897"/>
              <a:gd name="connsiteX9" fmla="*/ 100941 w 5038996"/>
              <a:gd name="connsiteY9" fmla="*/ 856842 h 171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8996" h="1711897">
                <a:moveTo>
                  <a:pt x="0" y="789436"/>
                </a:moveTo>
                <a:lnTo>
                  <a:pt x="60127" y="85679"/>
                </a:lnTo>
                <a:lnTo>
                  <a:pt x="171920" y="49784"/>
                </a:lnTo>
                <a:cubicBezTo>
                  <a:pt x="326105" y="11684"/>
                  <a:pt x="505096" y="-8953"/>
                  <a:pt x="708296" y="3747"/>
                </a:cubicBezTo>
                <a:cubicBezTo>
                  <a:pt x="1521096" y="54547"/>
                  <a:pt x="2041796" y="729234"/>
                  <a:pt x="2918096" y="930847"/>
                </a:cubicBezTo>
                <a:cubicBezTo>
                  <a:pt x="3826146" y="1140397"/>
                  <a:pt x="4829446" y="848297"/>
                  <a:pt x="5038996" y="765747"/>
                </a:cubicBezTo>
                <a:lnTo>
                  <a:pt x="4804046" y="1178497"/>
                </a:lnTo>
                <a:cubicBezTo>
                  <a:pt x="4804046" y="1178497"/>
                  <a:pt x="4804046" y="1178497"/>
                  <a:pt x="3826146" y="1597597"/>
                </a:cubicBezTo>
                <a:cubicBezTo>
                  <a:pt x="3826146" y="1597597"/>
                  <a:pt x="3826146" y="1597597"/>
                  <a:pt x="1381396" y="1711897"/>
                </a:cubicBezTo>
                <a:cubicBezTo>
                  <a:pt x="1381396" y="1711897"/>
                  <a:pt x="1381396" y="1711897"/>
                  <a:pt x="100941" y="8568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E4258BAF-BB67-415D-9074-7300A36E08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7179271" y="-1"/>
            <a:ext cx="5012729" cy="6858000"/>
          </a:xfrm>
          <a:custGeom>
            <a:avLst/>
            <a:gdLst>
              <a:gd name="connsiteX0" fmla="*/ 0 w 5209690"/>
              <a:gd name="connsiteY0" fmla="*/ 0 h 6858000"/>
              <a:gd name="connsiteX1" fmla="*/ 4885889 w 5209690"/>
              <a:gd name="connsiteY1" fmla="*/ 0 h 6858000"/>
              <a:gd name="connsiteX2" fmla="*/ 3757398 w 5209690"/>
              <a:gd name="connsiteY2" fmla="*/ 2012950 h 6858000"/>
              <a:gd name="connsiteX3" fmla="*/ 4978076 w 5209690"/>
              <a:gd name="connsiteY3" fmla="*/ 5289550 h 6858000"/>
              <a:gd name="connsiteX4" fmla="*/ 5191058 w 5209690"/>
              <a:gd name="connsiteY4" fmla="*/ 6858000 h 6858000"/>
              <a:gd name="connsiteX5" fmla="*/ 0 w 5209690"/>
              <a:gd name="connsiteY5" fmla="*/ 6858000 h 6858000"/>
              <a:gd name="connsiteX6" fmla="*/ 0 w 5209690"/>
              <a:gd name="connsiteY6" fmla="*/ 0 h 6858000"/>
              <a:gd name="connsiteX0" fmla="*/ 0 w 5207723"/>
              <a:gd name="connsiteY0" fmla="*/ 151929 h 7009929"/>
              <a:gd name="connsiteX1" fmla="*/ 4885889 w 5207723"/>
              <a:gd name="connsiteY1" fmla="*/ 151929 h 7009929"/>
              <a:gd name="connsiteX2" fmla="*/ 4100298 w 5207723"/>
              <a:gd name="connsiteY2" fmla="*/ 2202979 h 7009929"/>
              <a:gd name="connsiteX3" fmla="*/ 4978076 w 5207723"/>
              <a:gd name="connsiteY3" fmla="*/ 5441479 h 7009929"/>
              <a:gd name="connsiteX4" fmla="*/ 5191058 w 5207723"/>
              <a:gd name="connsiteY4" fmla="*/ 7009929 h 7009929"/>
              <a:gd name="connsiteX5" fmla="*/ 0 w 5207723"/>
              <a:gd name="connsiteY5" fmla="*/ 7009929 h 7009929"/>
              <a:gd name="connsiteX6" fmla="*/ 0 w 5207723"/>
              <a:gd name="connsiteY6" fmla="*/ 151929 h 7009929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0 h 6858000"/>
              <a:gd name="connsiteX1" fmla="*/ 4885889 w 5073993"/>
              <a:gd name="connsiteY1" fmla="*/ 0 h 6858000"/>
              <a:gd name="connsiteX2" fmla="*/ 4100298 w 5073993"/>
              <a:gd name="connsiteY2" fmla="*/ 2101850 h 6858000"/>
              <a:gd name="connsiteX3" fmla="*/ 4978076 w 5073993"/>
              <a:gd name="connsiteY3" fmla="*/ 5289550 h 6858000"/>
              <a:gd name="connsiteX4" fmla="*/ 4810058 w 5073993"/>
              <a:gd name="connsiteY4" fmla="*/ 6845300 h 6858000"/>
              <a:gd name="connsiteX5" fmla="*/ 0 w 5073993"/>
              <a:gd name="connsiteY5" fmla="*/ 6858000 h 6858000"/>
              <a:gd name="connsiteX6" fmla="*/ 0 w 5073993"/>
              <a:gd name="connsiteY6" fmla="*/ 0 h 6858000"/>
              <a:gd name="connsiteX0" fmla="*/ 0 w 5024109"/>
              <a:gd name="connsiteY0" fmla="*/ 0 h 6858000"/>
              <a:gd name="connsiteX1" fmla="*/ 4885889 w 5024109"/>
              <a:gd name="connsiteY1" fmla="*/ 0 h 6858000"/>
              <a:gd name="connsiteX2" fmla="*/ 4100298 w 5024109"/>
              <a:gd name="connsiteY2" fmla="*/ 2101850 h 6858000"/>
              <a:gd name="connsiteX3" fmla="*/ 4978076 w 5024109"/>
              <a:gd name="connsiteY3" fmla="*/ 5289550 h 6858000"/>
              <a:gd name="connsiteX4" fmla="*/ 4810058 w 5024109"/>
              <a:gd name="connsiteY4" fmla="*/ 6845300 h 6858000"/>
              <a:gd name="connsiteX5" fmla="*/ 0 w 5024109"/>
              <a:gd name="connsiteY5" fmla="*/ 6858000 h 6858000"/>
              <a:gd name="connsiteX6" fmla="*/ 0 w 5024109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2729"/>
              <a:gd name="connsiteY0" fmla="*/ 0 h 6858000"/>
              <a:gd name="connsiteX1" fmla="*/ 4885889 w 5012729"/>
              <a:gd name="connsiteY1" fmla="*/ 0 h 6858000"/>
              <a:gd name="connsiteX2" fmla="*/ 4259048 w 5012729"/>
              <a:gd name="connsiteY2" fmla="*/ 2212975 h 6858000"/>
              <a:gd name="connsiteX3" fmla="*/ 4978076 w 5012729"/>
              <a:gd name="connsiteY3" fmla="*/ 5289550 h 6858000"/>
              <a:gd name="connsiteX4" fmla="*/ 4810058 w 5012729"/>
              <a:gd name="connsiteY4" fmla="*/ 6845300 h 6858000"/>
              <a:gd name="connsiteX5" fmla="*/ 0 w 5012729"/>
              <a:gd name="connsiteY5" fmla="*/ 6858000 h 6858000"/>
              <a:gd name="connsiteX6" fmla="*/ 0 w 501272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2729" h="6858000">
                <a:moveTo>
                  <a:pt x="0" y="0"/>
                </a:moveTo>
                <a:lnTo>
                  <a:pt x="4885889" y="0"/>
                </a:lnTo>
                <a:cubicBezTo>
                  <a:pt x="4464372" y="807508"/>
                  <a:pt x="4306704" y="1263650"/>
                  <a:pt x="4259048" y="2212975"/>
                </a:cubicBezTo>
                <a:cubicBezTo>
                  <a:pt x="4246286" y="3222625"/>
                  <a:pt x="4886241" y="4517496"/>
                  <a:pt x="4978076" y="5289550"/>
                </a:cubicBezTo>
                <a:cubicBezTo>
                  <a:pt x="5069911" y="6061604"/>
                  <a:pt x="4967288" y="6403975"/>
                  <a:pt x="4810058" y="68453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88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954DF253-8175-4BFD-8862-8487AF3F1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1782" y="1729685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45484A85-8FDA-44BB-9329-4A4CFD8EC3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32069" y="1729685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5" y="-5334"/>
                  <a:pt x="2259466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06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17848F0-8139-4FC0-9C50-67E5C622A6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58844" y="3251846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F9B7825-7450-470E-8514-5EE39FD5B693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D4D77D1-1E8D-47C8-9848-BAE6B50C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F7921-DE6C-4762-8F6C-B1AAA51DA1D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5146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EB23FF8-34E0-48A0-8E8F-53C3B1ADA3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8809" y="2048867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dist="635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lang="en-US" sz="100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FE5526B-C035-42CD-88BE-23E33F8C3FD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2F8997-4F91-408E-92BA-DA9B3122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6CB90-7EC8-4DEF-923C-83305EE021D9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1313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162E16-77F3-441A-B13D-32DF47633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6798" y="2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F302A4D-75AB-49C5-B2EA-847B0C80FF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3498" y="1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653CB-2CB3-49AD-AAF4-D29BBEBDA3DB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2F0A81-8B82-4A94-AA33-54D4999FF3A2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3">
            <a:extLst>
              <a:ext uri="{FF2B5EF4-FFF2-40B4-BE49-F238E27FC236}">
                <a16:creationId xmlns:a16="http://schemas.microsoft.com/office/drawing/2014/main" id="{E9169B64-C989-4680-90D9-11B27B37F9D9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0B24AC46-6EA3-4643-9085-F46755FDDBBB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550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251E3E-EEE3-45E7-A446-7231A54632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08715" y="3176"/>
            <a:ext cx="3883285" cy="4511173"/>
          </a:xfrm>
          <a:custGeom>
            <a:avLst/>
            <a:gdLst>
              <a:gd name="connsiteX0" fmla="*/ 547947 w 3883285"/>
              <a:gd name="connsiteY0" fmla="*/ 0 h 4511173"/>
              <a:gd name="connsiteX1" fmla="*/ 3883285 w 3883285"/>
              <a:gd name="connsiteY1" fmla="*/ 0 h 4511173"/>
              <a:gd name="connsiteX2" fmla="*/ 3883285 w 3883285"/>
              <a:gd name="connsiteY2" fmla="*/ 4349958 h 4511173"/>
              <a:gd name="connsiteX3" fmla="*/ 2835535 w 3883285"/>
              <a:gd name="connsiteY3" fmla="*/ 4510128 h 4511173"/>
              <a:gd name="connsiteX4" fmla="*/ 19310 w 3883285"/>
              <a:gd name="connsiteY4" fmla="*/ 2760947 h 4511173"/>
              <a:gd name="connsiteX5" fmla="*/ 751147 w 3883285"/>
              <a:gd name="connsiteY5" fmla="*/ 999079 h 4511173"/>
              <a:gd name="connsiteX6" fmla="*/ 547947 w 3883285"/>
              <a:gd name="connsiteY6" fmla="*/ 0 h 451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285" h="4511173">
                <a:moveTo>
                  <a:pt x="547947" y="0"/>
                </a:moveTo>
                <a:lnTo>
                  <a:pt x="3883285" y="0"/>
                </a:lnTo>
                <a:cubicBezTo>
                  <a:pt x="3883285" y="4349958"/>
                  <a:pt x="3883285" y="4349958"/>
                  <a:pt x="3883285" y="4349958"/>
                </a:cubicBezTo>
                <a:cubicBezTo>
                  <a:pt x="3618173" y="4440351"/>
                  <a:pt x="3276860" y="4502199"/>
                  <a:pt x="2835535" y="4510128"/>
                </a:cubicBezTo>
                <a:cubicBezTo>
                  <a:pt x="863860" y="4548188"/>
                  <a:pt x="139960" y="3539594"/>
                  <a:pt x="19310" y="2760947"/>
                </a:cubicBezTo>
                <a:cubicBezTo>
                  <a:pt x="-126740" y="1826887"/>
                  <a:pt x="598747" y="1417741"/>
                  <a:pt x="751147" y="999079"/>
                </a:cubicBezTo>
                <a:cubicBezTo>
                  <a:pt x="852747" y="718385"/>
                  <a:pt x="782897" y="320340"/>
                  <a:pt x="547947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65BE993-3054-4E1E-948E-97E589F08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09838"/>
            <a:ext cx="7590148" cy="4344988"/>
          </a:xfrm>
          <a:custGeom>
            <a:avLst/>
            <a:gdLst>
              <a:gd name="connsiteX0" fmla="*/ 0 w 7590148"/>
              <a:gd name="connsiteY0" fmla="*/ 0 h 4344988"/>
              <a:gd name="connsiteX1" fmla="*/ 735013 w 7590148"/>
              <a:gd name="connsiteY1" fmla="*/ 301295 h 4344988"/>
              <a:gd name="connsiteX2" fmla="*/ 2143125 w 7590148"/>
              <a:gd name="connsiteY2" fmla="*/ 643820 h 4344988"/>
              <a:gd name="connsiteX3" fmla="*/ 3295651 w 7590148"/>
              <a:gd name="connsiteY3" fmla="*/ 1728481 h 4344988"/>
              <a:gd name="connsiteX4" fmla="*/ 5905501 w 7590148"/>
              <a:gd name="connsiteY4" fmla="*/ 1823627 h 4344988"/>
              <a:gd name="connsiteX5" fmla="*/ 7534276 w 7590148"/>
              <a:gd name="connsiteY5" fmla="*/ 3469647 h 4344988"/>
              <a:gd name="connsiteX6" fmla="*/ 7578726 w 7590148"/>
              <a:gd name="connsiteY6" fmla="*/ 4344988 h 4344988"/>
              <a:gd name="connsiteX7" fmla="*/ 0 w 7590148"/>
              <a:gd name="connsiteY7" fmla="*/ 4344988 h 4344988"/>
              <a:gd name="connsiteX8" fmla="*/ 0 w 7590148"/>
              <a:gd name="connsiteY8" fmla="*/ 0 h 434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148" h="4344988">
                <a:moveTo>
                  <a:pt x="0" y="0"/>
                </a:moveTo>
                <a:cubicBezTo>
                  <a:pt x="234950" y="145890"/>
                  <a:pt x="447675" y="260065"/>
                  <a:pt x="735013" y="301295"/>
                </a:cubicBezTo>
                <a:cubicBezTo>
                  <a:pt x="1249363" y="377412"/>
                  <a:pt x="1838325" y="367897"/>
                  <a:pt x="2143125" y="643820"/>
                </a:cubicBezTo>
                <a:cubicBezTo>
                  <a:pt x="2447926" y="919742"/>
                  <a:pt x="2743200" y="1642850"/>
                  <a:pt x="3295651" y="1728481"/>
                </a:cubicBezTo>
                <a:cubicBezTo>
                  <a:pt x="3848100" y="1814112"/>
                  <a:pt x="5189538" y="1614306"/>
                  <a:pt x="5905501" y="1823627"/>
                </a:cubicBezTo>
                <a:cubicBezTo>
                  <a:pt x="6686551" y="2051976"/>
                  <a:pt x="7391401" y="2851200"/>
                  <a:pt x="7534276" y="3469647"/>
                </a:cubicBezTo>
                <a:cubicBezTo>
                  <a:pt x="7596188" y="3734470"/>
                  <a:pt x="7599363" y="4051622"/>
                  <a:pt x="7578726" y="4344988"/>
                </a:cubicBezTo>
                <a:cubicBezTo>
                  <a:pt x="0" y="4344988"/>
                  <a:pt x="0" y="4344988"/>
                  <a:pt x="0" y="4344988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77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406894-6457-4445-8F06-2B39E68014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9887699" cy="4860071"/>
          </a:xfrm>
          <a:custGeom>
            <a:avLst/>
            <a:gdLst>
              <a:gd name="connsiteX0" fmla="*/ 0 w 9887699"/>
              <a:gd name="connsiteY0" fmla="*/ 0 h 4860071"/>
              <a:gd name="connsiteX1" fmla="*/ 9749215 w 9887699"/>
              <a:gd name="connsiteY1" fmla="*/ 0 h 4860071"/>
              <a:gd name="connsiteX2" fmla="*/ 8908026 w 9887699"/>
              <a:gd name="connsiteY2" fmla="*/ 2440242 h 4860071"/>
              <a:gd name="connsiteX3" fmla="*/ 6332799 w 9887699"/>
              <a:gd name="connsiteY3" fmla="*/ 2849946 h 4860071"/>
              <a:gd name="connsiteX4" fmla="*/ 4358003 w 9887699"/>
              <a:gd name="connsiteY4" fmla="*/ 4239926 h 4860071"/>
              <a:gd name="connsiteX5" fmla="*/ 1603425 w 9887699"/>
              <a:gd name="connsiteY5" fmla="*/ 4476126 h 4860071"/>
              <a:gd name="connsiteX6" fmla="*/ 0 w 9887699"/>
              <a:gd name="connsiteY6" fmla="*/ 4860071 h 486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7699" h="4860071">
                <a:moveTo>
                  <a:pt x="0" y="0"/>
                </a:moveTo>
                <a:lnTo>
                  <a:pt x="9749215" y="0"/>
                </a:lnTo>
                <a:cubicBezTo>
                  <a:pt x="10044557" y="744077"/>
                  <a:pt x="9912969" y="2038800"/>
                  <a:pt x="8908026" y="2440242"/>
                </a:cubicBezTo>
                <a:cubicBezTo>
                  <a:pt x="7662326" y="2938399"/>
                  <a:pt x="7091136" y="2550079"/>
                  <a:pt x="6332799" y="2849946"/>
                </a:cubicBezTo>
                <a:cubicBezTo>
                  <a:pt x="5574461" y="3149812"/>
                  <a:pt x="5146556" y="3968734"/>
                  <a:pt x="4358003" y="4239926"/>
                </a:cubicBezTo>
                <a:cubicBezTo>
                  <a:pt x="3569449" y="4511118"/>
                  <a:pt x="2329597" y="4372606"/>
                  <a:pt x="1603425" y="4476126"/>
                </a:cubicBezTo>
                <a:cubicBezTo>
                  <a:pt x="877254" y="4579645"/>
                  <a:pt x="398663" y="4833827"/>
                  <a:pt x="0" y="4860071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97FD9C7-90BC-4402-9827-0C5A7DC6F42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1FBAC7-0304-4DD8-8403-EBA48541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1148D-4D1C-466E-9E56-566D8E0EDEC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5146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52CAAB-7BD7-4FB6-BD97-0DDF759C7B2F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6F9881-5BBC-4F34-ABF4-7ACE06CD7734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3C5EC66C-7231-4CEF-854B-CC1DB0FEFA3B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83136A6-28FB-42B3-BC55-6919A7E94BFC}"/>
              </a:ext>
            </a:extLst>
          </p:cNvPr>
          <p:cNvSpPr>
            <a:spLocks/>
          </p:cNvSpPr>
          <p:nvPr userDrawn="1"/>
        </p:nvSpPr>
        <p:spPr bwMode="auto">
          <a:xfrm rot="6083221" flipH="1">
            <a:off x="-232521" y="-520568"/>
            <a:ext cx="5283787" cy="5599408"/>
          </a:xfrm>
          <a:custGeom>
            <a:avLst/>
            <a:gdLst>
              <a:gd name="connsiteX0" fmla="*/ 4699176 w 4699176"/>
              <a:gd name="connsiteY0" fmla="*/ 1386120 h 5431749"/>
              <a:gd name="connsiteX1" fmla="*/ 3884388 w 4699176"/>
              <a:gd name="connsiteY1" fmla="*/ 5431749 h 5431749"/>
              <a:gd name="connsiteX2" fmla="*/ 111211 w 4699176"/>
              <a:gd name="connsiteY2" fmla="*/ 4671832 h 5431749"/>
              <a:gd name="connsiteX3" fmla="*/ 81913 w 4699176"/>
              <a:gd name="connsiteY3" fmla="*/ 4594728 h 5431749"/>
              <a:gd name="connsiteX4" fmla="*/ 2769420 w 4699176"/>
              <a:gd name="connsiteY4" fmla="*/ 0 h 5431749"/>
              <a:gd name="connsiteX5" fmla="*/ 4661424 w 4699176"/>
              <a:gd name="connsiteY5" fmla="*/ 1321668 h 5431749"/>
              <a:gd name="connsiteX0" fmla="*/ 4684275 w 4684275"/>
              <a:gd name="connsiteY0" fmla="*/ 1236036 h 5281665"/>
              <a:gd name="connsiteX1" fmla="*/ 3869487 w 4684275"/>
              <a:gd name="connsiteY1" fmla="*/ 5281665 h 5281665"/>
              <a:gd name="connsiteX2" fmla="*/ 96310 w 4684275"/>
              <a:gd name="connsiteY2" fmla="*/ 4521748 h 5281665"/>
              <a:gd name="connsiteX3" fmla="*/ 67012 w 4684275"/>
              <a:gd name="connsiteY3" fmla="*/ 4444644 h 5281665"/>
              <a:gd name="connsiteX4" fmla="*/ 3160952 w 4684275"/>
              <a:gd name="connsiteY4" fmla="*/ 0 h 5281665"/>
              <a:gd name="connsiteX5" fmla="*/ 4646523 w 4684275"/>
              <a:gd name="connsiteY5" fmla="*/ 1171584 h 5281665"/>
              <a:gd name="connsiteX6" fmla="*/ 4684275 w 4684275"/>
              <a:gd name="connsiteY6" fmla="*/ 1236036 h 5281665"/>
              <a:gd name="connsiteX0" fmla="*/ 4684275 w 4684275"/>
              <a:gd name="connsiteY0" fmla="*/ 1397668 h 5443297"/>
              <a:gd name="connsiteX1" fmla="*/ 3869487 w 4684275"/>
              <a:gd name="connsiteY1" fmla="*/ 5443297 h 5443297"/>
              <a:gd name="connsiteX2" fmla="*/ 96310 w 4684275"/>
              <a:gd name="connsiteY2" fmla="*/ 4683380 h 5443297"/>
              <a:gd name="connsiteX3" fmla="*/ 67012 w 4684275"/>
              <a:gd name="connsiteY3" fmla="*/ 4606276 h 5443297"/>
              <a:gd name="connsiteX4" fmla="*/ 3160952 w 4684275"/>
              <a:gd name="connsiteY4" fmla="*/ 161632 h 5443297"/>
              <a:gd name="connsiteX5" fmla="*/ 4684275 w 4684275"/>
              <a:gd name="connsiteY5" fmla="*/ 1397668 h 5443297"/>
              <a:gd name="connsiteX0" fmla="*/ 4729509 w 4729509"/>
              <a:gd name="connsiteY0" fmla="*/ 1045442 h 5091071"/>
              <a:gd name="connsiteX1" fmla="*/ 3914721 w 4729509"/>
              <a:gd name="connsiteY1" fmla="*/ 5091071 h 5091071"/>
              <a:gd name="connsiteX2" fmla="*/ 141544 w 4729509"/>
              <a:gd name="connsiteY2" fmla="*/ 4331154 h 5091071"/>
              <a:gd name="connsiteX3" fmla="*/ 112246 w 4729509"/>
              <a:gd name="connsiteY3" fmla="*/ 4254050 h 5091071"/>
              <a:gd name="connsiteX4" fmla="*/ 2290044 w 4729509"/>
              <a:gd name="connsiteY4" fmla="*/ 225302 h 5091071"/>
              <a:gd name="connsiteX5" fmla="*/ 4729509 w 4729509"/>
              <a:gd name="connsiteY5" fmla="*/ 1045442 h 5091071"/>
              <a:gd name="connsiteX0" fmla="*/ 4703453 w 4703453"/>
              <a:gd name="connsiteY0" fmla="*/ 1045442 h 5091071"/>
              <a:gd name="connsiteX1" fmla="*/ 3888665 w 4703453"/>
              <a:gd name="connsiteY1" fmla="*/ 5091071 h 5091071"/>
              <a:gd name="connsiteX2" fmla="*/ 115488 w 4703453"/>
              <a:gd name="connsiteY2" fmla="*/ 4331154 h 5091071"/>
              <a:gd name="connsiteX3" fmla="*/ 86190 w 4703453"/>
              <a:gd name="connsiteY3" fmla="*/ 4254050 h 5091071"/>
              <a:gd name="connsiteX4" fmla="*/ 2263988 w 4703453"/>
              <a:gd name="connsiteY4" fmla="*/ 225302 h 5091071"/>
              <a:gd name="connsiteX5" fmla="*/ 4703453 w 4703453"/>
              <a:gd name="connsiteY5" fmla="*/ 1045442 h 5091071"/>
              <a:gd name="connsiteX0" fmla="*/ 4703453 w 4703453"/>
              <a:gd name="connsiteY0" fmla="*/ 1146759 h 5192388"/>
              <a:gd name="connsiteX1" fmla="*/ 3888665 w 4703453"/>
              <a:gd name="connsiteY1" fmla="*/ 5192388 h 5192388"/>
              <a:gd name="connsiteX2" fmla="*/ 115488 w 4703453"/>
              <a:gd name="connsiteY2" fmla="*/ 4432471 h 5192388"/>
              <a:gd name="connsiteX3" fmla="*/ 86190 w 4703453"/>
              <a:gd name="connsiteY3" fmla="*/ 4355367 h 5192388"/>
              <a:gd name="connsiteX4" fmla="*/ 2263988 w 4703453"/>
              <a:gd name="connsiteY4" fmla="*/ 326619 h 5192388"/>
              <a:gd name="connsiteX5" fmla="*/ 4703453 w 4703453"/>
              <a:gd name="connsiteY5" fmla="*/ 1146759 h 5192388"/>
              <a:gd name="connsiteX0" fmla="*/ 4702574 w 4702574"/>
              <a:gd name="connsiteY0" fmla="*/ 911983 h 4957612"/>
              <a:gd name="connsiteX1" fmla="*/ 3887786 w 4702574"/>
              <a:gd name="connsiteY1" fmla="*/ 4957612 h 4957612"/>
              <a:gd name="connsiteX2" fmla="*/ 114609 w 4702574"/>
              <a:gd name="connsiteY2" fmla="*/ 4197695 h 4957612"/>
              <a:gd name="connsiteX3" fmla="*/ 85311 w 4702574"/>
              <a:gd name="connsiteY3" fmla="*/ 4120591 h 4957612"/>
              <a:gd name="connsiteX4" fmla="*/ 2281048 w 4702574"/>
              <a:gd name="connsiteY4" fmla="*/ 409303 h 4957612"/>
              <a:gd name="connsiteX5" fmla="*/ 4702574 w 4702574"/>
              <a:gd name="connsiteY5" fmla="*/ 911983 h 4957612"/>
              <a:gd name="connsiteX0" fmla="*/ 4711233 w 4711233"/>
              <a:gd name="connsiteY0" fmla="*/ 825025 h 4870654"/>
              <a:gd name="connsiteX1" fmla="*/ 3896445 w 4711233"/>
              <a:gd name="connsiteY1" fmla="*/ 4870654 h 4870654"/>
              <a:gd name="connsiteX2" fmla="*/ 123268 w 4711233"/>
              <a:gd name="connsiteY2" fmla="*/ 4110737 h 4870654"/>
              <a:gd name="connsiteX3" fmla="*/ 93970 w 4711233"/>
              <a:gd name="connsiteY3" fmla="*/ 4033633 h 4870654"/>
              <a:gd name="connsiteX4" fmla="*/ 2126877 w 4711233"/>
              <a:gd name="connsiteY4" fmla="*/ 453299 h 4870654"/>
              <a:gd name="connsiteX5" fmla="*/ 4711233 w 4711233"/>
              <a:gd name="connsiteY5" fmla="*/ 825025 h 4870654"/>
              <a:gd name="connsiteX0" fmla="*/ 4587965 w 4587965"/>
              <a:gd name="connsiteY0" fmla="*/ 825025 h 4870654"/>
              <a:gd name="connsiteX1" fmla="*/ 3773177 w 4587965"/>
              <a:gd name="connsiteY1" fmla="*/ 4870654 h 4870654"/>
              <a:gd name="connsiteX2" fmla="*/ 0 w 4587965"/>
              <a:gd name="connsiteY2" fmla="*/ 4110737 h 4870654"/>
              <a:gd name="connsiteX3" fmla="*/ 2003609 w 4587965"/>
              <a:gd name="connsiteY3" fmla="*/ 453299 h 4870654"/>
              <a:gd name="connsiteX4" fmla="*/ 4587965 w 4587965"/>
              <a:gd name="connsiteY4" fmla="*/ 825025 h 4870654"/>
              <a:gd name="connsiteX0" fmla="*/ 4604490 w 4604490"/>
              <a:gd name="connsiteY0" fmla="*/ 825025 h 4870654"/>
              <a:gd name="connsiteX1" fmla="*/ 3789702 w 4604490"/>
              <a:gd name="connsiteY1" fmla="*/ 4870654 h 4870654"/>
              <a:gd name="connsiteX2" fmla="*/ 16525 w 4604490"/>
              <a:gd name="connsiteY2" fmla="*/ 4110737 h 4870654"/>
              <a:gd name="connsiteX3" fmla="*/ 2020134 w 4604490"/>
              <a:gd name="connsiteY3" fmla="*/ 453299 h 4870654"/>
              <a:gd name="connsiteX4" fmla="*/ 4604490 w 4604490"/>
              <a:gd name="connsiteY4" fmla="*/ 825025 h 4870654"/>
              <a:gd name="connsiteX0" fmla="*/ 4622008 w 4622008"/>
              <a:gd name="connsiteY0" fmla="*/ 825025 h 4870654"/>
              <a:gd name="connsiteX1" fmla="*/ 3807220 w 4622008"/>
              <a:gd name="connsiteY1" fmla="*/ 4870654 h 4870654"/>
              <a:gd name="connsiteX2" fmla="*/ 34043 w 4622008"/>
              <a:gd name="connsiteY2" fmla="*/ 4110737 h 4870654"/>
              <a:gd name="connsiteX3" fmla="*/ 2037652 w 4622008"/>
              <a:gd name="connsiteY3" fmla="*/ 453299 h 4870654"/>
              <a:gd name="connsiteX4" fmla="*/ 4622008 w 4622008"/>
              <a:gd name="connsiteY4" fmla="*/ 825025 h 4870654"/>
              <a:gd name="connsiteX0" fmla="*/ 4622008 w 4622008"/>
              <a:gd name="connsiteY0" fmla="*/ 823851 h 4869480"/>
              <a:gd name="connsiteX1" fmla="*/ 3807220 w 4622008"/>
              <a:gd name="connsiteY1" fmla="*/ 4869480 h 4869480"/>
              <a:gd name="connsiteX2" fmla="*/ 34043 w 4622008"/>
              <a:gd name="connsiteY2" fmla="*/ 4109563 h 4869480"/>
              <a:gd name="connsiteX3" fmla="*/ 2037652 w 4622008"/>
              <a:gd name="connsiteY3" fmla="*/ 452125 h 4869480"/>
              <a:gd name="connsiteX4" fmla="*/ 4622008 w 4622008"/>
              <a:gd name="connsiteY4" fmla="*/ 823851 h 4869480"/>
              <a:gd name="connsiteX0" fmla="*/ 4621800 w 4621800"/>
              <a:gd name="connsiteY0" fmla="*/ 932779 h 4978408"/>
              <a:gd name="connsiteX1" fmla="*/ 3807012 w 4621800"/>
              <a:gd name="connsiteY1" fmla="*/ 4978408 h 4978408"/>
              <a:gd name="connsiteX2" fmla="*/ 33835 w 4621800"/>
              <a:gd name="connsiteY2" fmla="*/ 4218491 h 4978408"/>
              <a:gd name="connsiteX3" fmla="*/ 2042910 w 4621800"/>
              <a:gd name="connsiteY3" fmla="*/ 398407 h 4978408"/>
              <a:gd name="connsiteX4" fmla="*/ 4621800 w 4621800"/>
              <a:gd name="connsiteY4" fmla="*/ 932779 h 4978408"/>
              <a:gd name="connsiteX0" fmla="*/ 4622679 w 4622679"/>
              <a:gd name="connsiteY0" fmla="*/ 932779 h 4978408"/>
              <a:gd name="connsiteX1" fmla="*/ 3807891 w 4622679"/>
              <a:gd name="connsiteY1" fmla="*/ 4978408 h 4978408"/>
              <a:gd name="connsiteX2" fmla="*/ 34714 w 4622679"/>
              <a:gd name="connsiteY2" fmla="*/ 4218491 h 4978408"/>
              <a:gd name="connsiteX3" fmla="*/ 2043789 w 4622679"/>
              <a:gd name="connsiteY3" fmla="*/ 398407 h 4978408"/>
              <a:gd name="connsiteX4" fmla="*/ 4622679 w 4622679"/>
              <a:gd name="connsiteY4" fmla="*/ 932779 h 4978408"/>
              <a:gd name="connsiteX0" fmla="*/ 4892178 w 4892178"/>
              <a:gd name="connsiteY0" fmla="*/ 932779 h 4978408"/>
              <a:gd name="connsiteX1" fmla="*/ 4077390 w 4892178"/>
              <a:gd name="connsiteY1" fmla="*/ 4978408 h 4978408"/>
              <a:gd name="connsiteX2" fmla="*/ 26184 w 4892178"/>
              <a:gd name="connsiteY2" fmla="*/ 4176141 h 4978408"/>
              <a:gd name="connsiteX3" fmla="*/ 2313288 w 4892178"/>
              <a:gd name="connsiteY3" fmla="*/ 398407 h 4978408"/>
              <a:gd name="connsiteX4" fmla="*/ 4892178 w 4892178"/>
              <a:gd name="connsiteY4" fmla="*/ 932779 h 4978408"/>
              <a:gd name="connsiteX0" fmla="*/ 4865994 w 4865994"/>
              <a:gd name="connsiteY0" fmla="*/ 932779 h 4978408"/>
              <a:gd name="connsiteX1" fmla="*/ 4051206 w 4865994"/>
              <a:gd name="connsiteY1" fmla="*/ 4978408 h 4978408"/>
              <a:gd name="connsiteX2" fmla="*/ 0 w 4865994"/>
              <a:gd name="connsiteY2" fmla="*/ 4176141 h 4978408"/>
              <a:gd name="connsiteX3" fmla="*/ 2287104 w 4865994"/>
              <a:gd name="connsiteY3" fmla="*/ 398407 h 4978408"/>
              <a:gd name="connsiteX4" fmla="*/ 4865994 w 4865994"/>
              <a:gd name="connsiteY4" fmla="*/ 932779 h 4978408"/>
              <a:gd name="connsiteX0" fmla="*/ 4865994 w 4865994"/>
              <a:gd name="connsiteY0" fmla="*/ 970090 h 5015719"/>
              <a:gd name="connsiteX1" fmla="*/ 4051206 w 4865994"/>
              <a:gd name="connsiteY1" fmla="*/ 5015719 h 5015719"/>
              <a:gd name="connsiteX2" fmla="*/ 0 w 4865994"/>
              <a:gd name="connsiteY2" fmla="*/ 4213452 h 5015719"/>
              <a:gd name="connsiteX3" fmla="*/ 2161250 w 4865994"/>
              <a:gd name="connsiteY3" fmla="*/ 383080 h 5015719"/>
              <a:gd name="connsiteX4" fmla="*/ 4865994 w 4865994"/>
              <a:gd name="connsiteY4" fmla="*/ 970090 h 5015719"/>
              <a:gd name="connsiteX0" fmla="*/ 4865994 w 4865994"/>
              <a:gd name="connsiteY0" fmla="*/ 970090 h 5015719"/>
              <a:gd name="connsiteX1" fmla="*/ 4051206 w 4865994"/>
              <a:gd name="connsiteY1" fmla="*/ 5015719 h 5015719"/>
              <a:gd name="connsiteX2" fmla="*/ 0 w 4865994"/>
              <a:gd name="connsiteY2" fmla="*/ 4213452 h 5015719"/>
              <a:gd name="connsiteX3" fmla="*/ 2161250 w 4865994"/>
              <a:gd name="connsiteY3" fmla="*/ 383080 h 5015719"/>
              <a:gd name="connsiteX4" fmla="*/ 4865994 w 4865994"/>
              <a:gd name="connsiteY4" fmla="*/ 970090 h 5015719"/>
              <a:gd name="connsiteX0" fmla="*/ 4865994 w 4865994"/>
              <a:gd name="connsiteY0" fmla="*/ 1006047 h 5051676"/>
              <a:gd name="connsiteX1" fmla="*/ 4051206 w 4865994"/>
              <a:gd name="connsiteY1" fmla="*/ 5051676 h 5051676"/>
              <a:gd name="connsiteX2" fmla="*/ 0 w 4865994"/>
              <a:gd name="connsiteY2" fmla="*/ 4249409 h 5051676"/>
              <a:gd name="connsiteX3" fmla="*/ 2161250 w 4865994"/>
              <a:gd name="connsiteY3" fmla="*/ 419037 h 5051676"/>
              <a:gd name="connsiteX4" fmla="*/ 4865994 w 4865994"/>
              <a:gd name="connsiteY4" fmla="*/ 1006047 h 5051676"/>
              <a:gd name="connsiteX0" fmla="*/ 4865994 w 4865994"/>
              <a:gd name="connsiteY0" fmla="*/ 1059582 h 5105211"/>
              <a:gd name="connsiteX1" fmla="*/ 4051206 w 4865994"/>
              <a:gd name="connsiteY1" fmla="*/ 5105211 h 5105211"/>
              <a:gd name="connsiteX2" fmla="*/ 0 w 4865994"/>
              <a:gd name="connsiteY2" fmla="*/ 4302944 h 5105211"/>
              <a:gd name="connsiteX3" fmla="*/ 2271533 w 4865994"/>
              <a:gd name="connsiteY3" fmla="*/ 399263 h 5105211"/>
              <a:gd name="connsiteX4" fmla="*/ 4865994 w 4865994"/>
              <a:gd name="connsiteY4" fmla="*/ 1059582 h 5105211"/>
              <a:gd name="connsiteX0" fmla="*/ 4865994 w 4865994"/>
              <a:gd name="connsiteY0" fmla="*/ 950342 h 4995971"/>
              <a:gd name="connsiteX1" fmla="*/ 4051206 w 4865994"/>
              <a:gd name="connsiteY1" fmla="*/ 4995971 h 4995971"/>
              <a:gd name="connsiteX2" fmla="*/ 0 w 4865994"/>
              <a:gd name="connsiteY2" fmla="*/ 4193704 h 4995971"/>
              <a:gd name="connsiteX3" fmla="*/ 2213614 w 4865994"/>
              <a:gd name="connsiteY3" fmla="*/ 442105 h 4995971"/>
              <a:gd name="connsiteX4" fmla="*/ 4865994 w 4865994"/>
              <a:gd name="connsiteY4" fmla="*/ 950342 h 4995971"/>
              <a:gd name="connsiteX0" fmla="*/ 4865994 w 4865994"/>
              <a:gd name="connsiteY0" fmla="*/ 965024 h 5010653"/>
              <a:gd name="connsiteX1" fmla="*/ 4051206 w 4865994"/>
              <a:gd name="connsiteY1" fmla="*/ 5010653 h 5010653"/>
              <a:gd name="connsiteX2" fmla="*/ 0 w 4865994"/>
              <a:gd name="connsiteY2" fmla="*/ 4208386 h 5010653"/>
              <a:gd name="connsiteX3" fmla="*/ 2176915 w 4865994"/>
              <a:gd name="connsiteY3" fmla="*/ 435751 h 5010653"/>
              <a:gd name="connsiteX4" fmla="*/ 4865994 w 4865994"/>
              <a:gd name="connsiteY4" fmla="*/ 965024 h 5010653"/>
              <a:gd name="connsiteX0" fmla="*/ 4865994 w 4865994"/>
              <a:gd name="connsiteY0" fmla="*/ 965024 h 5010653"/>
              <a:gd name="connsiteX1" fmla="*/ 4051206 w 4865994"/>
              <a:gd name="connsiteY1" fmla="*/ 5010653 h 5010653"/>
              <a:gd name="connsiteX2" fmla="*/ 0 w 4865994"/>
              <a:gd name="connsiteY2" fmla="*/ 4208386 h 5010653"/>
              <a:gd name="connsiteX3" fmla="*/ 2176915 w 4865994"/>
              <a:gd name="connsiteY3" fmla="*/ 435751 h 5010653"/>
              <a:gd name="connsiteX4" fmla="*/ 4865994 w 4865994"/>
              <a:gd name="connsiteY4" fmla="*/ 965024 h 5010653"/>
              <a:gd name="connsiteX0" fmla="*/ 4865994 w 4865994"/>
              <a:gd name="connsiteY0" fmla="*/ 1068335 h 5113964"/>
              <a:gd name="connsiteX1" fmla="*/ 4051206 w 4865994"/>
              <a:gd name="connsiteY1" fmla="*/ 5113964 h 5113964"/>
              <a:gd name="connsiteX2" fmla="*/ 0 w 4865994"/>
              <a:gd name="connsiteY2" fmla="*/ 4311697 h 5113964"/>
              <a:gd name="connsiteX3" fmla="*/ 2176915 w 4865994"/>
              <a:gd name="connsiteY3" fmla="*/ 539062 h 5113964"/>
              <a:gd name="connsiteX4" fmla="*/ 4865994 w 4865994"/>
              <a:gd name="connsiteY4" fmla="*/ 1068335 h 5113964"/>
              <a:gd name="connsiteX0" fmla="*/ 4871331 w 4871331"/>
              <a:gd name="connsiteY0" fmla="*/ 1068335 h 5113964"/>
              <a:gd name="connsiteX1" fmla="*/ 4056543 w 4871331"/>
              <a:gd name="connsiteY1" fmla="*/ 5113964 h 5113964"/>
              <a:gd name="connsiteX2" fmla="*/ 5337 w 4871331"/>
              <a:gd name="connsiteY2" fmla="*/ 4311697 h 5113964"/>
              <a:gd name="connsiteX3" fmla="*/ 2182252 w 4871331"/>
              <a:gd name="connsiteY3" fmla="*/ 539062 h 5113964"/>
              <a:gd name="connsiteX4" fmla="*/ 4871331 w 4871331"/>
              <a:gd name="connsiteY4" fmla="*/ 1068335 h 5113964"/>
              <a:gd name="connsiteX0" fmla="*/ 4870035 w 4870035"/>
              <a:gd name="connsiteY0" fmla="*/ 1218190 h 5263819"/>
              <a:gd name="connsiteX1" fmla="*/ 4055247 w 4870035"/>
              <a:gd name="connsiteY1" fmla="*/ 5263819 h 5263819"/>
              <a:gd name="connsiteX2" fmla="*/ 4041 w 4870035"/>
              <a:gd name="connsiteY2" fmla="*/ 4461552 h 5263819"/>
              <a:gd name="connsiteX3" fmla="*/ 2454069 w 4870035"/>
              <a:gd name="connsiteY3" fmla="*/ 484657 h 5263819"/>
              <a:gd name="connsiteX4" fmla="*/ 4870035 w 4870035"/>
              <a:gd name="connsiteY4" fmla="*/ 1218190 h 5263819"/>
              <a:gd name="connsiteX0" fmla="*/ 4869761 w 4869761"/>
              <a:gd name="connsiteY0" fmla="*/ 1115023 h 5160652"/>
              <a:gd name="connsiteX1" fmla="*/ 4054973 w 4869761"/>
              <a:gd name="connsiteY1" fmla="*/ 5160652 h 5160652"/>
              <a:gd name="connsiteX2" fmla="*/ 3767 w 4869761"/>
              <a:gd name="connsiteY2" fmla="*/ 4358385 h 5160652"/>
              <a:gd name="connsiteX3" fmla="*/ 2534935 w 4869761"/>
              <a:gd name="connsiteY3" fmla="*/ 520641 h 5160652"/>
              <a:gd name="connsiteX4" fmla="*/ 4869761 w 4869761"/>
              <a:gd name="connsiteY4" fmla="*/ 1115023 h 51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761" h="5160652">
                <a:moveTo>
                  <a:pt x="4869761" y="1115023"/>
                </a:moveTo>
                <a:lnTo>
                  <a:pt x="4054973" y="5160652"/>
                </a:lnTo>
                <a:lnTo>
                  <a:pt x="3767" y="4358385"/>
                </a:lnTo>
                <a:cubicBezTo>
                  <a:pt x="-73199" y="2975583"/>
                  <a:pt x="1037989" y="1791140"/>
                  <a:pt x="2534935" y="520641"/>
                </a:cubicBezTo>
                <a:cubicBezTo>
                  <a:pt x="4000422" y="-556246"/>
                  <a:pt x="4751672" y="234746"/>
                  <a:pt x="4869761" y="111502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182722-D9D0-4238-B95A-DD2E299E13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-1"/>
            <a:ext cx="5134157" cy="4159907"/>
          </a:xfrm>
          <a:custGeom>
            <a:avLst/>
            <a:gdLst>
              <a:gd name="connsiteX0" fmla="*/ 1007294 w 5134157"/>
              <a:gd name="connsiteY0" fmla="*/ 0 h 4159907"/>
              <a:gd name="connsiteX1" fmla="*/ 5134157 w 5134157"/>
              <a:gd name="connsiteY1" fmla="*/ 0 h 4159907"/>
              <a:gd name="connsiteX2" fmla="*/ 5134156 w 5134157"/>
              <a:gd name="connsiteY2" fmla="*/ 3848940 h 4159907"/>
              <a:gd name="connsiteX3" fmla="*/ 5064354 w 5134157"/>
              <a:gd name="connsiteY3" fmla="*/ 3892885 h 4159907"/>
              <a:gd name="connsiteX4" fmla="*/ 29461 w 5134157"/>
              <a:gd name="connsiteY4" fmla="*/ 2165440 h 4159907"/>
              <a:gd name="connsiteX5" fmla="*/ 951565 w 5134157"/>
              <a:gd name="connsiteY5" fmla="*/ 49734 h 415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34157" h="4159907">
                <a:moveTo>
                  <a:pt x="1007294" y="0"/>
                </a:moveTo>
                <a:lnTo>
                  <a:pt x="5134157" y="0"/>
                </a:lnTo>
                <a:lnTo>
                  <a:pt x="5134156" y="3848940"/>
                </a:lnTo>
                <a:lnTo>
                  <a:pt x="5064354" y="3892885"/>
                </a:lnTo>
                <a:cubicBezTo>
                  <a:pt x="3803094" y="4593030"/>
                  <a:pt x="375099" y="3881621"/>
                  <a:pt x="29461" y="2165440"/>
                </a:cubicBezTo>
                <a:cubicBezTo>
                  <a:pt x="-118057" y="1432979"/>
                  <a:pt x="303776" y="674677"/>
                  <a:pt x="951565" y="4973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C8E2702-D386-4000-BB89-A0F35C6C596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0EF79F7-9110-4E25-A656-FA9A1BB9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2A938-6530-4DBE-B91D-6618A066508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551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Page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89CDC837-3C09-4056-A1F9-F8898EE4051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56737-2D7E-4CD8-A0F6-D1173791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29AB8-BDA1-4F6F-821B-C293583BCE7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8475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1F05C-568C-4FE4-863A-7E520AD1E2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2542" y="2815961"/>
            <a:ext cx="970376" cy="970376"/>
          </a:xfrm>
          <a:custGeom>
            <a:avLst/>
            <a:gdLst>
              <a:gd name="connsiteX0" fmla="*/ 485188 w 970376"/>
              <a:gd name="connsiteY0" fmla="*/ 0 h 970376"/>
              <a:gd name="connsiteX1" fmla="*/ 970376 w 970376"/>
              <a:gd name="connsiteY1" fmla="*/ 485188 h 970376"/>
              <a:gd name="connsiteX2" fmla="*/ 485188 w 970376"/>
              <a:gd name="connsiteY2" fmla="*/ 970376 h 970376"/>
              <a:gd name="connsiteX3" fmla="*/ 0 w 970376"/>
              <a:gd name="connsiteY3" fmla="*/ 485188 h 970376"/>
              <a:gd name="connsiteX4" fmla="*/ 485188 w 970376"/>
              <a:gd name="connsiteY4" fmla="*/ 0 h 9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376" h="970376">
                <a:moveTo>
                  <a:pt x="485188" y="0"/>
                </a:moveTo>
                <a:cubicBezTo>
                  <a:pt x="753150" y="0"/>
                  <a:pt x="970376" y="217226"/>
                  <a:pt x="970376" y="485188"/>
                </a:cubicBezTo>
                <a:cubicBezTo>
                  <a:pt x="970376" y="753150"/>
                  <a:pt x="753150" y="970376"/>
                  <a:pt x="485188" y="970376"/>
                </a:cubicBezTo>
                <a:cubicBezTo>
                  <a:pt x="217226" y="970376"/>
                  <a:pt x="0" y="753150"/>
                  <a:pt x="0" y="485188"/>
                </a:cubicBezTo>
                <a:cubicBezTo>
                  <a:pt x="0" y="217226"/>
                  <a:pt x="217226" y="0"/>
                  <a:pt x="48518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 dirty="0"/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716E33-7B84-4CF1-B531-7B1F75337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01925" y="4660487"/>
            <a:ext cx="970376" cy="970376"/>
          </a:xfrm>
          <a:custGeom>
            <a:avLst/>
            <a:gdLst>
              <a:gd name="connsiteX0" fmla="*/ 485188 w 970376"/>
              <a:gd name="connsiteY0" fmla="*/ 0 h 970376"/>
              <a:gd name="connsiteX1" fmla="*/ 970376 w 970376"/>
              <a:gd name="connsiteY1" fmla="*/ 485188 h 970376"/>
              <a:gd name="connsiteX2" fmla="*/ 485188 w 970376"/>
              <a:gd name="connsiteY2" fmla="*/ 970376 h 970376"/>
              <a:gd name="connsiteX3" fmla="*/ 0 w 970376"/>
              <a:gd name="connsiteY3" fmla="*/ 485188 h 970376"/>
              <a:gd name="connsiteX4" fmla="*/ 485188 w 970376"/>
              <a:gd name="connsiteY4" fmla="*/ 0 h 9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376" h="970376">
                <a:moveTo>
                  <a:pt x="485188" y="0"/>
                </a:moveTo>
                <a:cubicBezTo>
                  <a:pt x="753150" y="0"/>
                  <a:pt x="970376" y="217226"/>
                  <a:pt x="970376" y="485188"/>
                </a:cubicBezTo>
                <a:cubicBezTo>
                  <a:pt x="970376" y="753150"/>
                  <a:pt x="753150" y="970376"/>
                  <a:pt x="485188" y="970376"/>
                </a:cubicBezTo>
                <a:cubicBezTo>
                  <a:pt x="217226" y="970376"/>
                  <a:pt x="0" y="753150"/>
                  <a:pt x="0" y="485188"/>
                </a:cubicBezTo>
                <a:cubicBezTo>
                  <a:pt x="0" y="217226"/>
                  <a:pt x="217226" y="0"/>
                  <a:pt x="48518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 dirty="0"/>
            </a:lvl1pPr>
          </a:lstStyle>
          <a:p>
            <a:pPr lvl="0"/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2AC25FE-4557-4B6F-95A6-656C689FD3B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795AF6D-BD5D-46B1-B1EA-B5D7C7B7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B6CD4-D382-4AA1-8221-A39B3325498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A9521-785D-4064-AA11-FF9DAF2D5D93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CC5C16-C84E-4CB2-8E55-9FDCB51B318C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83833DE9-C738-4EC3-9238-A5597A74F95B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D144C035-4D37-4F5F-A059-03E89A4C0384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91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E04DA2CF-A9F2-47BF-9538-902A59593CA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7499630" y="3978933"/>
            <a:ext cx="2799027" cy="1883906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8" h="10281">
                <a:moveTo>
                  <a:pt x="5269" y="604"/>
                </a:moveTo>
                <a:cubicBezTo>
                  <a:pt x="3721" y="676"/>
                  <a:pt x="1185" y="164"/>
                  <a:pt x="432" y="1225"/>
                </a:cubicBezTo>
                <a:cubicBezTo>
                  <a:pt x="-321" y="2286"/>
                  <a:pt x="-7" y="5465"/>
                  <a:pt x="750" y="6974"/>
                </a:cubicBezTo>
                <a:cubicBezTo>
                  <a:pt x="1507" y="8483"/>
                  <a:pt x="3155" y="10281"/>
                  <a:pt x="4975" y="10281"/>
                </a:cubicBezTo>
                <a:cubicBezTo>
                  <a:pt x="6795" y="10281"/>
                  <a:pt x="8551" y="8157"/>
                  <a:pt x="9341" y="6576"/>
                </a:cubicBezTo>
                <a:cubicBezTo>
                  <a:pt x="10132" y="4995"/>
                  <a:pt x="10950" y="2412"/>
                  <a:pt x="9718" y="793"/>
                </a:cubicBezTo>
                <a:cubicBezTo>
                  <a:pt x="8486" y="-834"/>
                  <a:pt x="6817" y="532"/>
                  <a:pt x="5269" y="60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BEFBB66D-8F00-42D2-AEC2-FA238805DFA9}"/>
              </a:ext>
            </a:extLst>
          </p:cNvPr>
          <p:cNvSpPr>
            <a:spLocks/>
          </p:cNvSpPr>
          <p:nvPr userDrawn="1"/>
        </p:nvSpPr>
        <p:spPr bwMode="auto">
          <a:xfrm rot="11677488">
            <a:off x="8206925" y="672320"/>
            <a:ext cx="2799027" cy="1883906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8" h="10281">
                <a:moveTo>
                  <a:pt x="5269" y="604"/>
                </a:moveTo>
                <a:cubicBezTo>
                  <a:pt x="3721" y="676"/>
                  <a:pt x="1185" y="164"/>
                  <a:pt x="432" y="1225"/>
                </a:cubicBezTo>
                <a:cubicBezTo>
                  <a:pt x="-321" y="2286"/>
                  <a:pt x="-7" y="5465"/>
                  <a:pt x="750" y="6974"/>
                </a:cubicBezTo>
                <a:cubicBezTo>
                  <a:pt x="1507" y="8483"/>
                  <a:pt x="3155" y="10281"/>
                  <a:pt x="4975" y="10281"/>
                </a:cubicBezTo>
                <a:cubicBezTo>
                  <a:pt x="6795" y="10281"/>
                  <a:pt x="8551" y="8157"/>
                  <a:pt x="9341" y="6576"/>
                </a:cubicBezTo>
                <a:cubicBezTo>
                  <a:pt x="10132" y="4995"/>
                  <a:pt x="10950" y="2412"/>
                  <a:pt x="9718" y="793"/>
                </a:cubicBezTo>
                <a:cubicBezTo>
                  <a:pt x="8486" y="-834"/>
                  <a:pt x="6817" y="532"/>
                  <a:pt x="5269" y="60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0B419C0-9610-4B25-A411-CE2355D3DC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59402" y="647700"/>
            <a:ext cx="3432598" cy="5561012"/>
          </a:xfrm>
          <a:custGeom>
            <a:avLst/>
            <a:gdLst>
              <a:gd name="connsiteX0" fmla="*/ 2783723 w 3432598"/>
              <a:gd name="connsiteY0" fmla="*/ 0 h 5561012"/>
              <a:gd name="connsiteX1" fmla="*/ 3344740 w 3432598"/>
              <a:gd name="connsiteY1" fmla="*/ 56490 h 5561012"/>
              <a:gd name="connsiteX2" fmla="*/ 3432598 w 3432598"/>
              <a:gd name="connsiteY2" fmla="*/ 79054 h 5561012"/>
              <a:gd name="connsiteX3" fmla="*/ 3432598 w 3432598"/>
              <a:gd name="connsiteY3" fmla="*/ 5481958 h 5561012"/>
              <a:gd name="connsiteX4" fmla="*/ 3344740 w 3432598"/>
              <a:gd name="connsiteY4" fmla="*/ 5504522 h 5561012"/>
              <a:gd name="connsiteX5" fmla="*/ 2783723 w 3432598"/>
              <a:gd name="connsiteY5" fmla="*/ 5561012 h 5561012"/>
              <a:gd name="connsiteX6" fmla="*/ 0 w 3432598"/>
              <a:gd name="connsiteY6" fmla="*/ 2780506 h 5561012"/>
              <a:gd name="connsiteX7" fmla="*/ 2783723 w 3432598"/>
              <a:gd name="connsiteY7" fmla="*/ 0 h 556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98" h="5561012">
                <a:moveTo>
                  <a:pt x="2783723" y="0"/>
                </a:moveTo>
                <a:cubicBezTo>
                  <a:pt x="2975899" y="0"/>
                  <a:pt x="3163527" y="19451"/>
                  <a:pt x="3344740" y="56490"/>
                </a:cubicBezTo>
                <a:lnTo>
                  <a:pt x="3432598" y="79054"/>
                </a:lnTo>
                <a:lnTo>
                  <a:pt x="3432598" y="5481958"/>
                </a:lnTo>
                <a:lnTo>
                  <a:pt x="3344740" y="5504522"/>
                </a:lnTo>
                <a:cubicBezTo>
                  <a:pt x="3163527" y="5541561"/>
                  <a:pt x="2975899" y="5561012"/>
                  <a:pt x="2783723" y="5561012"/>
                </a:cubicBezTo>
                <a:cubicBezTo>
                  <a:pt x="1246315" y="5561012"/>
                  <a:pt x="0" y="4316137"/>
                  <a:pt x="0" y="2780506"/>
                </a:cubicBezTo>
                <a:cubicBezTo>
                  <a:pt x="0" y="1244875"/>
                  <a:pt x="1246315" y="0"/>
                  <a:pt x="27837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E68D06-6C80-4F27-BD2A-C51C1B5F38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6847" y="1341284"/>
            <a:ext cx="4349836" cy="4175682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1F0F9-062F-47CD-89E9-7A357A528385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7D87B4-99AB-47F3-95CB-E695329E10CF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3">
            <a:extLst>
              <a:ext uri="{FF2B5EF4-FFF2-40B4-BE49-F238E27FC236}">
                <a16:creationId xmlns:a16="http://schemas.microsoft.com/office/drawing/2014/main" id="{62113B51-A7D5-4A80-AFBC-8F9D988AFB3A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F61B73DB-4CE7-418D-AC4C-072A21B37243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4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F6F577-1632-480B-BAB4-10677AC94FA0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4FCDE4-54D3-4C19-BF34-975101C98B4D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B75D85F-9E32-4562-BBA5-A1E2F49E2C32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45EF0FB-D37B-4154-B306-401FD9DD1B9E}"/>
              </a:ext>
            </a:extLst>
          </p:cNvPr>
          <p:cNvSpPr>
            <a:spLocks/>
          </p:cNvSpPr>
          <p:nvPr userDrawn="1"/>
        </p:nvSpPr>
        <p:spPr bwMode="auto">
          <a:xfrm>
            <a:off x="0" y="-11506"/>
            <a:ext cx="5737332" cy="2600112"/>
          </a:xfrm>
          <a:custGeom>
            <a:avLst/>
            <a:gdLst>
              <a:gd name="connsiteX0" fmla="*/ 0 w 5438191"/>
              <a:gd name="connsiteY0" fmla="*/ 0 h 2464544"/>
              <a:gd name="connsiteX1" fmla="*/ 213285 w 5438191"/>
              <a:gd name="connsiteY1" fmla="*/ 0 h 2464544"/>
              <a:gd name="connsiteX2" fmla="*/ 4362450 w 5438191"/>
              <a:gd name="connsiteY2" fmla="*/ 0 h 2464544"/>
              <a:gd name="connsiteX3" fmla="*/ 5375275 w 5438191"/>
              <a:gd name="connsiteY3" fmla="*/ 1570031 h 2464544"/>
              <a:gd name="connsiteX4" fmla="*/ 2317750 w 5438191"/>
              <a:gd name="connsiteY4" fmla="*/ 2099718 h 2464544"/>
              <a:gd name="connsiteX5" fmla="*/ 7417 w 5438191"/>
              <a:gd name="connsiteY5" fmla="*/ 2315597 h 2464544"/>
              <a:gd name="connsiteX6" fmla="*/ 0 w 5438191"/>
              <a:gd name="connsiteY6" fmla="*/ 2310687 h 246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191" h="2464544">
                <a:moveTo>
                  <a:pt x="0" y="0"/>
                </a:moveTo>
                <a:lnTo>
                  <a:pt x="213285" y="0"/>
                </a:lnTo>
                <a:cubicBezTo>
                  <a:pt x="4362450" y="0"/>
                  <a:pt x="4362450" y="0"/>
                  <a:pt x="4362450" y="0"/>
                </a:cubicBezTo>
                <a:cubicBezTo>
                  <a:pt x="4743450" y="350482"/>
                  <a:pt x="5689600" y="653387"/>
                  <a:pt x="5375275" y="1570031"/>
                </a:cubicBezTo>
                <a:cubicBezTo>
                  <a:pt x="4932363" y="2859359"/>
                  <a:pt x="3876675" y="1964917"/>
                  <a:pt x="2317750" y="2099718"/>
                </a:cubicBezTo>
                <a:cubicBezTo>
                  <a:pt x="1347391" y="2184166"/>
                  <a:pt x="677069" y="2719107"/>
                  <a:pt x="7417" y="2315597"/>
                </a:cubicBezTo>
                <a:lnTo>
                  <a:pt x="0" y="231068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020B91-D221-4A1E-B1F2-B0F8BA4003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175"/>
            <a:ext cx="6800850" cy="2482484"/>
          </a:xfrm>
          <a:custGeom>
            <a:avLst/>
            <a:gdLst>
              <a:gd name="connsiteX0" fmla="*/ 0 w 6111291"/>
              <a:gd name="connsiteY0" fmla="*/ 0 h 2464544"/>
              <a:gd name="connsiteX1" fmla="*/ 5035550 w 6111291"/>
              <a:gd name="connsiteY1" fmla="*/ 0 h 2464544"/>
              <a:gd name="connsiteX2" fmla="*/ 6048375 w 6111291"/>
              <a:gd name="connsiteY2" fmla="*/ 1570031 h 2464544"/>
              <a:gd name="connsiteX3" fmla="*/ 2990850 w 6111291"/>
              <a:gd name="connsiteY3" fmla="*/ 2099718 h 2464544"/>
              <a:gd name="connsiteX4" fmla="*/ 0 w 6111291"/>
              <a:gd name="connsiteY4" fmla="*/ 1547828 h 2464544"/>
              <a:gd name="connsiteX5" fmla="*/ 0 w 6111291"/>
              <a:gd name="connsiteY5" fmla="*/ 0 h 2464544"/>
              <a:gd name="connsiteX0" fmla="*/ 0 w 5868980"/>
              <a:gd name="connsiteY0" fmla="*/ 122648 h 2587192"/>
              <a:gd name="connsiteX1" fmla="*/ 5035550 w 5868980"/>
              <a:gd name="connsiteY1" fmla="*/ 122648 h 2587192"/>
              <a:gd name="connsiteX2" fmla="*/ 5686425 w 5868980"/>
              <a:gd name="connsiteY2" fmla="*/ 1778404 h 2587192"/>
              <a:gd name="connsiteX3" fmla="*/ 2990850 w 5868980"/>
              <a:gd name="connsiteY3" fmla="*/ 2222366 h 2587192"/>
              <a:gd name="connsiteX4" fmla="*/ 0 w 5868980"/>
              <a:gd name="connsiteY4" fmla="*/ 1670476 h 2587192"/>
              <a:gd name="connsiteX5" fmla="*/ 0 w 5868980"/>
              <a:gd name="connsiteY5" fmla="*/ 122648 h 2587192"/>
              <a:gd name="connsiteX0" fmla="*/ 0 w 5826850"/>
              <a:gd name="connsiteY0" fmla="*/ 122648 h 2587192"/>
              <a:gd name="connsiteX1" fmla="*/ 5035550 w 5826850"/>
              <a:gd name="connsiteY1" fmla="*/ 122648 h 2587192"/>
              <a:gd name="connsiteX2" fmla="*/ 5686425 w 5826850"/>
              <a:gd name="connsiteY2" fmla="*/ 1778404 h 2587192"/>
              <a:gd name="connsiteX3" fmla="*/ 2990850 w 5826850"/>
              <a:gd name="connsiteY3" fmla="*/ 2222366 h 2587192"/>
              <a:gd name="connsiteX4" fmla="*/ 0 w 5826850"/>
              <a:gd name="connsiteY4" fmla="*/ 1670476 h 2587192"/>
              <a:gd name="connsiteX5" fmla="*/ 0 w 5826850"/>
              <a:gd name="connsiteY5" fmla="*/ 122648 h 2587192"/>
              <a:gd name="connsiteX0" fmla="*/ 0 w 5815787"/>
              <a:gd name="connsiteY0" fmla="*/ 122648 h 2587192"/>
              <a:gd name="connsiteX1" fmla="*/ 5035550 w 5815787"/>
              <a:gd name="connsiteY1" fmla="*/ 122648 h 2587192"/>
              <a:gd name="connsiteX2" fmla="*/ 5686425 w 5815787"/>
              <a:gd name="connsiteY2" fmla="*/ 1778404 h 2587192"/>
              <a:gd name="connsiteX3" fmla="*/ 2990850 w 5815787"/>
              <a:gd name="connsiteY3" fmla="*/ 2222366 h 2587192"/>
              <a:gd name="connsiteX4" fmla="*/ 0 w 5815787"/>
              <a:gd name="connsiteY4" fmla="*/ 1670476 h 2587192"/>
              <a:gd name="connsiteX5" fmla="*/ 0 w 5815787"/>
              <a:gd name="connsiteY5" fmla="*/ 122648 h 2587192"/>
              <a:gd name="connsiteX0" fmla="*/ 0 w 5801787"/>
              <a:gd name="connsiteY0" fmla="*/ 128292 h 2592836"/>
              <a:gd name="connsiteX1" fmla="*/ 5035550 w 5801787"/>
              <a:gd name="connsiteY1" fmla="*/ 128292 h 2592836"/>
              <a:gd name="connsiteX2" fmla="*/ 5667375 w 5801787"/>
              <a:gd name="connsiteY2" fmla="*/ 1860248 h 2592836"/>
              <a:gd name="connsiteX3" fmla="*/ 2990850 w 5801787"/>
              <a:gd name="connsiteY3" fmla="*/ 2228010 h 2592836"/>
              <a:gd name="connsiteX4" fmla="*/ 0 w 5801787"/>
              <a:gd name="connsiteY4" fmla="*/ 1676120 h 2592836"/>
              <a:gd name="connsiteX5" fmla="*/ 0 w 5801787"/>
              <a:gd name="connsiteY5" fmla="*/ 128292 h 2592836"/>
              <a:gd name="connsiteX0" fmla="*/ 0 w 5878416"/>
              <a:gd name="connsiteY0" fmla="*/ 128292 h 2557535"/>
              <a:gd name="connsiteX1" fmla="*/ 5035550 w 5878416"/>
              <a:gd name="connsiteY1" fmla="*/ 128292 h 2557535"/>
              <a:gd name="connsiteX2" fmla="*/ 5667375 w 5878416"/>
              <a:gd name="connsiteY2" fmla="*/ 1860248 h 2557535"/>
              <a:gd name="connsiteX3" fmla="*/ 2828925 w 5878416"/>
              <a:gd name="connsiteY3" fmla="*/ 2142285 h 2557535"/>
              <a:gd name="connsiteX4" fmla="*/ 0 w 5878416"/>
              <a:gd name="connsiteY4" fmla="*/ 1676120 h 2557535"/>
              <a:gd name="connsiteX5" fmla="*/ 0 w 5878416"/>
              <a:gd name="connsiteY5" fmla="*/ 128292 h 2557535"/>
              <a:gd name="connsiteX0" fmla="*/ 0 w 5898350"/>
              <a:gd name="connsiteY0" fmla="*/ 138 h 2429381"/>
              <a:gd name="connsiteX1" fmla="*/ 5035550 w 5898350"/>
              <a:gd name="connsiteY1" fmla="*/ 138 h 2429381"/>
              <a:gd name="connsiteX2" fmla="*/ 5667375 w 5898350"/>
              <a:gd name="connsiteY2" fmla="*/ 1732094 h 2429381"/>
              <a:gd name="connsiteX3" fmla="*/ 2828925 w 5898350"/>
              <a:gd name="connsiteY3" fmla="*/ 2014131 h 2429381"/>
              <a:gd name="connsiteX4" fmla="*/ 0 w 5898350"/>
              <a:gd name="connsiteY4" fmla="*/ 1547966 h 2429381"/>
              <a:gd name="connsiteX5" fmla="*/ 0 w 5898350"/>
              <a:gd name="connsiteY5" fmla="*/ 138 h 2429381"/>
              <a:gd name="connsiteX0" fmla="*/ 0 w 7147790"/>
              <a:gd name="connsiteY0" fmla="*/ 138 h 2429381"/>
              <a:gd name="connsiteX1" fmla="*/ 6800850 w 7147790"/>
              <a:gd name="connsiteY1" fmla="*/ 138 h 2429381"/>
              <a:gd name="connsiteX2" fmla="*/ 5667375 w 7147790"/>
              <a:gd name="connsiteY2" fmla="*/ 1732094 h 2429381"/>
              <a:gd name="connsiteX3" fmla="*/ 2828925 w 7147790"/>
              <a:gd name="connsiteY3" fmla="*/ 2014131 h 2429381"/>
              <a:gd name="connsiteX4" fmla="*/ 0 w 7147790"/>
              <a:gd name="connsiteY4" fmla="*/ 1547966 h 2429381"/>
              <a:gd name="connsiteX5" fmla="*/ 0 w 7147790"/>
              <a:gd name="connsiteY5" fmla="*/ 138 h 2429381"/>
              <a:gd name="connsiteX0" fmla="*/ 0 w 6800850"/>
              <a:gd name="connsiteY0" fmla="*/ 0 h 2429243"/>
              <a:gd name="connsiteX1" fmla="*/ 6800850 w 6800850"/>
              <a:gd name="connsiteY1" fmla="*/ 0 h 2429243"/>
              <a:gd name="connsiteX2" fmla="*/ 5667375 w 6800850"/>
              <a:gd name="connsiteY2" fmla="*/ 1731956 h 2429243"/>
              <a:gd name="connsiteX3" fmla="*/ 2828925 w 6800850"/>
              <a:gd name="connsiteY3" fmla="*/ 2013993 h 2429243"/>
              <a:gd name="connsiteX4" fmla="*/ 0 w 6800850"/>
              <a:gd name="connsiteY4" fmla="*/ 1547828 h 2429243"/>
              <a:gd name="connsiteX5" fmla="*/ 0 w 6800850"/>
              <a:gd name="connsiteY5" fmla="*/ 0 h 2429243"/>
              <a:gd name="connsiteX0" fmla="*/ 0 w 6800850"/>
              <a:gd name="connsiteY0" fmla="*/ 0 h 2429243"/>
              <a:gd name="connsiteX1" fmla="*/ 6800850 w 6800850"/>
              <a:gd name="connsiteY1" fmla="*/ 0 h 2429243"/>
              <a:gd name="connsiteX2" fmla="*/ 5121275 w 6800850"/>
              <a:gd name="connsiteY2" fmla="*/ 1947856 h 2429243"/>
              <a:gd name="connsiteX3" fmla="*/ 2828925 w 6800850"/>
              <a:gd name="connsiteY3" fmla="*/ 2013993 h 2429243"/>
              <a:gd name="connsiteX4" fmla="*/ 0 w 6800850"/>
              <a:gd name="connsiteY4" fmla="*/ 1547828 h 2429243"/>
              <a:gd name="connsiteX5" fmla="*/ 0 w 6800850"/>
              <a:gd name="connsiteY5" fmla="*/ 0 h 2429243"/>
              <a:gd name="connsiteX0" fmla="*/ 0 w 6800850"/>
              <a:gd name="connsiteY0" fmla="*/ 0 h 2476896"/>
              <a:gd name="connsiteX1" fmla="*/ 6800850 w 6800850"/>
              <a:gd name="connsiteY1" fmla="*/ 0 h 2476896"/>
              <a:gd name="connsiteX2" fmla="*/ 5121275 w 6800850"/>
              <a:gd name="connsiteY2" fmla="*/ 1947856 h 2476896"/>
              <a:gd name="connsiteX3" fmla="*/ 2689225 w 6800850"/>
              <a:gd name="connsiteY3" fmla="*/ 2128293 h 2476896"/>
              <a:gd name="connsiteX4" fmla="*/ 0 w 6800850"/>
              <a:gd name="connsiteY4" fmla="*/ 1547828 h 2476896"/>
              <a:gd name="connsiteX5" fmla="*/ 0 w 6800850"/>
              <a:gd name="connsiteY5" fmla="*/ 0 h 2476896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121275 w 6800850"/>
              <a:gd name="connsiteY2" fmla="*/ 19478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591175 w 6800850"/>
              <a:gd name="connsiteY2" fmla="*/ 17573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591175 w 6800850"/>
              <a:gd name="connsiteY2" fmla="*/ 17573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476875 w 6800850"/>
              <a:gd name="connsiteY2" fmla="*/ 13636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730875 w 6800850"/>
              <a:gd name="connsiteY2" fmla="*/ 16938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0850" h="2482484">
                <a:moveTo>
                  <a:pt x="0" y="0"/>
                </a:moveTo>
                <a:lnTo>
                  <a:pt x="6800850" y="0"/>
                </a:lnTo>
                <a:cubicBezTo>
                  <a:pt x="6729413" y="847459"/>
                  <a:pt x="6380162" y="1337024"/>
                  <a:pt x="5730875" y="1693856"/>
                </a:cubicBezTo>
                <a:cubicBezTo>
                  <a:pt x="5081588" y="2050688"/>
                  <a:pt x="4464050" y="2006192"/>
                  <a:pt x="2905125" y="2140993"/>
                </a:cubicBezTo>
                <a:cubicBezTo>
                  <a:pt x="1611313" y="2253591"/>
                  <a:pt x="936625" y="3125788"/>
                  <a:pt x="0" y="1547828"/>
                </a:cubicBez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D871299-691C-40AA-A6B1-FBBA1FACB7C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9C369DD-5FF8-42E4-9089-EEF92D30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99828-D255-4883-94B2-6FB9818D54D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24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>
            <a:extLst>
              <a:ext uri="{FF2B5EF4-FFF2-40B4-BE49-F238E27FC236}">
                <a16:creationId xmlns:a16="http://schemas.microsoft.com/office/drawing/2014/main" id="{4EC54A35-CE07-4303-84D9-63BA6918360F}"/>
              </a:ext>
            </a:extLst>
          </p:cNvPr>
          <p:cNvSpPr>
            <a:spLocks/>
          </p:cNvSpPr>
          <p:nvPr userDrawn="1"/>
        </p:nvSpPr>
        <p:spPr bwMode="auto">
          <a:xfrm rot="9900000">
            <a:off x="2675806" y="1093865"/>
            <a:ext cx="2318714" cy="232992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E42E25CA-C158-494B-93F2-156F9990CD5C}"/>
              </a:ext>
            </a:extLst>
          </p:cNvPr>
          <p:cNvSpPr>
            <a:spLocks/>
          </p:cNvSpPr>
          <p:nvPr/>
        </p:nvSpPr>
        <p:spPr bwMode="auto">
          <a:xfrm rot="9900000">
            <a:off x="7377185" y="1081568"/>
            <a:ext cx="2318714" cy="232992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78A252E-FA74-4B28-9A9B-FE52E1D89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10997" y="1356866"/>
            <a:ext cx="1695403" cy="1687426"/>
          </a:xfrm>
          <a:custGeom>
            <a:avLst/>
            <a:gdLst>
              <a:gd name="connsiteX0" fmla="*/ 648232 w 1695403"/>
              <a:gd name="connsiteY0" fmla="*/ 224 h 1687426"/>
              <a:gd name="connsiteX1" fmla="*/ 1324153 w 1695403"/>
              <a:gd name="connsiteY1" fmla="*/ 392211 h 1687426"/>
              <a:gd name="connsiteX2" fmla="*/ 969742 w 1695403"/>
              <a:gd name="connsiteY2" fmla="*/ 1624379 h 1687426"/>
              <a:gd name="connsiteX3" fmla="*/ 78981 w 1695403"/>
              <a:gd name="connsiteY3" fmla="*/ 704576 h 1687426"/>
              <a:gd name="connsiteX4" fmla="*/ 648232 w 1695403"/>
              <a:gd name="connsiteY4" fmla="*/ 224 h 168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03" h="1687426">
                <a:moveTo>
                  <a:pt x="648232" y="224"/>
                </a:moveTo>
                <a:cubicBezTo>
                  <a:pt x="839535" y="-6170"/>
                  <a:pt x="1064842" y="124492"/>
                  <a:pt x="1324153" y="392211"/>
                </a:cubicBezTo>
                <a:cubicBezTo>
                  <a:pt x="1917454" y="1006346"/>
                  <a:pt x="1799857" y="1416136"/>
                  <a:pt x="969742" y="1624379"/>
                </a:cubicBezTo>
                <a:cubicBezTo>
                  <a:pt x="139627" y="1832622"/>
                  <a:pt x="-158424" y="1524748"/>
                  <a:pt x="78981" y="704576"/>
                </a:cubicBezTo>
                <a:cubicBezTo>
                  <a:pt x="212521" y="243229"/>
                  <a:pt x="402272" y="8445"/>
                  <a:pt x="648232" y="22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95B01E7-15CB-424C-8F9C-AFE5019D19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2376" y="1344569"/>
            <a:ext cx="1695402" cy="1687426"/>
          </a:xfrm>
          <a:custGeom>
            <a:avLst/>
            <a:gdLst>
              <a:gd name="connsiteX0" fmla="*/ 648233 w 1695402"/>
              <a:gd name="connsiteY0" fmla="*/ 224 h 1687426"/>
              <a:gd name="connsiteX1" fmla="*/ 1324153 w 1695402"/>
              <a:gd name="connsiteY1" fmla="*/ 392211 h 1687426"/>
              <a:gd name="connsiteX2" fmla="*/ 969742 w 1695402"/>
              <a:gd name="connsiteY2" fmla="*/ 1624379 h 1687426"/>
              <a:gd name="connsiteX3" fmla="*/ 78981 w 1695402"/>
              <a:gd name="connsiteY3" fmla="*/ 704576 h 1687426"/>
              <a:gd name="connsiteX4" fmla="*/ 648233 w 1695402"/>
              <a:gd name="connsiteY4" fmla="*/ 224 h 168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02" h="1687426">
                <a:moveTo>
                  <a:pt x="648233" y="224"/>
                </a:moveTo>
                <a:cubicBezTo>
                  <a:pt x="839536" y="-6170"/>
                  <a:pt x="1064842" y="124492"/>
                  <a:pt x="1324153" y="392211"/>
                </a:cubicBezTo>
                <a:cubicBezTo>
                  <a:pt x="1917454" y="1006346"/>
                  <a:pt x="1799856" y="1416136"/>
                  <a:pt x="969742" y="1624379"/>
                </a:cubicBezTo>
                <a:cubicBezTo>
                  <a:pt x="139627" y="1832622"/>
                  <a:pt x="-158424" y="1524748"/>
                  <a:pt x="78981" y="704576"/>
                </a:cubicBezTo>
                <a:cubicBezTo>
                  <a:pt x="212521" y="243229"/>
                  <a:pt x="402272" y="8445"/>
                  <a:pt x="648233" y="22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843CD3A-93CB-4C01-9A87-0EFDDBC37C9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DF09BA3-E8E8-43E5-8CB5-C23D6B9C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9F4AE-09EA-406B-B3F1-47C8F2FAA47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03BB4-1D06-4465-A97F-2F4F207B2D58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C5DEA8-70C7-4C63-A365-199524C8249F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3">
            <a:extLst>
              <a:ext uri="{FF2B5EF4-FFF2-40B4-BE49-F238E27FC236}">
                <a16:creationId xmlns:a16="http://schemas.microsoft.com/office/drawing/2014/main" id="{A573347E-B4B1-43E5-9791-1DCF56B74EC1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373C73A2-5797-4170-9DAB-42637DB9EC4F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6" grpId="0" animBg="1"/>
      <p:bldP spid="19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E6DBA-88B3-4EF7-992F-A198B1918EAC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7F6C97-7F9A-41F0-BB18-2EC31B4F65B3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5A647F60-37BE-475E-85FB-F4FBF4E64ABA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D5647FE3-C287-4A4A-8D7B-D0EAA93D8863}"/>
              </a:ext>
            </a:extLst>
          </p:cNvPr>
          <p:cNvSpPr>
            <a:spLocks/>
          </p:cNvSpPr>
          <p:nvPr userDrawn="1"/>
        </p:nvSpPr>
        <p:spPr bwMode="auto">
          <a:xfrm rot="18868015">
            <a:off x="-2103495" y="61092"/>
            <a:ext cx="6656720" cy="668890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A4E2A8-EEF0-465D-B7D3-5C05E2D1B6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6848" y="1660870"/>
            <a:ext cx="3489352" cy="3489352"/>
          </a:xfrm>
          <a:custGeom>
            <a:avLst/>
            <a:gdLst>
              <a:gd name="connsiteX0" fmla="*/ 1744676 w 3489352"/>
              <a:gd name="connsiteY0" fmla="*/ 0 h 3489352"/>
              <a:gd name="connsiteX1" fmla="*/ 3489352 w 3489352"/>
              <a:gd name="connsiteY1" fmla="*/ 1744676 h 3489352"/>
              <a:gd name="connsiteX2" fmla="*/ 1744676 w 3489352"/>
              <a:gd name="connsiteY2" fmla="*/ 3489352 h 3489352"/>
              <a:gd name="connsiteX3" fmla="*/ 0 w 3489352"/>
              <a:gd name="connsiteY3" fmla="*/ 1744676 h 3489352"/>
              <a:gd name="connsiteX4" fmla="*/ 1744676 w 3489352"/>
              <a:gd name="connsiteY4" fmla="*/ 0 h 3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9352" h="3489352">
                <a:moveTo>
                  <a:pt x="1744676" y="0"/>
                </a:moveTo>
                <a:cubicBezTo>
                  <a:pt x="2708234" y="0"/>
                  <a:pt x="3489352" y="781118"/>
                  <a:pt x="3489352" y="1744676"/>
                </a:cubicBezTo>
                <a:cubicBezTo>
                  <a:pt x="3489352" y="2708234"/>
                  <a:pt x="2708234" y="3489352"/>
                  <a:pt x="1744676" y="3489352"/>
                </a:cubicBezTo>
                <a:cubicBezTo>
                  <a:pt x="781118" y="3489352"/>
                  <a:pt x="0" y="2708234"/>
                  <a:pt x="0" y="1744676"/>
                </a:cubicBezTo>
                <a:cubicBezTo>
                  <a:pt x="0" y="781118"/>
                  <a:pt x="781118" y="0"/>
                  <a:pt x="174467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C59CCB4-3F72-4BC1-AD69-DEE0280CB583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7DBA98E-07C6-49BE-89B5-781FAA26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5FA3-EA31-44D6-83BD-1FF758EAB8E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27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>
            <a:extLst>
              <a:ext uri="{FF2B5EF4-FFF2-40B4-BE49-F238E27FC236}">
                <a16:creationId xmlns:a16="http://schemas.microsoft.com/office/drawing/2014/main" id="{D1BFE11A-41E1-41D2-82A6-B92D36321726}"/>
              </a:ext>
            </a:extLst>
          </p:cNvPr>
          <p:cNvSpPr>
            <a:spLocks/>
          </p:cNvSpPr>
          <p:nvPr/>
        </p:nvSpPr>
        <p:spPr bwMode="auto">
          <a:xfrm rot="5400000">
            <a:off x="1421805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DB58968C-95C5-48F5-85CB-81638556A1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6929" y="1250953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BC592CDE-22DD-4CFD-A6B7-FE02D4F8FB1D}"/>
              </a:ext>
            </a:extLst>
          </p:cNvPr>
          <p:cNvSpPr>
            <a:spLocks/>
          </p:cNvSpPr>
          <p:nvPr/>
        </p:nvSpPr>
        <p:spPr bwMode="auto">
          <a:xfrm rot="5400000">
            <a:off x="3857207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DEB02CB-5055-4033-BF88-FF15CCFC20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96143" y="1250953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29B6602-F8EA-43BC-9DA8-5D09C44F2B1C}"/>
              </a:ext>
            </a:extLst>
          </p:cNvPr>
          <p:cNvSpPr>
            <a:spLocks/>
          </p:cNvSpPr>
          <p:nvPr/>
        </p:nvSpPr>
        <p:spPr bwMode="auto">
          <a:xfrm rot="5400000">
            <a:off x="6292609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85BD8AB-A251-4E26-AA45-97789FD003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5357" y="1250952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2B1740BF-1FA3-46FC-A5A1-03A491B23BA8}"/>
              </a:ext>
            </a:extLst>
          </p:cNvPr>
          <p:cNvSpPr>
            <a:spLocks/>
          </p:cNvSpPr>
          <p:nvPr/>
        </p:nvSpPr>
        <p:spPr bwMode="auto">
          <a:xfrm rot="5400000">
            <a:off x="8728011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46A5149-5A3C-4797-9D34-7001EE2CF6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4572" y="1250952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C7419A3-76B8-4E53-BCE5-1B1ABC898064}"/>
              </a:ext>
            </a:extLst>
          </p:cNvPr>
          <p:cNvSpPr>
            <a:spLocks/>
          </p:cNvSpPr>
          <p:nvPr/>
        </p:nvSpPr>
        <p:spPr bwMode="auto">
          <a:xfrm rot="5400000">
            <a:off x="1421805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A4A629DB-370D-4068-84F5-68415C3F18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56929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DEB3FF8B-08CB-4C73-A4EB-AC387501BBCE}"/>
              </a:ext>
            </a:extLst>
          </p:cNvPr>
          <p:cNvSpPr>
            <a:spLocks/>
          </p:cNvSpPr>
          <p:nvPr/>
        </p:nvSpPr>
        <p:spPr bwMode="auto">
          <a:xfrm rot="5400000">
            <a:off x="3857207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5905FFF-F753-4BFC-A31E-5FBF6209A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96143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80577E9F-9E96-4527-ABBC-3EEA2B0D5770}"/>
              </a:ext>
            </a:extLst>
          </p:cNvPr>
          <p:cNvSpPr>
            <a:spLocks/>
          </p:cNvSpPr>
          <p:nvPr/>
        </p:nvSpPr>
        <p:spPr bwMode="auto">
          <a:xfrm rot="5400000">
            <a:off x="6292609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AEA846BE-2D10-425E-B89D-8FF85D8F43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35357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ED668460-CC37-4DA9-A010-043DC448540F}"/>
              </a:ext>
            </a:extLst>
          </p:cNvPr>
          <p:cNvSpPr>
            <a:spLocks/>
          </p:cNvSpPr>
          <p:nvPr/>
        </p:nvSpPr>
        <p:spPr bwMode="auto">
          <a:xfrm rot="5400000">
            <a:off x="8728011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9BC714C-1BD1-49C7-A8F6-E31B56C772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74572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/>
            </a:lvl1pPr>
          </a:lstStyle>
          <a:p>
            <a:pPr lvl="0"/>
            <a:endParaRPr lang="en-US" dirty="0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CCAA3DE2-AB12-4700-946A-03329B497F6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EF30523-D987-4073-9814-EB63ECFCA9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15784D-8CDF-4B4C-BB61-20B7D65DA7F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8CBC8-371C-4271-87C4-918763D3E34A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389385-368B-4A5C-839C-384C57AD737A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13">
            <a:extLst>
              <a:ext uri="{FF2B5EF4-FFF2-40B4-BE49-F238E27FC236}">
                <a16:creationId xmlns:a16="http://schemas.microsoft.com/office/drawing/2014/main" id="{561028F3-1E47-4656-8DC2-1300DFA25D7E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3C187B68-78FA-4D20-88A8-7333AE35A660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0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 animBg="1"/>
      <p:bldP spid="9" grpId="0" animBg="1"/>
      <p:bldP spid="42" grpId="0" animBg="1"/>
      <p:bldP spid="13" grpId="0" animBg="1"/>
      <p:bldP spid="43" grpId="0" animBg="1"/>
      <p:bldP spid="17" grpId="0" animBg="1"/>
      <p:bldP spid="44" grpId="0" animBg="1"/>
      <p:bldP spid="21" grpId="0" animBg="1"/>
      <p:bldP spid="45" grpId="0" animBg="1"/>
      <p:bldP spid="25" grpId="0" animBg="1"/>
      <p:bldP spid="46" grpId="0" animBg="1"/>
      <p:bldP spid="29" grpId="0" animBg="1"/>
      <p:bldP spid="47" grpId="0" animBg="1"/>
      <p:bldP spid="33" grpId="0" animBg="1"/>
      <p:bldP spid="4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3">
            <a:extLst>
              <a:ext uri="{FF2B5EF4-FFF2-40B4-BE49-F238E27FC236}">
                <a16:creationId xmlns:a16="http://schemas.microsoft.com/office/drawing/2014/main" id="{A77FB9AB-17BD-40DD-A107-F9E4187B3E72}"/>
              </a:ext>
            </a:extLst>
          </p:cNvPr>
          <p:cNvSpPr>
            <a:spLocks/>
          </p:cNvSpPr>
          <p:nvPr userDrawn="1"/>
        </p:nvSpPr>
        <p:spPr bwMode="auto">
          <a:xfrm rot="19442737">
            <a:off x="8627849" y="403953"/>
            <a:ext cx="2411070" cy="242272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19851E0D-8A40-4598-A0E5-017B23B88FE2}"/>
              </a:ext>
            </a:extLst>
          </p:cNvPr>
          <p:cNvSpPr>
            <a:spLocks/>
          </p:cNvSpPr>
          <p:nvPr userDrawn="1"/>
        </p:nvSpPr>
        <p:spPr bwMode="auto">
          <a:xfrm rot="488949">
            <a:off x="9796645" y="-876819"/>
            <a:ext cx="3216674" cy="323222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4F058A1-0AD4-431B-94A9-8F75BECB5D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62576" y="739293"/>
            <a:ext cx="6829425" cy="5128844"/>
          </a:xfrm>
          <a:custGeom>
            <a:avLst/>
            <a:gdLst>
              <a:gd name="connsiteX0" fmla="*/ 3726472 w 6829425"/>
              <a:gd name="connsiteY0" fmla="*/ 4542460 h 5128844"/>
              <a:gd name="connsiteX1" fmla="*/ 4019665 w 6829425"/>
              <a:gd name="connsiteY1" fmla="*/ 4835652 h 5128844"/>
              <a:gd name="connsiteX2" fmla="*/ 3726472 w 6829425"/>
              <a:gd name="connsiteY2" fmla="*/ 5128844 h 5128844"/>
              <a:gd name="connsiteX3" fmla="*/ 3433280 w 6829425"/>
              <a:gd name="connsiteY3" fmla="*/ 4835652 h 5128844"/>
              <a:gd name="connsiteX4" fmla="*/ 3726472 w 6829425"/>
              <a:gd name="connsiteY4" fmla="*/ 4542460 h 5128844"/>
              <a:gd name="connsiteX5" fmla="*/ 3218828 w 6829425"/>
              <a:gd name="connsiteY5" fmla="*/ 4488421 h 5128844"/>
              <a:gd name="connsiteX6" fmla="*/ 3354986 w 6829425"/>
              <a:gd name="connsiteY6" fmla="*/ 4624579 h 5128844"/>
              <a:gd name="connsiteX7" fmla="*/ 3218828 w 6829425"/>
              <a:gd name="connsiteY7" fmla="*/ 4760737 h 5128844"/>
              <a:gd name="connsiteX8" fmla="*/ 3082670 w 6829425"/>
              <a:gd name="connsiteY8" fmla="*/ 4624579 h 5128844"/>
              <a:gd name="connsiteX9" fmla="*/ 3218828 w 6829425"/>
              <a:gd name="connsiteY9" fmla="*/ 4488421 h 5128844"/>
              <a:gd name="connsiteX10" fmla="*/ 4936360 w 6829425"/>
              <a:gd name="connsiteY10" fmla="*/ 4343397 h 5128844"/>
              <a:gd name="connsiteX11" fmla="*/ 5166244 w 6829425"/>
              <a:gd name="connsiteY11" fmla="*/ 4573282 h 5128844"/>
              <a:gd name="connsiteX12" fmla="*/ 4936360 w 6829425"/>
              <a:gd name="connsiteY12" fmla="*/ 4803166 h 5128844"/>
              <a:gd name="connsiteX13" fmla="*/ 4706476 w 6829425"/>
              <a:gd name="connsiteY13" fmla="*/ 4573282 h 5128844"/>
              <a:gd name="connsiteX14" fmla="*/ 4936360 w 6829425"/>
              <a:gd name="connsiteY14" fmla="*/ 4343397 h 5128844"/>
              <a:gd name="connsiteX15" fmla="*/ 6700294 w 6829425"/>
              <a:gd name="connsiteY15" fmla="*/ 250564 h 5128844"/>
              <a:gd name="connsiteX16" fmla="*/ 6800102 w 6829425"/>
              <a:gd name="connsiteY16" fmla="*/ 270715 h 5128844"/>
              <a:gd name="connsiteX17" fmla="*/ 6829425 w 6829425"/>
              <a:gd name="connsiteY17" fmla="*/ 286631 h 5128844"/>
              <a:gd name="connsiteX18" fmla="*/ 6829425 w 6829425"/>
              <a:gd name="connsiteY18" fmla="*/ 727330 h 5128844"/>
              <a:gd name="connsiteX19" fmla="*/ 6800102 w 6829425"/>
              <a:gd name="connsiteY19" fmla="*/ 743245 h 5128844"/>
              <a:gd name="connsiteX20" fmla="*/ 6700294 w 6829425"/>
              <a:gd name="connsiteY20" fmla="*/ 763396 h 5128844"/>
              <a:gd name="connsiteX21" fmla="*/ 6443878 w 6829425"/>
              <a:gd name="connsiteY21" fmla="*/ 506980 h 5128844"/>
              <a:gd name="connsiteX22" fmla="*/ 6700294 w 6829425"/>
              <a:gd name="connsiteY22" fmla="*/ 250564 h 5128844"/>
              <a:gd name="connsiteX23" fmla="*/ 3750086 w 6829425"/>
              <a:gd name="connsiteY23" fmla="*/ 229138 h 5128844"/>
              <a:gd name="connsiteX24" fmla="*/ 3988357 w 6829425"/>
              <a:gd name="connsiteY24" fmla="*/ 467409 h 5128844"/>
              <a:gd name="connsiteX25" fmla="*/ 3842832 w 6829425"/>
              <a:gd name="connsiteY25" fmla="*/ 686955 h 5128844"/>
              <a:gd name="connsiteX26" fmla="*/ 3837159 w 6829425"/>
              <a:gd name="connsiteY26" fmla="*/ 688716 h 5128844"/>
              <a:gd name="connsiteX27" fmla="*/ 3842199 w 6829425"/>
              <a:gd name="connsiteY27" fmla="*/ 698004 h 5128844"/>
              <a:gd name="connsiteX28" fmla="*/ 3860696 w 6829425"/>
              <a:gd name="connsiteY28" fmla="*/ 757589 h 5128844"/>
              <a:gd name="connsiteX29" fmla="*/ 3866452 w 6829425"/>
              <a:gd name="connsiteY29" fmla="*/ 814694 h 5128844"/>
              <a:gd name="connsiteX30" fmla="*/ 3876861 w 6829425"/>
              <a:gd name="connsiteY30" fmla="*/ 810593 h 5128844"/>
              <a:gd name="connsiteX31" fmla="*/ 3999845 w 6829425"/>
              <a:gd name="connsiteY31" fmla="*/ 791999 h 5128844"/>
              <a:gd name="connsiteX32" fmla="*/ 4160828 w 6829425"/>
              <a:gd name="connsiteY32" fmla="*/ 824502 h 5128844"/>
              <a:gd name="connsiteX33" fmla="*/ 4229022 w 6829425"/>
              <a:gd name="connsiteY33" fmla="*/ 861516 h 5128844"/>
              <a:gd name="connsiteX34" fmla="*/ 4242910 w 6829425"/>
              <a:gd name="connsiteY34" fmla="*/ 835931 h 5128844"/>
              <a:gd name="connsiteX35" fmla="*/ 4695284 w 6829425"/>
              <a:gd name="connsiteY35" fmla="*/ 595404 h 5128844"/>
              <a:gd name="connsiteX36" fmla="*/ 5197957 w 6829425"/>
              <a:gd name="connsiteY36" fmla="*/ 928600 h 5128844"/>
              <a:gd name="connsiteX37" fmla="*/ 5216322 w 6829425"/>
              <a:gd name="connsiteY37" fmla="*/ 987759 h 5128844"/>
              <a:gd name="connsiteX38" fmla="*/ 5363708 w 6829425"/>
              <a:gd name="connsiteY38" fmla="*/ 895775 h 5128844"/>
              <a:gd name="connsiteX39" fmla="*/ 6123983 w 6829425"/>
              <a:gd name="connsiteY39" fmla="*/ 703266 h 5128844"/>
              <a:gd name="connsiteX40" fmla="*/ 6744832 w 6829425"/>
              <a:gd name="connsiteY40" fmla="*/ 828609 h 5128844"/>
              <a:gd name="connsiteX41" fmla="*/ 6829425 w 6829425"/>
              <a:gd name="connsiteY41" fmla="*/ 869360 h 5128844"/>
              <a:gd name="connsiteX42" fmla="*/ 6829425 w 6829425"/>
              <a:gd name="connsiteY42" fmla="*/ 4518631 h 5128844"/>
              <a:gd name="connsiteX43" fmla="*/ 6744119 w 6829425"/>
              <a:gd name="connsiteY43" fmla="*/ 4545112 h 5128844"/>
              <a:gd name="connsiteX44" fmla="*/ 6645556 w 6829425"/>
              <a:gd name="connsiteY44" fmla="*/ 4555047 h 5128844"/>
              <a:gd name="connsiteX45" fmla="*/ 6455192 w 6829425"/>
              <a:gd name="connsiteY45" fmla="*/ 4516615 h 5128844"/>
              <a:gd name="connsiteX46" fmla="*/ 6390928 w 6829425"/>
              <a:gd name="connsiteY46" fmla="*/ 4481734 h 5128844"/>
              <a:gd name="connsiteX47" fmla="*/ 6378222 w 6829425"/>
              <a:gd name="connsiteY47" fmla="*/ 4544666 h 5128844"/>
              <a:gd name="connsiteX48" fmla="*/ 6216590 w 6829425"/>
              <a:gd name="connsiteY48" fmla="*/ 4651804 h 5128844"/>
              <a:gd name="connsiteX49" fmla="*/ 6041171 w 6829425"/>
              <a:gd name="connsiteY49" fmla="*/ 4476386 h 5128844"/>
              <a:gd name="connsiteX50" fmla="*/ 6216590 w 6829425"/>
              <a:gd name="connsiteY50" fmla="*/ 4300967 h 5128844"/>
              <a:gd name="connsiteX51" fmla="*/ 6219294 w 6829425"/>
              <a:gd name="connsiteY51" fmla="*/ 4301240 h 5128844"/>
              <a:gd name="connsiteX52" fmla="*/ 6194929 w 6829425"/>
              <a:gd name="connsiteY52" fmla="*/ 4256352 h 5128844"/>
              <a:gd name="connsiteX53" fmla="*/ 6168198 w 6829425"/>
              <a:gd name="connsiteY53" fmla="*/ 4170240 h 5128844"/>
              <a:gd name="connsiteX54" fmla="*/ 6119842 w 6829425"/>
              <a:gd name="connsiteY54" fmla="*/ 4155230 h 5128844"/>
              <a:gd name="connsiteX55" fmla="*/ 5991348 w 6829425"/>
              <a:gd name="connsiteY55" fmla="*/ 4068596 h 5128844"/>
              <a:gd name="connsiteX56" fmla="*/ 5989900 w 6829425"/>
              <a:gd name="connsiteY56" fmla="*/ 4066841 h 5128844"/>
              <a:gd name="connsiteX57" fmla="*/ 5989536 w 6829425"/>
              <a:gd name="connsiteY57" fmla="*/ 4068069 h 5128844"/>
              <a:gd name="connsiteX58" fmla="*/ 5528400 w 6829425"/>
              <a:gd name="connsiteY58" fmla="*/ 4381886 h 5128844"/>
              <a:gd name="connsiteX59" fmla="*/ 5117520 w 6829425"/>
              <a:gd name="connsiteY59" fmla="*/ 4163422 h 5128844"/>
              <a:gd name="connsiteX60" fmla="*/ 5084312 w 6829425"/>
              <a:gd name="connsiteY60" fmla="*/ 4102242 h 5128844"/>
              <a:gd name="connsiteX61" fmla="*/ 5072291 w 6829425"/>
              <a:gd name="connsiteY61" fmla="*/ 4114553 h 5128844"/>
              <a:gd name="connsiteX62" fmla="*/ 3999845 w 6829425"/>
              <a:gd name="connsiteY62" fmla="*/ 4528906 h 5128844"/>
              <a:gd name="connsiteX63" fmla="*/ 3239570 w 6829425"/>
              <a:gd name="connsiteY63" fmla="*/ 4336398 h 5128844"/>
              <a:gd name="connsiteX64" fmla="*/ 3139499 w 6829425"/>
              <a:gd name="connsiteY64" fmla="*/ 4275602 h 5128844"/>
              <a:gd name="connsiteX65" fmla="*/ 3053110 w 6829425"/>
              <a:gd name="connsiteY65" fmla="*/ 4380308 h 5128844"/>
              <a:gd name="connsiteX66" fmla="*/ 2486051 w 6829425"/>
              <a:gd name="connsiteY66" fmla="*/ 4615191 h 5128844"/>
              <a:gd name="connsiteX67" fmla="*/ 1747128 w 6829425"/>
              <a:gd name="connsiteY67" fmla="*/ 4125400 h 5128844"/>
              <a:gd name="connsiteX68" fmla="*/ 1729554 w 6829425"/>
              <a:gd name="connsiteY68" fmla="*/ 4068784 h 5128844"/>
              <a:gd name="connsiteX69" fmla="*/ 1669318 w 6829425"/>
              <a:gd name="connsiteY69" fmla="*/ 4113828 h 5128844"/>
              <a:gd name="connsiteX70" fmla="*/ 1640962 w 6829425"/>
              <a:gd name="connsiteY70" fmla="*/ 4130126 h 5128844"/>
              <a:gd name="connsiteX71" fmla="*/ 1641420 w 6829425"/>
              <a:gd name="connsiteY71" fmla="*/ 4134667 h 5128844"/>
              <a:gd name="connsiteX72" fmla="*/ 1610722 w 6829425"/>
              <a:gd name="connsiteY72" fmla="*/ 4286720 h 5128844"/>
              <a:gd name="connsiteX73" fmla="*/ 1577471 w 6829425"/>
              <a:gd name="connsiteY73" fmla="*/ 4347980 h 5128844"/>
              <a:gd name="connsiteX74" fmla="*/ 1583186 w 6829425"/>
              <a:gd name="connsiteY74" fmla="*/ 4354908 h 5128844"/>
              <a:gd name="connsiteX75" fmla="*/ 1634907 w 6829425"/>
              <a:gd name="connsiteY75" fmla="*/ 4524230 h 5128844"/>
              <a:gd name="connsiteX76" fmla="*/ 1332064 w 6829425"/>
              <a:gd name="connsiteY76" fmla="*/ 4827073 h 5128844"/>
              <a:gd name="connsiteX77" fmla="*/ 1029221 w 6829425"/>
              <a:gd name="connsiteY77" fmla="*/ 4524230 h 5128844"/>
              <a:gd name="connsiteX78" fmla="*/ 1035374 w 6829425"/>
              <a:gd name="connsiteY78" fmla="*/ 4463197 h 5128844"/>
              <a:gd name="connsiteX79" fmla="*/ 1036134 w 6829425"/>
              <a:gd name="connsiteY79" fmla="*/ 4460746 h 5128844"/>
              <a:gd name="connsiteX80" fmla="*/ 1032379 w 6829425"/>
              <a:gd name="connsiteY80" fmla="*/ 4458587 h 5128844"/>
              <a:gd name="connsiteX81" fmla="*/ 890850 w 6829425"/>
              <a:gd name="connsiteY81" fmla="*/ 4286720 h 5128844"/>
              <a:gd name="connsiteX82" fmla="*/ 888796 w 6829425"/>
              <a:gd name="connsiteY82" fmla="*/ 4280104 h 5128844"/>
              <a:gd name="connsiteX83" fmla="*/ 854906 w 6829425"/>
              <a:gd name="connsiteY83" fmla="*/ 4274932 h 5128844"/>
              <a:gd name="connsiteX84" fmla="*/ 0 w 6829425"/>
              <a:gd name="connsiteY84" fmla="*/ 3225997 h 5128844"/>
              <a:gd name="connsiteX85" fmla="*/ 472056 w 6829425"/>
              <a:gd name="connsiteY85" fmla="*/ 2338167 h 5128844"/>
              <a:gd name="connsiteX86" fmla="*/ 513004 w 6829425"/>
              <a:gd name="connsiteY86" fmla="*/ 2313290 h 5128844"/>
              <a:gd name="connsiteX87" fmla="*/ 440228 w 6829425"/>
              <a:gd name="connsiteY87" fmla="*/ 2225084 h 5128844"/>
              <a:gd name="connsiteX88" fmla="*/ 288130 w 6829425"/>
              <a:gd name="connsiteY88" fmla="*/ 1727148 h 5128844"/>
              <a:gd name="connsiteX89" fmla="*/ 680782 w 6829425"/>
              <a:gd name="connsiteY89" fmla="*/ 988660 h 5128844"/>
              <a:gd name="connsiteX90" fmla="*/ 686692 w 6829425"/>
              <a:gd name="connsiteY90" fmla="*/ 985069 h 5128844"/>
              <a:gd name="connsiteX91" fmla="*/ 641768 w 6829425"/>
              <a:gd name="connsiteY91" fmla="*/ 948003 h 5128844"/>
              <a:gd name="connsiteX92" fmla="*/ 534885 w 6829425"/>
              <a:gd name="connsiteY92" fmla="*/ 689965 h 5128844"/>
              <a:gd name="connsiteX93" fmla="*/ 899806 w 6829425"/>
              <a:gd name="connsiteY93" fmla="*/ 325044 h 5128844"/>
              <a:gd name="connsiteX94" fmla="*/ 1264727 w 6829425"/>
              <a:gd name="connsiteY94" fmla="*/ 689965 h 5128844"/>
              <a:gd name="connsiteX95" fmla="*/ 1236049 w 6829425"/>
              <a:gd name="connsiteY95" fmla="*/ 832009 h 5128844"/>
              <a:gd name="connsiteX96" fmla="*/ 1231762 w 6829425"/>
              <a:gd name="connsiteY96" fmla="*/ 839907 h 5128844"/>
              <a:gd name="connsiteX97" fmla="*/ 1292146 w 6829425"/>
              <a:gd name="connsiteY97" fmla="*/ 843716 h 5128844"/>
              <a:gd name="connsiteX98" fmla="*/ 1603225 w 6829425"/>
              <a:gd name="connsiteY98" fmla="*/ 944050 h 5128844"/>
              <a:gd name="connsiteX99" fmla="*/ 1625912 w 6829425"/>
              <a:gd name="connsiteY99" fmla="*/ 957832 h 5128844"/>
              <a:gd name="connsiteX100" fmla="*/ 1633161 w 6829425"/>
              <a:gd name="connsiteY100" fmla="*/ 921926 h 5128844"/>
              <a:gd name="connsiteX101" fmla="*/ 1821290 w 6829425"/>
              <a:gd name="connsiteY101" fmla="*/ 797226 h 5128844"/>
              <a:gd name="connsiteX102" fmla="*/ 2025464 w 6829425"/>
              <a:gd name="connsiteY102" fmla="*/ 1001400 h 5128844"/>
              <a:gd name="connsiteX103" fmla="*/ 1900764 w 6829425"/>
              <a:gd name="connsiteY103" fmla="*/ 1189528 h 5128844"/>
              <a:gd name="connsiteX104" fmla="*/ 1887789 w 6829425"/>
              <a:gd name="connsiteY104" fmla="*/ 1193556 h 5128844"/>
              <a:gd name="connsiteX105" fmla="*/ 1917208 w 6829425"/>
              <a:gd name="connsiteY105" fmla="*/ 1229212 h 5128844"/>
              <a:gd name="connsiteX106" fmla="*/ 1986881 w 6829425"/>
              <a:gd name="connsiteY106" fmla="*/ 1357574 h 5128844"/>
              <a:gd name="connsiteX107" fmla="*/ 2055529 w 6829425"/>
              <a:gd name="connsiteY107" fmla="*/ 1242991 h 5128844"/>
              <a:gd name="connsiteX108" fmla="*/ 2928896 w 6829425"/>
              <a:gd name="connsiteY108" fmla="*/ 792000 h 5128844"/>
              <a:gd name="connsiteX109" fmla="*/ 3098632 w 6829425"/>
              <a:gd name="connsiteY109" fmla="*/ 805376 h 5128844"/>
              <a:gd name="connsiteX110" fmla="*/ 3233923 w 6829425"/>
              <a:gd name="connsiteY110" fmla="*/ 837890 h 5128844"/>
              <a:gd name="connsiteX111" fmla="*/ 3232277 w 6829425"/>
              <a:gd name="connsiteY111" fmla="*/ 821563 h 5128844"/>
              <a:gd name="connsiteX112" fmla="*/ 3485737 w 6829425"/>
              <a:gd name="connsiteY112" fmla="*/ 510578 h 5128844"/>
              <a:gd name="connsiteX113" fmla="*/ 3515861 w 6829425"/>
              <a:gd name="connsiteY113" fmla="*/ 507541 h 5128844"/>
              <a:gd name="connsiteX114" fmla="*/ 3511815 w 6829425"/>
              <a:gd name="connsiteY114" fmla="*/ 467409 h 5128844"/>
              <a:gd name="connsiteX115" fmla="*/ 3750086 w 6829425"/>
              <a:gd name="connsiteY115" fmla="*/ 229138 h 5128844"/>
              <a:gd name="connsiteX116" fmla="*/ 5473699 w 6829425"/>
              <a:gd name="connsiteY116" fmla="*/ 182570 h 5128844"/>
              <a:gd name="connsiteX117" fmla="*/ 5706110 w 6829425"/>
              <a:gd name="connsiteY117" fmla="*/ 414981 h 5128844"/>
              <a:gd name="connsiteX118" fmla="*/ 5473699 w 6829425"/>
              <a:gd name="connsiteY118" fmla="*/ 647392 h 5128844"/>
              <a:gd name="connsiteX119" fmla="*/ 5241288 w 6829425"/>
              <a:gd name="connsiteY119" fmla="*/ 414981 h 5128844"/>
              <a:gd name="connsiteX120" fmla="*/ 5473699 w 6829425"/>
              <a:gd name="connsiteY120" fmla="*/ 182570 h 5128844"/>
              <a:gd name="connsiteX121" fmla="*/ 2272746 w 6829425"/>
              <a:gd name="connsiteY121" fmla="*/ 0 h 5128844"/>
              <a:gd name="connsiteX122" fmla="*/ 2674993 w 6829425"/>
              <a:gd name="connsiteY122" fmla="*/ 402247 h 5128844"/>
              <a:gd name="connsiteX123" fmla="*/ 2272746 w 6829425"/>
              <a:gd name="connsiteY123" fmla="*/ 804495 h 5128844"/>
              <a:gd name="connsiteX124" fmla="*/ 1870499 w 6829425"/>
              <a:gd name="connsiteY124" fmla="*/ 402247 h 5128844"/>
              <a:gd name="connsiteX125" fmla="*/ 2272746 w 6829425"/>
              <a:gd name="connsiteY125" fmla="*/ 0 h 512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829425" h="5128844">
                <a:moveTo>
                  <a:pt x="3726472" y="4542460"/>
                </a:moveTo>
                <a:cubicBezTo>
                  <a:pt x="3888398" y="4542460"/>
                  <a:pt x="4019665" y="4673727"/>
                  <a:pt x="4019665" y="4835652"/>
                </a:cubicBezTo>
                <a:cubicBezTo>
                  <a:pt x="4019665" y="4997577"/>
                  <a:pt x="3888398" y="5128844"/>
                  <a:pt x="3726472" y="5128844"/>
                </a:cubicBezTo>
                <a:cubicBezTo>
                  <a:pt x="3564547" y="5128844"/>
                  <a:pt x="3433280" y="4997577"/>
                  <a:pt x="3433280" y="4835652"/>
                </a:cubicBezTo>
                <a:cubicBezTo>
                  <a:pt x="3433280" y="4673727"/>
                  <a:pt x="3564547" y="4542460"/>
                  <a:pt x="3726472" y="4542460"/>
                </a:cubicBezTo>
                <a:close/>
                <a:moveTo>
                  <a:pt x="3218828" y="4488421"/>
                </a:moveTo>
                <a:cubicBezTo>
                  <a:pt x="3294026" y="4488421"/>
                  <a:pt x="3354986" y="4549381"/>
                  <a:pt x="3354986" y="4624579"/>
                </a:cubicBezTo>
                <a:cubicBezTo>
                  <a:pt x="3354986" y="4699777"/>
                  <a:pt x="3294026" y="4760737"/>
                  <a:pt x="3218828" y="4760737"/>
                </a:cubicBezTo>
                <a:cubicBezTo>
                  <a:pt x="3143630" y="4760737"/>
                  <a:pt x="3082670" y="4699777"/>
                  <a:pt x="3082670" y="4624579"/>
                </a:cubicBezTo>
                <a:cubicBezTo>
                  <a:pt x="3082670" y="4549381"/>
                  <a:pt x="3143630" y="4488421"/>
                  <a:pt x="3218828" y="4488421"/>
                </a:cubicBezTo>
                <a:close/>
                <a:moveTo>
                  <a:pt x="4936360" y="4343397"/>
                </a:moveTo>
                <a:cubicBezTo>
                  <a:pt x="5063322" y="4343397"/>
                  <a:pt x="5166244" y="4446320"/>
                  <a:pt x="5166244" y="4573282"/>
                </a:cubicBezTo>
                <a:cubicBezTo>
                  <a:pt x="5166244" y="4700244"/>
                  <a:pt x="5063322" y="4803166"/>
                  <a:pt x="4936360" y="4803166"/>
                </a:cubicBezTo>
                <a:cubicBezTo>
                  <a:pt x="4809398" y="4803166"/>
                  <a:pt x="4706476" y="4700244"/>
                  <a:pt x="4706476" y="4573282"/>
                </a:cubicBezTo>
                <a:cubicBezTo>
                  <a:pt x="4706476" y="4446320"/>
                  <a:pt x="4809398" y="4343397"/>
                  <a:pt x="4936360" y="4343397"/>
                </a:cubicBezTo>
                <a:close/>
                <a:moveTo>
                  <a:pt x="6700294" y="250564"/>
                </a:moveTo>
                <a:cubicBezTo>
                  <a:pt x="6735698" y="250564"/>
                  <a:pt x="6769426" y="257740"/>
                  <a:pt x="6800102" y="270715"/>
                </a:cubicBezTo>
                <a:lnTo>
                  <a:pt x="6829425" y="286631"/>
                </a:lnTo>
                <a:lnTo>
                  <a:pt x="6829425" y="727330"/>
                </a:lnTo>
                <a:lnTo>
                  <a:pt x="6800102" y="743245"/>
                </a:lnTo>
                <a:cubicBezTo>
                  <a:pt x="6769426" y="756222"/>
                  <a:pt x="6735698" y="763396"/>
                  <a:pt x="6700294" y="763396"/>
                </a:cubicBezTo>
                <a:cubicBezTo>
                  <a:pt x="6558679" y="763396"/>
                  <a:pt x="6443878" y="648595"/>
                  <a:pt x="6443878" y="506980"/>
                </a:cubicBezTo>
                <a:cubicBezTo>
                  <a:pt x="6443878" y="365365"/>
                  <a:pt x="6558679" y="250564"/>
                  <a:pt x="6700294" y="250564"/>
                </a:cubicBezTo>
                <a:close/>
                <a:moveTo>
                  <a:pt x="3750086" y="229138"/>
                </a:moveTo>
                <a:cubicBezTo>
                  <a:pt x="3881679" y="229138"/>
                  <a:pt x="3988357" y="335816"/>
                  <a:pt x="3988357" y="467409"/>
                </a:cubicBezTo>
                <a:cubicBezTo>
                  <a:pt x="3988357" y="566104"/>
                  <a:pt x="3928351" y="650784"/>
                  <a:pt x="3842832" y="686955"/>
                </a:cubicBezTo>
                <a:lnTo>
                  <a:pt x="3837159" y="688716"/>
                </a:lnTo>
                <a:lnTo>
                  <a:pt x="3842199" y="698004"/>
                </a:lnTo>
                <a:cubicBezTo>
                  <a:pt x="3850230" y="716992"/>
                  <a:pt x="3856467" y="736925"/>
                  <a:pt x="3860696" y="757589"/>
                </a:cubicBezTo>
                <a:lnTo>
                  <a:pt x="3866452" y="814694"/>
                </a:lnTo>
                <a:lnTo>
                  <a:pt x="3876861" y="810593"/>
                </a:lnTo>
                <a:cubicBezTo>
                  <a:pt x="3915711" y="798509"/>
                  <a:pt x="3957018" y="791999"/>
                  <a:pt x="3999845" y="791999"/>
                </a:cubicBezTo>
                <a:cubicBezTo>
                  <a:pt x="4056948" y="791999"/>
                  <a:pt x="4111348" y="803572"/>
                  <a:pt x="4160828" y="824502"/>
                </a:cubicBezTo>
                <a:lnTo>
                  <a:pt x="4229022" y="861516"/>
                </a:lnTo>
                <a:lnTo>
                  <a:pt x="4242910" y="835931"/>
                </a:lnTo>
                <a:cubicBezTo>
                  <a:pt x="4340948" y="690815"/>
                  <a:pt x="4506974" y="595404"/>
                  <a:pt x="4695284" y="595404"/>
                </a:cubicBezTo>
                <a:cubicBezTo>
                  <a:pt x="4921257" y="595404"/>
                  <a:pt x="5115139" y="732794"/>
                  <a:pt x="5197957" y="928600"/>
                </a:cubicBezTo>
                <a:lnTo>
                  <a:pt x="5216322" y="987759"/>
                </a:lnTo>
                <a:lnTo>
                  <a:pt x="5363708" y="895775"/>
                </a:lnTo>
                <a:cubicBezTo>
                  <a:pt x="5589710" y="773004"/>
                  <a:pt x="5848703" y="703266"/>
                  <a:pt x="6123983" y="703266"/>
                </a:cubicBezTo>
                <a:cubicBezTo>
                  <a:pt x="6344208" y="703266"/>
                  <a:pt x="6554008" y="747898"/>
                  <a:pt x="6744832" y="828609"/>
                </a:cubicBezTo>
                <a:lnTo>
                  <a:pt x="6829425" y="869360"/>
                </a:lnTo>
                <a:lnTo>
                  <a:pt x="6829425" y="4518631"/>
                </a:lnTo>
                <a:lnTo>
                  <a:pt x="6744119" y="4545112"/>
                </a:lnTo>
                <a:cubicBezTo>
                  <a:pt x="6712282" y="4551626"/>
                  <a:pt x="6679319" y="4555047"/>
                  <a:pt x="6645556" y="4555047"/>
                </a:cubicBezTo>
                <a:cubicBezTo>
                  <a:pt x="6578031" y="4555047"/>
                  <a:pt x="6513702" y="4541363"/>
                  <a:pt x="6455192" y="4516615"/>
                </a:cubicBezTo>
                <a:lnTo>
                  <a:pt x="6390928" y="4481734"/>
                </a:lnTo>
                <a:lnTo>
                  <a:pt x="6378222" y="4544666"/>
                </a:lnTo>
                <a:cubicBezTo>
                  <a:pt x="6351594" y="4607627"/>
                  <a:pt x="6289250" y="4651804"/>
                  <a:pt x="6216590" y="4651804"/>
                </a:cubicBezTo>
                <a:cubicBezTo>
                  <a:pt x="6119709" y="4651804"/>
                  <a:pt x="6041171" y="4573267"/>
                  <a:pt x="6041171" y="4476386"/>
                </a:cubicBezTo>
                <a:cubicBezTo>
                  <a:pt x="6041171" y="4379505"/>
                  <a:pt x="6119709" y="4300967"/>
                  <a:pt x="6216590" y="4300967"/>
                </a:cubicBezTo>
                <a:lnTo>
                  <a:pt x="6219294" y="4301240"/>
                </a:lnTo>
                <a:lnTo>
                  <a:pt x="6194929" y="4256352"/>
                </a:lnTo>
                <a:lnTo>
                  <a:pt x="6168198" y="4170240"/>
                </a:lnTo>
                <a:lnTo>
                  <a:pt x="6119842" y="4155230"/>
                </a:lnTo>
                <a:cubicBezTo>
                  <a:pt x="6071478" y="4134773"/>
                  <a:pt x="6027925" y="4105174"/>
                  <a:pt x="5991348" y="4068596"/>
                </a:cubicBezTo>
                <a:lnTo>
                  <a:pt x="5989900" y="4066841"/>
                </a:lnTo>
                <a:lnTo>
                  <a:pt x="5989536" y="4068069"/>
                </a:lnTo>
                <a:cubicBezTo>
                  <a:pt x="5917069" y="4251844"/>
                  <a:pt x="5737921" y="4381886"/>
                  <a:pt x="5528400" y="4381886"/>
                </a:cubicBezTo>
                <a:cubicBezTo>
                  <a:pt x="5357362" y="4381886"/>
                  <a:pt x="5206565" y="4295227"/>
                  <a:pt x="5117520" y="4163422"/>
                </a:cubicBezTo>
                <a:lnTo>
                  <a:pt x="5084312" y="4102242"/>
                </a:lnTo>
                <a:lnTo>
                  <a:pt x="5072291" y="4114553"/>
                </a:lnTo>
                <a:cubicBezTo>
                  <a:pt x="4789039" y="4371997"/>
                  <a:pt x="4412766" y="4528906"/>
                  <a:pt x="3999845" y="4528906"/>
                </a:cubicBezTo>
                <a:cubicBezTo>
                  <a:pt x="3724565" y="4528906"/>
                  <a:pt x="3465572" y="4459170"/>
                  <a:pt x="3239570" y="4336398"/>
                </a:cubicBezTo>
                <a:lnTo>
                  <a:pt x="3139499" y="4275602"/>
                </a:lnTo>
                <a:lnTo>
                  <a:pt x="3053110" y="4380308"/>
                </a:lnTo>
                <a:cubicBezTo>
                  <a:pt x="2907987" y="4525431"/>
                  <a:pt x="2707502" y="4615191"/>
                  <a:pt x="2486051" y="4615191"/>
                </a:cubicBezTo>
                <a:cubicBezTo>
                  <a:pt x="2153876" y="4615191"/>
                  <a:pt x="1868870" y="4413229"/>
                  <a:pt x="1747128" y="4125400"/>
                </a:cubicBezTo>
                <a:lnTo>
                  <a:pt x="1729554" y="4068784"/>
                </a:lnTo>
                <a:lnTo>
                  <a:pt x="1669318" y="4113828"/>
                </a:lnTo>
                <a:lnTo>
                  <a:pt x="1640962" y="4130126"/>
                </a:lnTo>
                <a:lnTo>
                  <a:pt x="1641420" y="4134667"/>
                </a:lnTo>
                <a:cubicBezTo>
                  <a:pt x="1641420" y="4188603"/>
                  <a:pt x="1630489" y="4239985"/>
                  <a:pt x="1610722" y="4286720"/>
                </a:cubicBezTo>
                <a:lnTo>
                  <a:pt x="1577471" y="4347980"/>
                </a:lnTo>
                <a:lnTo>
                  <a:pt x="1583186" y="4354908"/>
                </a:lnTo>
                <a:cubicBezTo>
                  <a:pt x="1615840" y="4403242"/>
                  <a:pt x="1634907" y="4461509"/>
                  <a:pt x="1634907" y="4524230"/>
                </a:cubicBezTo>
                <a:cubicBezTo>
                  <a:pt x="1634907" y="4691486"/>
                  <a:pt x="1499320" y="4827073"/>
                  <a:pt x="1332064" y="4827073"/>
                </a:cubicBezTo>
                <a:cubicBezTo>
                  <a:pt x="1164808" y="4827073"/>
                  <a:pt x="1029221" y="4691486"/>
                  <a:pt x="1029221" y="4524230"/>
                </a:cubicBezTo>
                <a:cubicBezTo>
                  <a:pt x="1029221" y="4503323"/>
                  <a:pt x="1031339" y="4482911"/>
                  <a:pt x="1035374" y="4463197"/>
                </a:cubicBezTo>
                <a:lnTo>
                  <a:pt x="1036134" y="4460746"/>
                </a:lnTo>
                <a:lnTo>
                  <a:pt x="1032379" y="4458587"/>
                </a:lnTo>
                <a:cubicBezTo>
                  <a:pt x="970033" y="4416467"/>
                  <a:pt x="920501" y="4356822"/>
                  <a:pt x="890850" y="4286720"/>
                </a:cubicBezTo>
                <a:lnTo>
                  <a:pt x="888796" y="4280104"/>
                </a:lnTo>
                <a:lnTo>
                  <a:pt x="854906" y="4274932"/>
                </a:lnTo>
                <a:cubicBezTo>
                  <a:pt x="367012" y="4175094"/>
                  <a:pt x="0" y="3743406"/>
                  <a:pt x="0" y="3225997"/>
                </a:cubicBezTo>
                <a:cubicBezTo>
                  <a:pt x="0" y="2856420"/>
                  <a:pt x="187251" y="2530577"/>
                  <a:pt x="472056" y="2338167"/>
                </a:cubicBezTo>
                <a:lnTo>
                  <a:pt x="513004" y="2313290"/>
                </a:lnTo>
                <a:lnTo>
                  <a:pt x="440228" y="2225084"/>
                </a:lnTo>
                <a:cubicBezTo>
                  <a:pt x="344201" y="2082946"/>
                  <a:pt x="288130" y="1911595"/>
                  <a:pt x="288130" y="1727148"/>
                </a:cubicBezTo>
                <a:cubicBezTo>
                  <a:pt x="288130" y="1419738"/>
                  <a:pt x="443884" y="1148705"/>
                  <a:pt x="680782" y="988660"/>
                </a:cubicBezTo>
                <a:lnTo>
                  <a:pt x="686692" y="985069"/>
                </a:lnTo>
                <a:lnTo>
                  <a:pt x="641768" y="948003"/>
                </a:lnTo>
                <a:cubicBezTo>
                  <a:pt x="575730" y="881965"/>
                  <a:pt x="534885" y="790735"/>
                  <a:pt x="534885" y="689965"/>
                </a:cubicBezTo>
                <a:cubicBezTo>
                  <a:pt x="534885" y="488425"/>
                  <a:pt x="698266" y="325044"/>
                  <a:pt x="899806" y="325044"/>
                </a:cubicBezTo>
                <a:cubicBezTo>
                  <a:pt x="1101346" y="325044"/>
                  <a:pt x="1264727" y="488425"/>
                  <a:pt x="1264727" y="689965"/>
                </a:cubicBezTo>
                <a:cubicBezTo>
                  <a:pt x="1264727" y="740350"/>
                  <a:pt x="1254516" y="788350"/>
                  <a:pt x="1236049" y="832009"/>
                </a:cubicBezTo>
                <a:lnTo>
                  <a:pt x="1231762" y="839907"/>
                </a:lnTo>
                <a:lnTo>
                  <a:pt x="1292146" y="843716"/>
                </a:lnTo>
                <a:cubicBezTo>
                  <a:pt x="1403577" y="857881"/>
                  <a:pt x="1508582" y="892637"/>
                  <a:pt x="1603225" y="944050"/>
                </a:cubicBezTo>
                <a:lnTo>
                  <a:pt x="1625912" y="957832"/>
                </a:lnTo>
                <a:lnTo>
                  <a:pt x="1633161" y="921926"/>
                </a:lnTo>
                <a:cubicBezTo>
                  <a:pt x="1664157" y="848645"/>
                  <a:pt x="1736718" y="797226"/>
                  <a:pt x="1821290" y="797226"/>
                </a:cubicBezTo>
                <a:cubicBezTo>
                  <a:pt x="1934053" y="797226"/>
                  <a:pt x="2025464" y="888638"/>
                  <a:pt x="2025464" y="1001400"/>
                </a:cubicBezTo>
                <a:cubicBezTo>
                  <a:pt x="2025464" y="1085972"/>
                  <a:pt x="1974045" y="1158533"/>
                  <a:pt x="1900764" y="1189528"/>
                </a:cubicBezTo>
                <a:lnTo>
                  <a:pt x="1887789" y="1193556"/>
                </a:lnTo>
                <a:lnTo>
                  <a:pt x="1917208" y="1229212"/>
                </a:lnTo>
                <a:lnTo>
                  <a:pt x="1986881" y="1357574"/>
                </a:lnTo>
                <a:lnTo>
                  <a:pt x="2055529" y="1242991"/>
                </a:lnTo>
                <a:cubicBezTo>
                  <a:pt x="2249627" y="970050"/>
                  <a:pt x="2568469" y="792000"/>
                  <a:pt x="2928896" y="792000"/>
                </a:cubicBezTo>
                <a:cubicBezTo>
                  <a:pt x="2986656" y="792000"/>
                  <a:pt x="3043349" y="796573"/>
                  <a:pt x="3098632" y="805376"/>
                </a:cubicBezTo>
                <a:lnTo>
                  <a:pt x="3233923" y="837890"/>
                </a:lnTo>
                <a:lnTo>
                  <a:pt x="3232277" y="821563"/>
                </a:lnTo>
                <a:cubicBezTo>
                  <a:pt x="3232277" y="668163"/>
                  <a:pt x="3341088" y="540178"/>
                  <a:pt x="3485737" y="510578"/>
                </a:cubicBezTo>
                <a:lnTo>
                  <a:pt x="3515861" y="507541"/>
                </a:lnTo>
                <a:lnTo>
                  <a:pt x="3511815" y="467409"/>
                </a:lnTo>
                <a:cubicBezTo>
                  <a:pt x="3511815" y="335816"/>
                  <a:pt x="3618493" y="229138"/>
                  <a:pt x="3750086" y="229138"/>
                </a:cubicBezTo>
                <a:close/>
                <a:moveTo>
                  <a:pt x="5473699" y="182570"/>
                </a:moveTo>
                <a:cubicBezTo>
                  <a:pt x="5602056" y="182570"/>
                  <a:pt x="5706110" y="286624"/>
                  <a:pt x="5706110" y="414981"/>
                </a:cubicBezTo>
                <a:cubicBezTo>
                  <a:pt x="5706110" y="543338"/>
                  <a:pt x="5602056" y="647392"/>
                  <a:pt x="5473699" y="647392"/>
                </a:cubicBezTo>
                <a:cubicBezTo>
                  <a:pt x="5345342" y="647392"/>
                  <a:pt x="5241288" y="543338"/>
                  <a:pt x="5241288" y="414981"/>
                </a:cubicBezTo>
                <a:cubicBezTo>
                  <a:pt x="5241288" y="286624"/>
                  <a:pt x="5345342" y="182570"/>
                  <a:pt x="5473699" y="182570"/>
                </a:cubicBezTo>
                <a:close/>
                <a:moveTo>
                  <a:pt x="2272746" y="0"/>
                </a:moveTo>
                <a:cubicBezTo>
                  <a:pt x="2494901" y="0"/>
                  <a:pt x="2674993" y="180092"/>
                  <a:pt x="2674993" y="402247"/>
                </a:cubicBezTo>
                <a:cubicBezTo>
                  <a:pt x="2674993" y="624402"/>
                  <a:pt x="2494901" y="804495"/>
                  <a:pt x="2272746" y="804495"/>
                </a:cubicBezTo>
                <a:cubicBezTo>
                  <a:pt x="2050591" y="804495"/>
                  <a:pt x="1870499" y="624402"/>
                  <a:pt x="1870499" y="402247"/>
                </a:cubicBezTo>
                <a:cubicBezTo>
                  <a:pt x="1870499" y="180092"/>
                  <a:pt x="2050591" y="0"/>
                  <a:pt x="227274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028F550-65F6-4AC4-A1D0-2CE5253876CE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FB3F392-465B-4B92-8C98-E71B3DD3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E42EF5-0E6B-4E13-B9C3-9B85BCAFB57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068F8-0221-4316-924B-23F918959FC2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28AFE3-1344-433A-9B45-8D899275CFBA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5A5D0246-4FE8-4364-9E97-83CE30F7CB21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FB4E819-B349-4DA1-9A5F-4A6842D9CD01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130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9BADE8-E4BC-482A-8080-62C78D786D2A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7D7E91-0371-41BB-AD28-A72E6808B0D9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16BC33-6659-4C06-9CD4-1C0053C001D6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86D0D7-97A4-4FF4-AF10-D4323EA53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53549" y="1000912"/>
            <a:ext cx="6868624" cy="4856176"/>
          </a:xfrm>
          <a:custGeom>
            <a:avLst/>
            <a:gdLst>
              <a:gd name="connsiteX0" fmla="*/ 4105787 w 7760192"/>
              <a:gd name="connsiteY0" fmla="*/ 3016 h 5486522"/>
              <a:gd name="connsiteX1" fmla="*/ 5016028 w 7760192"/>
              <a:gd name="connsiteY1" fmla="*/ 693513 h 5486522"/>
              <a:gd name="connsiteX2" fmla="*/ 5026633 w 7760192"/>
              <a:gd name="connsiteY2" fmla="*/ 764594 h 5486522"/>
              <a:gd name="connsiteX3" fmla="*/ 5070886 w 7760192"/>
              <a:gd name="connsiteY3" fmla="*/ 730665 h 5486522"/>
              <a:gd name="connsiteX4" fmla="*/ 6081852 w 7760192"/>
              <a:gd name="connsiteY4" fmla="*/ 317812 h 5486522"/>
              <a:gd name="connsiteX5" fmla="*/ 6801519 w 7760192"/>
              <a:gd name="connsiteY5" fmla="*/ 716121 h 5486522"/>
              <a:gd name="connsiteX6" fmla="*/ 6837986 w 7760192"/>
              <a:gd name="connsiteY6" fmla="*/ 769791 h 5486522"/>
              <a:gd name="connsiteX7" fmla="*/ 6897218 w 7760192"/>
              <a:gd name="connsiteY7" fmla="*/ 748888 h 5486522"/>
              <a:gd name="connsiteX8" fmla="*/ 6969765 w 7760192"/>
              <a:gd name="connsiteY8" fmla="*/ 735956 h 5486522"/>
              <a:gd name="connsiteX9" fmla="*/ 7619334 w 7760192"/>
              <a:gd name="connsiteY9" fmla="*/ 1371483 h 5486522"/>
              <a:gd name="connsiteX10" fmla="*/ 7369897 w 7760192"/>
              <a:gd name="connsiteY10" fmla="*/ 2394968 h 5486522"/>
              <a:gd name="connsiteX11" fmla="*/ 7338035 w 7760192"/>
              <a:gd name="connsiteY11" fmla="*/ 2399758 h 5486522"/>
              <a:gd name="connsiteX12" fmla="*/ 7339262 w 7760192"/>
              <a:gd name="connsiteY12" fmla="*/ 2409172 h 5486522"/>
              <a:gd name="connsiteX13" fmla="*/ 7337301 w 7760192"/>
              <a:gd name="connsiteY13" fmla="*/ 3030896 h 5486522"/>
              <a:gd name="connsiteX14" fmla="*/ 7305611 w 7760192"/>
              <a:gd name="connsiteY14" fmla="*/ 3194953 h 5486522"/>
              <a:gd name="connsiteX15" fmla="*/ 7322114 w 7760192"/>
              <a:gd name="connsiteY15" fmla="*/ 3229168 h 5486522"/>
              <a:gd name="connsiteX16" fmla="*/ 7469702 w 7760192"/>
              <a:gd name="connsiteY16" fmla="*/ 3858409 h 5486522"/>
              <a:gd name="connsiteX17" fmla="*/ 6130742 w 7760192"/>
              <a:gd name="connsiteY17" fmla="*/ 4837582 h 5486522"/>
              <a:gd name="connsiteX18" fmla="*/ 5951630 w 7760192"/>
              <a:gd name="connsiteY18" fmla="*/ 4752380 h 5486522"/>
              <a:gd name="connsiteX19" fmla="*/ 5887755 w 7760192"/>
              <a:gd name="connsiteY19" fmla="*/ 4716678 h 5486522"/>
              <a:gd name="connsiteX20" fmla="*/ 5886437 w 7760192"/>
              <a:gd name="connsiteY20" fmla="*/ 4723703 h 5486522"/>
              <a:gd name="connsiteX21" fmla="*/ 3888567 w 7760192"/>
              <a:gd name="connsiteY21" fmla="*/ 5304872 h 5486522"/>
              <a:gd name="connsiteX22" fmla="*/ 2532646 w 7760192"/>
              <a:gd name="connsiteY22" fmla="*/ 4653185 h 5486522"/>
              <a:gd name="connsiteX23" fmla="*/ 2532028 w 7760192"/>
              <a:gd name="connsiteY23" fmla="*/ 4652302 h 5486522"/>
              <a:gd name="connsiteX24" fmla="*/ 2510390 w 7760192"/>
              <a:gd name="connsiteY24" fmla="*/ 4758472 h 5486522"/>
              <a:gd name="connsiteX25" fmla="*/ 1273903 w 7760192"/>
              <a:gd name="connsiteY25" fmla="*/ 5112714 h 5486522"/>
              <a:gd name="connsiteX26" fmla="*/ 876655 w 7760192"/>
              <a:gd name="connsiteY26" fmla="*/ 4432331 h 5486522"/>
              <a:gd name="connsiteX27" fmla="*/ 880077 w 7760192"/>
              <a:gd name="connsiteY27" fmla="*/ 4407262 h 5486522"/>
              <a:gd name="connsiteX28" fmla="*/ 708988 w 7760192"/>
              <a:gd name="connsiteY28" fmla="*/ 4362749 h 5486522"/>
              <a:gd name="connsiteX29" fmla="*/ 186211 w 7760192"/>
              <a:gd name="connsiteY29" fmla="*/ 2036574 h 5486522"/>
              <a:gd name="connsiteX30" fmla="*/ 2460508 w 7760192"/>
              <a:gd name="connsiteY30" fmla="*/ 593629 h 5486522"/>
              <a:gd name="connsiteX31" fmla="*/ 2510109 w 7760192"/>
              <a:gd name="connsiteY31" fmla="*/ 627534 h 5486522"/>
              <a:gd name="connsiteX32" fmla="*/ 2547873 w 7760192"/>
              <a:gd name="connsiteY32" fmla="*/ 597530 h 5486522"/>
              <a:gd name="connsiteX33" fmla="*/ 3200245 w 7760192"/>
              <a:gd name="connsiteY33" fmla="*/ 248873 h 5486522"/>
              <a:gd name="connsiteX34" fmla="*/ 4105787 w 7760192"/>
              <a:gd name="connsiteY34" fmla="*/ 3016 h 548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60192" h="5486522">
                <a:moveTo>
                  <a:pt x="4105787" y="3016"/>
                </a:moveTo>
                <a:cubicBezTo>
                  <a:pt x="4609329" y="-29485"/>
                  <a:pt x="4912624" y="200775"/>
                  <a:pt x="5016028" y="693513"/>
                </a:cubicBezTo>
                <a:lnTo>
                  <a:pt x="5026633" y="764594"/>
                </a:lnTo>
                <a:lnTo>
                  <a:pt x="5070886" y="730665"/>
                </a:lnTo>
                <a:cubicBezTo>
                  <a:pt x="5453902" y="454261"/>
                  <a:pt x="5790868" y="316677"/>
                  <a:pt x="6081852" y="317812"/>
                </a:cubicBezTo>
                <a:cubicBezTo>
                  <a:pt x="6365375" y="318918"/>
                  <a:pt x="6605244" y="451720"/>
                  <a:pt x="6801519" y="716121"/>
                </a:cubicBezTo>
                <a:lnTo>
                  <a:pt x="6837986" y="769791"/>
                </a:lnTo>
                <a:lnTo>
                  <a:pt x="6897218" y="748888"/>
                </a:lnTo>
                <a:cubicBezTo>
                  <a:pt x="6921676" y="742368"/>
                  <a:pt x="6945859" y="738057"/>
                  <a:pt x="6969765" y="735956"/>
                </a:cubicBezTo>
                <a:cubicBezTo>
                  <a:pt x="7215661" y="714333"/>
                  <a:pt x="7432334" y="926365"/>
                  <a:pt x="7619334" y="1371483"/>
                </a:cubicBezTo>
                <a:cubicBezTo>
                  <a:pt x="7869620" y="1966171"/>
                  <a:pt x="7786295" y="2307108"/>
                  <a:pt x="7369897" y="2394968"/>
                </a:cubicBezTo>
                <a:lnTo>
                  <a:pt x="7338035" y="2399758"/>
                </a:lnTo>
                <a:lnTo>
                  <a:pt x="7339262" y="2409172"/>
                </a:lnTo>
                <a:cubicBezTo>
                  <a:pt x="7362890" y="2643612"/>
                  <a:pt x="7362232" y="2850858"/>
                  <a:pt x="7337301" y="3030896"/>
                </a:cubicBezTo>
                <a:lnTo>
                  <a:pt x="7305611" y="3194953"/>
                </a:lnTo>
                <a:lnTo>
                  <a:pt x="7322114" y="3229168"/>
                </a:lnTo>
                <a:cubicBezTo>
                  <a:pt x="7392635" y="3390775"/>
                  <a:pt x="7441842" y="3600524"/>
                  <a:pt x="7469702" y="3858409"/>
                </a:cubicBezTo>
                <a:cubicBezTo>
                  <a:pt x="7591176" y="4959091"/>
                  <a:pt x="7143120" y="5285234"/>
                  <a:pt x="6130742" y="4837582"/>
                </a:cubicBezTo>
                <a:cubicBezTo>
                  <a:pt x="6067305" y="4809580"/>
                  <a:pt x="6007602" y="4781179"/>
                  <a:pt x="5951630" y="4752380"/>
                </a:cubicBezTo>
                <a:lnTo>
                  <a:pt x="5887755" y="4716678"/>
                </a:lnTo>
                <a:lnTo>
                  <a:pt x="5886437" y="4723703"/>
                </a:lnTo>
                <a:cubicBezTo>
                  <a:pt x="5715024" y="5379443"/>
                  <a:pt x="5048881" y="5573526"/>
                  <a:pt x="3888567" y="5304872"/>
                </a:cubicBezTo>
                <a:cubicBezTo>
                  <a:pt x="3224788" y="5152793"/>
                  <a:pt x="2772884" y="4935429"/>
                  <a:pt x="2532646" y="4653185"/>
                </a:cubicBezTo>
                <a:lnTo>
                  <a:pt x="2532028" y="4652302"/>
                </a:lnTo>
                <a:lnTo>
                  <a:pt x="2510390" y="4758472"/>
                </a:lnTo>
                <a:cubicBezTo>
                  <a:pt x="2304213" y="5592003"/>
                  <a:pt x="1890854" y="5709438"/>
                  <a:pt x="1273903" y="5112714"/>
                </a:cubicBezTo>
                <a:cubicBezTo>
                  <a:pt x="1003201" y="4851223"/>
                  <a:pt x="870836" y="4624456"/>
                  <a:pt x="876655" y="4432331"/>
                </a:cubicBezTo>
                <a:lnTo>
                  <a:pt x="880077" y="4407262"/>
                </a:lnTo>
                <a:lnTo>
                  <a:pt x="708988" y="4362749"/>
                </a:lnTo>
                <a:cubicBezTo>
                  <a:pt x="-5901" y="4115835"/>
                  <a:pt x="-180160" y="3339553"/>
                  <a:pt x="186211" y="2036574"/>
                </a:cubicBezTo>
                <a:cubicBezTo>
                  <a:pt x="648058" y="389974"/>
                  <a:pt x="1406157" y="-90115"/>
                  <a:pt x="2460508" y="593629"/>
                </a:cubicBezTo>
                <a:lnTo>
                  <a:pt x="2510109" y="627534"/>
                </a:lnTo>
                <a:lnTo>
                  <a:pt x="2547873" y="597530"/>
                </a:lnTo>
                <a:cubicBezTo>
                  <a:pt x="2719354" y="475429"/>
                  <a:pt x="2936822" y="359201"/>
                  <a:pt x="3200245" y="248873"/>
                </a:cubicBezTo>
                <a:cubicBezTo>
                  <a:pt x="3552183" y="101207"/>
                  <a:pt x="3854016" y="19266"/>
                  <a:pt x="4105787" y="3016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2F31B09-235C-4652-8A75-93AB1979842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7EF80E-24BF-4007-9221-57B5D2F5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A9031-E421-4255-A9C9-70827985181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3335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143128-586D-4B3B-855A-651A136D68E6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3DBC6D-72B3-4A0D-AE24-121BBE04A51E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CA4341AB-CD3D-4311-8194-5B63B1F1DF2B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F2D94D-C253-46C1-928E-41B6CC25AF0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421" y="1"/>
            <a:ext cx="6426928" cy="5916681"/>
          </a:xfrm>
          <a:custGeom>
            <a:avLst/>
            <a:gdLst>
              <a:gd name="connsiteX0" fmla="*/ 5791469 w 6426928"/>
              <a:gd name="connsiteY0" fmla="*/ 1915699 h 5916681"/>
              <a:gd name="connsiteX1" fmla="*/ 6151397 w 6426928"/>
              <a:gd name="connsiteY1" fmla="*/ 2021879 h 5916681"/>
              <a:gd name="connsiteX2" fmla="*/ 6086697 w 6426928"/>
              <a:gd name="connsiteY2" fmla="*/ 4279872 h 5916681"/>
              <a:gd name="connsiteX3" fmla="*/ 4861500 w 6426928"/>
              <a:gd name="connsiteY3" fmla="*/ 5616442 h 5916681"/>
              <a:gd name="connsiteX4" fmla="*/ 2528921 w 6426928"/>
              <a:gd name="connsiteY4" fmla="*/ 5448408 h 5916681"/>
              <a:gd name="connsiteX5" fmla="*/ 2811600 w 6426928"/>
              <a:gd name="connsiteY5" fmla="*/ 2987205 h 5916681"/>
              <a:gd name="connsiteX6" fmla="*/ 4743723 w 6426928"/>
              <a:gd name="connsiteY6" fmla="*/ 2435352 h 5916681"/>
              <a:gd name="connsiteX7" fmla="*/ 5791469 w 6426928"/>
              <a:gd name="connsiteY7" fmla="*/ 1915699 h 5916681"/>
              <a:gd name="connsiteX8" fmla="*/ 0 w 6426928"/>
              <a:gd name="connsiteY8" fmla="*/ 0 h 5916681"/>
              <a:gd name="connsiteX9" fmla="*/ 5830533 w 6426928"/>
              <a:gd name="connsiteY9" fmla="*/ 0 h 5916681"/>
              <a:gd name="connsiteX10" fmla="*/ 5908368 w 6426928"/>
              <a:gd name="connsiteY10" fmla="*/ 104403 h 5916681"/>
              <a:gd name="connsiteX11" fmla="*/ 5312473 w 6426928"/>
              <a:gd name="connsiteY11" fmla="*/ 1838197 h 5916681"/>
              <a:gd name="connsiteX12" fmla="*/ 2540311 w 6426928"/>
              <a:gd name="connsiteY12" fmla="*/ 2676443 h 5916681"/>
              <a:gd name="connsiteX13" fmla="*/ 1740705 w 6426928"/>
              <a:gd name="connsiteY13" fmla="*/ 5000375 h 5916681"/>
              <a:gd name="connsiteX14" fmla="*/ 9849 w 6426928"/>
              <a:gd name="connsiteY14" fmla="*/ 5911250 h 5916681"/>
              <a:gd name="connsiteX15" fmla="*/ 0 w 6426928"/>
              <a:gd name="connsiteY15" fmla="*/ 5909405 h 591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26928" h="5916681">
                <a:moveTo>
                  <a:pt x="5791469" y="1915699"/>
                </a:moveTo>
                <a:cubicBezTo>
                  <a:pt x="5904201" y="1905972"/>
                  <a:pt x="6022059" y="1934087"/>
                  <a:pt x="6151397" y="2021879"/>
                </a:cubicBezTo>
                <a:cubicBezTo>
                  <a:pt x="6695981" y="2391734"/>
                  <a:pt x="6301645" y="3680689"/>
                  <a:pt x="6086697" y="4279872"/>
                </a:cubicBezTo>
                <a:cubicBezTo>
                  <a:pt x="5871750" y="4879056"/>
                  <a:pt x="5454448" y="5421813"/>
                  <a:pt x="4861500" y="5616442"/>
                </a:cubicBezTo>
                <a:cubicBezTo>
                  <a:pt x="4268522" y="5811324"/>
                  <a:pt x="2870616" y="5886619"/>
                  <a:pt x="2528921" y="5448408"/>
                </a:cubicBezTo>
                <a:cubicBezTo>
                  <a:pt x="2187225" y="5010197"/>
                  <a:pt x="2442543" y="3489519"/>
                  <a:pt x="2811600" y="2987205"/>
                </a:cubicBezTo>
                <a:cubicBezTo>
                  <a:pt x="3180627" y="2485145"/>
                  <a:pt x="4187080" y="2596324"/>
                  <a:pt x="4743723" y="2435352"/>
                </a:cubicBezTo>
                <a:cubicBezTo>
                  <a:pt x="5161205" y="2314623"/>
                  <a:pt x="5453271" y="1944877"/>
                  <a:pt x="5791469" y="1915699"/>
                </a:cubicBezTo>
                <a:close/>
                <a:moveTo>
                  <a:pt x="0" y="0"/>
                </a:moveTo>
                <a:lnTo>
                  <a:pt x="5830533" y="0"/>
                </a:lnTo>
                <a:lnTo>
                  <a:pt x="5908368" y="104403"/>
                </a:lnTo>
                <a:cubicBezTo>
                  <a:pt x="6434247" y="873495"/>
                  <a:pt x="6000861" y="1300620"/>
                  <a:pt x="5312473" y="1838197"/>
                </a:cubicBezTo>
                <a:cubicBezTo>
                  <a:pt x="4546807" y="2435958"/>
                  <a:pt x="3135545" y="2149414"/>
                  <a:pt x="2540311" y="2676443"/>
                </a:cubicBezTo>
                <a:cubicBezTo>
                  <a:pt x="1945077" y="3203473"/>
                  <a:pt x="2232293" y="4516771"/>
                  <a:pt x="1740705" y="5000375"/>
                </a:cubicBezTo>
                <a:cubicBezTo>
                  <a:pt x="1372014" y="5363078"/>
                  <a:pt x="550055" y="5980968"/>
                  <a:pt x="9849" y="5911250"/>
                </a:cubicBezTo>
                <a:lnTo>
                  <a:pt x="0" y="5909405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4071F7A-75F3-40A8-AE4C-3530FA8DD2D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87FA10D-4757-43BE-AA28-3C1D7878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BFB56-28C3-4FEB-A792-FCBD6D0653C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43480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8D20A06E-94C6-4B22-A416-CFAD220AE0AD}"/>
              </a:ext>
            </a:extLst>
          </p:cNvPr>
          <p:cNvSpPr>
            <a:spLocks/>
          </p:cNvSpPr>
          <p:nvPr userDrawn="1"/>
        </p:nvSpPr>
        <p:spPr bwMode="auto">
          <a:xfrm rot="5794925">
            <a:off x="6480670" y="3128821"/>
            <a:ext cx="3047960" cy="306269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16BCBD8-AC4C-41E3-8756-3B8D895652E2}"/>
              </a:ext>
            </a:extLst>
          </p:cNvPr>
          <p:cNvSpPr>
            <a:spLocks/>
          </p:cNvSpPr>
          <p:nvPr userDrawn="1"/>
        </p:nvSpPr>
        <p:spPr bwMode="auto">
          <a:xfrm rot="4375491">
            <a:off x="5016692" y="283055"/>
            <a:ext cx="2376091" cy="238757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422CA9F-3386-45F3-BA72-BFF0C759C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6847" y="1341284"/>
            <a:ext cx="4349836" cy="4175682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DE9C0E1-F635-4FB9-8434-858A237879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8430" y="711629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CDBBDB1-3033-4133-AD63-27ADD4D356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9668" y="4253295"/>
            <a:ext cx="1387804" cy="1332240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/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280B20-64AD-4606-A571-480F060216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13115" y="1573263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7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" grpId="0" animBg="1"/>
      <p:bldP spid="6" grpId="0" animBg="1"/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Company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FF8E9EB-C929-4F03-AA77-56DFB603754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9903BD6-7052-4B2F-9160-C6A3EA30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F55F4-70CE-428C-96AA-886E3033C55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1120D-870B-4DE2-859B-4D5101CEBA7C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6C2A81-1776-47AA-9BC4-BFFE81DFA4A0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3">
            <a:extLst>
              <a:ext uri="{FF2B5EF4-FFF2-40B4-BE49-F238E27FC236}">
                <a16:creationId xmlns:a16="http://schemas.microsoft.com/office/drawing/2014/main" id="{59D94A8C-9602-49CF-A728-F95741443024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A281A1F-A8D6-479B-9290-B01CD65331A1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975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3362960-07D1-4B7C-8E63-1F128B3B56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28854" y="1866900"/>
            <a:ext cx="4867272" cy="3124200"/>
          </a:xfrm>
          <a:custGeom>
            <a:avLst/>
            <a:gdLst>
              <a:gd name="connsiteX0" fmla="*/ 122094 w 4867272"/>
              <a:gd name="connsiteY0" fmla="*/ 0 h 3124200"/>
              <a:gd name="connsiteX1" fmla="*/ 4745178 w 4867272"/>
              <a:gd name="connsiteY1" fmla="*/ 0 h 3124200"/>
              <a:gd name="connsiteX2" fmla="*/ 4867272 w 4867272"/>
              <a:gd name="connsiteY2" fmla="*/ 122094 h 3124200"/>
              <a:gd name="connsiteX3" fmla="*/ 4867272 w 4867272"/>
              <a:gd name="connsiteY3" fmla="*/ 3002106 h 3124200"/>
              <a:gd name="connsiteX4" fmla="*/ 4745178 w 4867272"/>
              <a:gd name="connsiteY4" fmla="*/ 3124200 h 3124200"/>
              <a:gd name="connsiteX5" fmla="*/ 122094 w 4867272"/>
              <a:gd name="connsiteY5" fmla="*/ 3124200 h 3124200"/>
              <a:gd name="connsiteX6" fmla="*/ 0 w 4867272"/>
              <a:gd name="connsiteY6" fmla="*/ 3002106 h 3124200"/>
              <a:gd name="connsiteX7" fmla="*/ 0 w 4867272"/>
              <a:gd name="connsiteY7" fmla="*/ 122094 h 3124200"/>
              <a:gd name="connsiteX8" fmla="*/ 122094 w 4867272"/>
              <a:gd name="connsiteY8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67272" h="3124200">
                <a:moveTo>
                  <a:pt x="122094" y="0"/>
                </a:moveTo>
                <a:lnTo>
                  <a:pt x="4745178" y="0"/>
                </a:lnTo>
                <a:cubicBezTo>
                  <a:pt x="4812609" y="0"/>
                  <a:pt x="4867272" y="54663"/>
                  <a:pt x="4867272" y="122094"/>
                </a:cubicBezTo>
                <a:lnTo>
                  <a:pt x="4867272" y="3002106"/>
                </a:lnTo>
                <a:cubicBezTo>
                  <a:pt x="4867272" y="3069537"/>
                  <a:pt x="4812609" y="3124200"/>
                  <a:pt x="4745178" y="3124200"/>
                </a:cubicBezTo>
                <a:lnTo>
                  <a:pt x="122094" y="3124200"/>
                </a:lnTo>
                <a:cubicBezTo>
                  <a:pt x="54663" y="3124200"/>
                  <a:pt x="0" y="3069537"/>
                  <a:pt x="0" y="3002106"/>
                </a:cubicBezTo>
                <a:lnTo>
                  <a:pt x="0" y="122094"/>
                </a:lnTo>
                <a:cubicBezTo>
                  <a:pt x="0" y="54663"/>
                  <a:pt x="54663" y="0"/>
                  <a:pt x="12209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BCD7E34B-7E1F-4DFF-BD2A-06B206DB8A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740F2D-2A6E-4540-9B06-16EB8444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DAF27-151A-4C1E-83EA-CDED3040798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F25E3-4CD0-469A-A089-D23888C4DB68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938BC7-E5B1-4BC9-976F-5BE7CEE62D90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3">
            <a:extLst>
              <a:ext uri="{FF2B5EF4-FFF2-40B4-BE49-F238E27FC236}">
                <a16:creationId xmlns:a16="http://schemas.microsoft.com/office/drawing/2014/main" id="{11AEFC87-59ED-4E14-8161-578AB0A1CDF8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72D2009-F4C2-49C9-81D3-AC6DFD9E4592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5C865F-2B1C-4B25-A4C6-BBBAD850ED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6950" y="1215832"/>
            <a:ext cx="3269651" cy="4426337"/>
          </a:xfrm>
          <a:custGeom>
            <a:avLst/>
            <a:gdLst>
              <a:gd name="connsiteX0" fmla="*/ 127778 w 3269651"/>
              <a:gd name="connsiteY0" fmla="*/ 0 h 4426337"/>
              <a:gd name="connsiteX1" fmla="*/ 3141873 w 3269651"/>
              <a:gd name="connsiteY1" fmla="*/ 0 h 4426337"/>
              <a:gd name="connsiteX2" fmla="*/ 3269651 w 3269651"/>
              <a:gd name="connsiteY2" fmla="*/ 127778 h 4426337"/>
              <a:gd name="connsiteX3" fmla="*/ 3269651 w 3269651"/>
              <a:gd name="connsiteY3" fmla="*/ 4298559 h 4426337"/>
              <a:gd name="connsiteX4" fmla="*/ 3141873 w 3269651"/>
              <a:gd name="connsiteY4" fmla="*/ 4426337 h 4426337"/>
              <a:gd name="connsiteX5" fmla="*/ 127778 w 3269651"/>
              <a:gd name="connsiteY5" fmla="*/ 4426337 h 4426337"/>
              <a:gd name="connsiteX6" fmla="*/ 0 w 3269651"/>
              <a:gd name="connsiteY6" fmla="*/ 4298559 h 4426337"/>
              <a:gd name="connsiteX7" fmla="*/ 0 w 3269651"/>
              <a:gd name="connsiteY7" fmla="*/ 127778 h 4426337"/>
              <a:gd name="connsiteX8" fmla="*/ 127778 w 3269651"/>
              <a:gd name="connsiteY8" fmla="*/ 0 h 442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9651" h="4426337">
                <a:moveTo>
                  <a:pt x="127778" y="0"/>
                </a:moveTo>
                <a:lnTo>
                  <a:pt x="3141873" y="0"/>
                </a:lnTo>
                <a:cubicBezTo>
                  <a:pt x="3212443" y="0"/>
                  <a:pt x="3269651" y="57208"/>
                  <a:pt x="3269651" y="127778"/>
                </a:cubicBezTo>
                <a:lnTo>
                  <a:pt x="3269651" y="4298559"/>
                </a:lnTo>
                <a:cubicBezTo>
                  <a:pt x="3269651" y="4369129"/>
                  <a:pt x="3212443" y="4426337"/>
                  <a:pt x="3141873" y="4426337"/>
                </a:cubicBezTo>
                <a:lnTo>
                  <a:pt x="127778" y="4426337"/>
                </a:lnTo>
                <a:cubicBezTo>
                  <a:pt x="57208" y="4426337"/>
                  <a:pt x="0" y="4369129"/>
                  <a:pt x="0" y="4298559"/>
                </a:cubicBezTo>
                <a:lnTo>
                  <a:pt x="0" y="127778"/>
                </a:lnTo>
                <a:cubicBezTo>
                  <a:pt x="0" y="57208"/>
                  <a:pt x="57208" y="0"/>
                  <a:pt x="12777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B5A37BE-F05E-408B-8646-2A3865FEEA5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22A9414-F3D9-4894-AD20-02511B86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F2C17-B816-4A1A-88B2-9B9CC25BAE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C6E8B-13FC-437E-AA47-5D81CB34DA7B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7CF27A-9489-4CE1-BE16-20288275FBB6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3">
            <a:extLst>
              <a:ext uri="{FF2B5EF4-FFF2-40B4-BE49-F238E27FC236}">
                <a16:creationId xmlns:a16="http://schemas.microsoft.com/office/drawing/2014/main" id="{78A485A6-CD7D-46EA-9221-36C6E037A59A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0F06926-C056-4F0C-A26D-7BE2D93A2D70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211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D44D9EE-4B24-44D8-AE11-BE4E07D137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802" y="3211826"/>
            <a:ext cx="11231319" cy="4115479"/>
          </a:xfrm>
          <a:custGeom>
            <a:avLst/>
            <a:gdLst>
              <a:gd name="connsiteX0" fmla="*/ 10726113 w 11231319"/>
              <a:gd name="connsiteY0" fmla="*/ 244645 h 4115479"/>
              <a:gd name="connsiteX1" fmla="*/ 10846355 w 11231319"/>
              <a:gd name="connsiteY1" fmla="*/ 255389 h 4115479"/>
              <a:gd name="connsiteX2" fmla="*/ 11042027 w 11231319"/>
              <a:gd name="connsiteY2" fmla="*/ 750015 h 4115479"/>
              <a:gd name="connsiteX3" fmla="*/ 10515663 w 11231319"/>
              <a:gd name="connsiteY3" fmla="*/ 671237 h 4115479"/>
              <a:gd name="connsiteX4" fmla="*/ 10726113 w 11231319"/>
              <a:gd name="connsiteY4" fmla="*/ 244645 h 4115479"/>
              <a:gd name="connsiteX5" fmla="*/ 4206382 w 11231319"/>
              <a:gd name="connsiteY5" fmla="*/ 58056 h 4115479"/>
              <a:gd name="connsiteX6" fmla="*/ 4244994 w 11231319"/>
              <a:gd name="connsiteY6" fmla="*/ 59553 h 4115479"/>
              <a:gd name="connsiteX7" fmla="*/ 4464777 w 11231319"/>
              <a:gd name="connsiteY7" fmla="*/ 202071 h 4115479"/>
              <a:gd name="connsiteX8" fmla="*/ 4336412 w 11231319"/>
              <a:gd name="connsiteY8" fmla="*/ 658970 h 4115479"/>
              <a:gd name="connsiteX9" fmla="*/ 4005366 w 11231319"/>
              <a:gd name="connsiteY9" fmla="*/ 320053 h 4115479"/>
              <a:gd name="connsiteX10" fmla="*/ 4206382 w 11231319"/>
              <a:gd name="connsiteY10" fmla="*/ 58056 h 4115479"/>
              <a:gd name="connsiteX11" fmla="*/ 1990791 w 11231319"/>
              <a:gd name="connsiteY11" fmla="*/ 900 h 4115479"/>
              <a:gd name="connsiteX12" fmla="*/ 2841271 w 11231319"/>
              <a:gd name="connsiteY12" fmla="*/ 515395 h 4115479"/>
              <a:gd name="connsiteX13" fmla="*/ 2897253 w 11231319"/>
              <a:gd name="connsiteY13" fmla="*/ 585621 h 4115479"/>
              <a:gd name="connsiteX14" fmla="*/ 2922390 w 11231319"/>
              <a:gd name="connsiteY14" fmla="*/ 496055 h 4115479"/>
              <a:gd name="connsiteX15" fmla="*/ 3223801 w 11231319"/>
              <a:gd name="connsiteY15" fmla="*/ 285048 h 4115479"/>
              <a:gd name="connsiteX16" fmla="*/ 3612353 w 11231319"/>
              <a:gd name="connsiteY16" fmla="*/ 429628 h 4115479"/>
              <a:gd name="connsiteX17" fmla="*/ 3607538 w 11231319"/>
              <a:gd name="connsiteY17" fmla="*/ 1282751 h 4115479"/>
              <a:gd name="connsiteX18" fmla="*/ 3433797 w 11231319"/>
              <a:gd name="connsiteY18" fmla="*/ 1368032 h 4115479"/>
              <a:gd name="connsiteX19" fmla="*/ 3381237 w 11231319"/>
              <a:gd name="connsiteY19" fmla="*/ 1386674 h 4115479"/>
              <a:gd name="connsiteX20" fmla="*/ 3473290 w 11231319"/>
              <a:gd name="connsiteY20" fmla="*/ 1578975 h 4115479"/>
              <a:gd name="connsiteX21" fmla="*/ 3497734 w 11231319"/>
              <a:gd name="connsiteY21" fmla="*/ 1639683 h 4115479"/>
              <a:gd name="connsiteX22" fmla="*/ 3615238 w 11231319"/>
              <a:gd name="connsiteY22" fmla="*/ 1488202 h 4115479"/>
              <a:gd name="connsiteX23" fmla="*/ 4023223 w 11231319"/>
              <a:gd name="connsiteY23" fmla="*/ 1071634 h 4115479"/>
              <a:gd name="connsiteX24" fmla="*/ 5937211 w 11231319"/>
              <a:gd name="connsiteY24" fmla="*/ 628325 h 4115479"/>
              <a:gd name="connsiteX25" fmla="*/ 5982494 w 11231319"/>
              <a:gd name="connsiteY25" fmla="*/ 679607 h 4115479"/>
              <a:gd name="connsiteX26" fmla="*/ 5995078 w 11231319"/>
              <a:gd name="connsiteY26" fmla="*/ 655726 h 4115479"/>
              <a:gd name="connsiteX27" fmla="*/ 8129879 w 11231319"/>
              <a:gd name="connsiteY27" fmla="*/ 421063 h 4115479"/>
              <a:gd name="connsiteX28" fmla="*/ 8752345 w 11231319"/>
              <a:gd name="connsiteY28" fmla="*/ 673258 h 4115479"/>
              <a:gd name="connsiteX29" fmla="*/ 8884331 w 11231319"/>
              <a:gd name="connsiteY29" fmla="*/ 745429 h 4115479"/>
              <a:gd name="connsiteX30" fmla="*/ 8902533 w 11231319"/>
              <a:gd name="connsiteY30" fmla="*/ 720670 h 4115479"/>
              <a:gd name="connsiteX31" fmla="*/ 9434119 w 11231319"/>
              <a:gd name="connsiteY31" fmla="*/ 419489 h 4115479"/>
              <a:gd name="connsiteX32" fmla="*/ 10542655 w 11231319"/>
              <a:gd name="connsiteY32" fmla="*/ 1057973 h 4115479"/>
              <a:gd name="connsiteX33" fmla="*/ 11006783 w 11231319"/>
              <a:gd name="connsiteY33" fmla="*/ 2549877 h 4115479"/>
              <a:gd name="connsiteX34" fmla="*/ 10945787 w 11231319"/>
              <a:gd name="connsiteY34" fmla="*/ 2612863 h 4115479"/>
              <a:gd name="connsiteX35" fmla="*/ 11025189 w 11231319"/>
              <a:gd name="connsiteY35" fmla="*/ 2666028 h 4115479"/>
              <a:gd name="connsiteX36" fmla="*/ 10859157 w 11231319"/>
              <a:gd name="connsiteY36" fmla="*/ 3411205 h 4115479"/>
              <a:gd name="connsiteX37" fmla="*/ 10125201 w 11231319"/>
              <a:gd name="connsiteY37" fmla="*/ 3080624 h 4115479"/>
              <a:gd name="connsiteX38" fmla="*/ 10124215 w 11231319"/>
              <a:gd name="connsiteY38" fmla="*/ 3034392 h 4115479"/>
              <a:gd name="connsiteX39" fmla="*/ 9975445 w 11231319"/>
              <a:gd name="connsiteY39" fmla="*/ 3076900 h 4115479"/>
              <a:gd name="connsiteX40" fmla="*/ 8960317 w 11231319"/>
              <a:gd name="connsiteY40" fmla="*/ 3154930 h 4115479"/>
              <a:gd name="connsiteX41" fmla="*/ 8912523 w 11231319"/>
              <a:gd name="connsiteY41" fmla="*/ 3140116 h 4115479"/>
              <a:gd name="connsiteX42" fmla="*/ 8714437 w 11231319"/>
              <a:gd name="connsiteY42" fmla="*/ 3324964 h 4115479"/>
              <a:gd name="connsiteX43" fmla="*/ 6306010 w 11231319"/>
              <a:gd name="connsiteY43" fmla="*/ 3529359 h 4115479"/>
              <a:gd name="connsiteX44" fmla="*/ 6294094 w 11231319"/>
              <a:gd name="connsiteY44" fmla="*/ 3507633 h 4115479"/>
              <a:gd name="connsiteX45" fmla="*/ 6265005 w 11231319"/>
              <a:gd name="connsiteY45" fmla="*/ 3540355 h 4115479"/>
              <a:gd name="connsiteX46" fmla="*/ 4565957 w 11231319"/>
              <a:gd name="connsiteY46" fmla="*/ 3579812 h 4115479"/>
              <a:gd name="connsiteX47" fmla="*/ 3614062 w 11231319"/>
              <a:gd name="connsiteY47" fmla="*/ 3130226 h 4115479"/>
              <a:gd name="connsiteX48" fmla="*/ 3587403 w 11231319"/>
              <a:gd name="connsiteY48" fmla="*/ 3107388 h 4115479"/>
              <a:gd name="connsiteX49" fmla="*/ 3538303 w 11231319"/>
              <a:gd name="connsiteY49" fmla="*/ 3182540 h 4115479"/>
              <a:gd name="connsiteX50" fmla="*/ 1812964 w 11231319"/>
              <a:gd name="connsiteY50" fmla="*/ 3633129 h 4115479"/>
              <a:gd name="connsiteX51" fmla="*/ 533072 w 11231319"/>
              <a:gd name="connsiteY51" fmla="*/ 1147212 h 4115479"/>
              <a:gd name="connsiteX52" fmla="*/ 601981 w 11231319"/>
              <a:gd name="connsiteY52" fmla="*/ 1043279 h 4115479"/>
              <a:gd name="connsiteX53" fmla="*/ 489135 w 11231319"/>
              <a:gd name="connsiteY53" fmla="*/ 1065251 h 4115479"/>
              <a:gd name="connsiteX54" fmla="*/ 183796 w 11231319"/>
              <a:gd name="connsiteY54" fmla="*/ 578215 h 4115479"/>
              <a:gd name="connsiteX55" fmla="*/ 806201 w 11231319"/>
              <a:gd name="connsiteY55" fmla="*/ 418374 h 4115479"/>
              <a:gd name="connsiteX56" fmla="*/ 901592 w 11231319"/>
              <a:gd name="connsiteY56" fmla="*/ 528613 h 4115479"/>
              <a:gd name="connsiteX57" fmla="*/ 942442 w 11231319"/>
              <a:gd name="connsiteY57" fmla="*/ 595154 h 4115479"/>
              <a:gd name="connsiteX58" fmla="*/ 1001474 w 11231319"/>
              <a:gd name="connsiteY58" fmla="*/ 528449 h 4115479"/>
              <a:gd name="connsiteX59" fmla="*/ 1990791 w 11231319"/>
              <a:gd name="connsiteY59" fmla="*/ 900 h 411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231319" h="4115479">
                <a:moveTo>
                  <a:pt x="10726113" y="244645"/>
                </a:moveTo>
                <a:cubicBezTo>
                  <a:pt x="10762445" y="245239"/>
                  <a:pt x="10802525" y="248820"/>
                  <a:pt x="10846355" y="255389"/>
                </a:cubicBezTo>
                <a:cubicBezTo>
                  <a:pt x="11197823" y="307838"/>
                  <a:pt x="11262767" y="472748"/>
                  <a:pt x="11042027" y="750015"/>
                </a:cubicBezTo>
                <a:cubicBezTo>
                  <a:pt x="10821287" y="1027283"/>
                  <a:pt x="10645555" y="1001059"/>
                  <a:pt x="10515663" y="671237"/>
                </a:cubicBezTo>
                <a:cubicBezTo>
                  <a:pt x="10401277" y="382736"/>
                  <a:pt x="10471801" y="240492"/>
                  <a:pt x="10726113" y="244645"/>
                </a:cubicBezTo>
                <a:close/>
                <a:moveTo>
                  <a:pt x="4206382" y="58056"/>
                </a:moveTo>
                <a:cubicBezTo>
                  <a:pt x="4218840" y="56934"/>
                  <a:pt x="4231711" y="57433"/>
                  <a:pt x="4244994" y="59553"/>
                </a:cubicBezTo>
                <a:cubicBezTo>
                  <a:pt x="4308755" y="69728"/>
                  <a:pt x="4382015" y="117248"/>
                  <a:pt x="4464777" y="202071"/>
                </a:cubicBezTo>
                <a:cubicBezTo>
                  <a:pt x="4685474" y="428266"/>
                  <a:pt x="4642686" y="580816"/>
                  <a:pt x="4336412" y="658970"/>
                </a:cubicBezTo>
                <a:cubicBezTo>
                  <a:pt x="4030138" y="737876"/>
                  <a:pt x="3919790" y="624402"/>
                  <a:pt x="4005366" y="320053"/>
                </a:cubicBezTo>
                <a:cubicBezTo>
                  <a:pt x="4052166" y="153201"/>
                  <a:pt x="4119171" y="65910"/>
                  <a:pt x="4206382" y="58056"/>
                </a:cubicBezTo>
                <a:close/>
                <a:moveTo>
                  <a:pt x="1990791" y="900"/>
                </a:moveTo>
                <a:cubicBezTo>
                  <a:pt x="2282032" y="14654"/>
                  <a:pt x="2565512" y="186195"/>
                  <a:pt x="2841271" y="515395"/>
                </a:cubicBezTo>
                <a:lnTo>
                  <a:pt x="2897253" y="585621"/>
                </a:lnTo>
                <a:lnTo>
                  <a:pt x="2922390" y="496055"/>
                </a:lnTo>
                <a:cubicBezTo>
                  <a:pt x="2977806" y="346603"/>
                  <a:pt x="3078346" y="276285"/>
                  <a:pt x="3223801" y="285048"/>
                </a:cubicBezTo>
                <a:cubicBezTo>
                  <a:pt x="3329588" y="291421"/>
                  <a:pt x="3459132" y="339621"/>
                  <a:pt x="3612353" y="429628"/>
                </a:cubicBezTo>
                <a:cubicBezTo>
                  <a:pt x="4103969" y="717994"/>
                  <a:pt x="4101929" y="1002253"/>
                  <a:pt x="3607538" y="1282751"/>
                </a:cubicBezTo>
                <a:cubicBezTo>
                  <a:pt x="3545740" y="1317813"/>
                  <a:pt x="3487825" y="1346240"/>
                  <a:pt x="3433797" y="1368032"/>
                </a:cubicBezTo>
                <a:lnTo>
                  <a:pt x="3381237" y="1386674"/>
                </a:lnTo>
                <a:lnTo>
                  <a:pt x="3473290" y="1578975"/>
                </a:lnTo>
                <a:lnTo>
                  <a:pt x="3497734" y="1639683"/>
                </a:lnTo>
                <a:lnTo>
                  <a:pt x="3615238" y="1488202"/>
                </a:lnTo>
                <a:cubicBezTo>
                  <a:pt x="3728594" y="1354221"/>
                  <a:pt x="3864592" y="1215361"/>
                  <a:pt x="4023223" y="1071634"/>
                </a:cubicBezTo>
                <a:cubicBezTo>
                  <a:pt x="4857458" y="314803"/>
                  <a:pt x="5495251" y="167358"/>
                  <a:pt x="5937211" y="628325"/>
                </a:cubicBezTo>
                <a:lnTo>
                  <a:pt x="5982494" y="679607"/>
                </a:lnTo>
                <a:lnTo>
                  <a:pt x="5995078" y="655726"/>
                </a:lnTo>
                <a:cubicBezTo>
                  <a:pt x="6308345" y="124847"/>
                  <a:pt x="7020095" y="46917"/>
                  <a:pt x="8129879" y="421063"/>
                </a:cubicBezTo>
                <a:cubicBezTo>
                  <a:pt x="8363517" y="499830"/>
                  <a:pt x="8571007" y="583897"/>
                  <a:pt x="8752345" y="673258"/>
                </a:cubicBezTo>
                <a:lnTo>
                  <a:pt x="8884331" y="745429"/>
                </a:lnTo>
                <a:lnTo>
                  <a:pt x="8902533" y="720670"/>
                </a:lnTo>
                <a:cubicBezTo>
                  <a:pt x="9056115" y="527392"/>
                  <a:pt x="9233311" y="427023"/>
                  <a:pt x="9434119" y="419489"/>
                </a:cubicBezTo>
                <a:cubicBezTo>
                  <a:pt x="9746491" y="407771"/>
                  <a:pt x="10116003" y="620692"/>
                  <a:pt x="10542655" y="1057973"/>
                </a:cubicBezTo>
                <a:cubicBezTo>
                  <a:pt x="11152161" y="1682661"/>
                  <a:pt x="11306869" y="2180233"/>
                  <a:pt x="11006783" y="2549877"/>
                </a:cubicBezTo>
                <a:lnTo>
                  <a:pt x="10945787" y="2612863"/>
                </a:lnTo>
                <a:lnTo>
                  <a:pt x="11025189" y="2666028"/>
                </a:lnTo>
                <a:cubicBezTo>
                  <a:pt x="11347383" y="2917453"/>
                  <a:pt x="11291747" y="3165769"/>
                  <a:pt x="10859157" y="3411205"/>
                </a:cubicBezTo>
                <a:cubicBezTo>
                  <a:pt x="10395665" y="3674171"/>
                  <a:pt x="10150653" y="3563884"/>
                  <a:pt x="10125201" y="3080624"/>
                </a:cubicBezTo>
                <a:lnTo>
                  <a:pt x="10124215" y="3034392"/>
                </a:lnTo>
                <a:lnTo>
                  <a:pt x="9975445" y="3076900"/>
                </a:lnTo>
                <a:cubicBezTo>
                  <a:pt x="9552523" y="3185857"/>
                  <a:pt x="9214145" y="3211799"/>
                  <a:pt x="8960317" y="3154930"/>
                </a:cubicBezTo>
                <a:lnTo>
                  <a:pt x="8912523" y="3140116"/>
                </a:lnTo>
                <a:lnTo>
                  <a:pt x="8714437" y="3324964"/>
                </a:lnTo>
                <a:cubicBezTo>
                  <a:pt x="7605950" y="4306398"/>
                  <a:pt x="6802541" y="4373355"/>
                  <a:pt x="6306010" y="3529359"/>
                </a:cubicBezTo>
                <a:lnTo>
                  <a:pt x="6294094" y="3507633"/>
                </a:lnTo>
                <a:lnTo>
                  <a:pt x="6265005" y="3540355"/>
                </a:lnTo>
                <a:cubicBezTo>
                  <a:pt x="5947472" y="3828241"/>
                  <a:pt x="5381033" y="3841536"/>
                  <a:pt x="4565957" y="3579812"/>
                </a:cubicBezTo>
                <a:cubicBezTo>
                  <a:pt x="4157879" y="3449811"/>
                  <a:pt x="3840602" y="3299912"/>
                  <a:pt x="3614062" y="3130226"/>
                </a:cubicBezTo>
                <a:lnTo>
                  <a:pt x="3587403" y="3107388"/>
                </a:lnTo>
                <a:lnTo>
                  <a:pt x="3538303" y="3182540"/>
                </a:lnTo>
                <a:cubicBezTo>
                  <a:pt x="3261538" y="3525045"/>
                  <a:pt x="2686379" y="3675387"/>
                  <a:pt x="1812964" y="3633129"/>
                </a:cubicBezTo>
                <a:cubicBezTo>
                  <a:pt x="-51627" y="3547221"/>
                  <a:pt x="-477388" y="2715755"/>
                  <a:pt x="533072" y="1147212"/>
                </a:cubicBezTo>
                <a:lnTo>
                  <a:pt x="601981" y="1043279"/>
                </a:lnTo>
                <a:lnTo>
                  <a:pt x="489135" y="1065251"/>
                </a:lnTo>
                <a:cubicBezTo>
                  <a:pt x="184129" y="1101804"/>
                  <a:pt x="82350" y="939003"/>
                  <a:pt x="183796" y="578215"/>
                </a:cubicBezTo>
                <a:cubicBezTo>
                  <a:pt x="299734" y="164867"/>
                  <a:pt x="507202" y="111926"/>
                  <a:pt x="806201" y="418374"/>
                </a:cubicBezTo>
                <a:cubicBezTo>
                  <a:pt x="843576" y="456680"/>
                  <a:pt x="875373" y="493427"/>
                  <a:pt x="901592" y="528613"/>
                </a:cubicBezTo>
                <a:lnTo>
                  <a:pt x="942442" y="595154"/>
                </a:lnTo>
                <a:lnTo>
                  <a:pt x="1001474" y="528449"/>
                </a:lnTo>
                <a:cubicBezTo>
                  <a:pt x="1340672" y="161562"/>
                  <a:pt x="1670427" y="-14230"/>
                  <a:pt x="1990791" y="90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241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7CFFF0-4770-4535-B407-E253FFD1E3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500" y="304800"/>
            <a:ext cx="3937000" cy="6223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/>
            </a:lvl1pPr>
          </a:lstStyle>
          <a:p>
            <a:pPr lvl="0"/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628F31-2FF0-46F1-941A-8B8CC5BE1BB3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D17100-7129-43B4-BDA6-67DED9F3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C4711-8169-42E1-AE99-4EB69023319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21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3D4BF36-2A4F-4FDB-A177-5275BE74D3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500" y="304800"/>
            <a:ext cx="11569700" cy="30099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/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09AF0B1-3BC9-4099-A298-5E52C1F829A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E25AC4-ED0D-4624-B6FD-72D0BF47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918BD-ADCC-4CB0-836C-9492CDB2EBA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976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9B039EA-E678-497C-A716-F1B97C373B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7351" y="2558266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/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D33227E-D038-45EB-8515-E8E58BC423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0217" y="2558265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/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A6BE1F2-DCDC-4DC6-AC9A-1A1F1121E4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3083" y="2558266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/>
            </a:lvl1pPr>
          </a:lstStyle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ED600893-3036-4F7F-AF81-DA7A5E80776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612C57-6C5D-4A76-88BA-D37EE589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2384AE-70DC-409A-B805-33DA3B0401F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977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3704F5-7843-44D3-8066-7CFD0B1BD5D0}"/>
              </a:ext>
            </a:extLst>
          </p:cNvPr>
          <p:cNvSpPr/>
          <p:nvPr userDrawn="1"/>
        </p:nvSpPr>
        <p:spPr>
          <a:xfrm>
            <a:off x="1617791" y="2002971"/>
            <a:ext cx="8067676" cy="2467205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2D550-4365-444B-943F-B21989C7A6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17663" y="2003195"/>
            <a:ext cx="3038475" cy="2467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B5DC933-56F5-494D-92A0-30DB47E539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42429" y="1014956"/>
            <a:ext cx="2424114" cy="141452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817FD80-44DD-41AC-B8F4-640C66F2C0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18027" y="4301302"/>
            <a:ext cx="2424114" cy="141452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18B3381-1DEA-487D-90EF-F808C8AA57F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67DFEE1-4EA0-4E67-BF8B-DFBEC227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37198-24FF-433E-8AFB-1FC87DF2194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867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11" grpId="0" animBg="1"/>
      <p:bldP spid="1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BD7133-109B-4827-A07A-35DF8E80BDCF}"/>
              </a:ext>
            </a:extLst>
          </p:cNvPr>
          <p:cNvSpPr/>
          <p:nvPr userDrawn="1"/>
        </p:nvSpPr>
        <p:spPr>
          <a:xfrm>
            <a:off x="5661025" y="1129256"/>
            <a:ext cx="2276475" cy="345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C7070B-B314-4E2E-A8BA-D0767AEE95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027" y="1129256"/>
            <a:ext cx="2276474" cy="1461544"/>
          </a:xfrm>
          <a:custGeom>
            <a:avLst/>
            <a:gdLst>
              <a:gd name="connsiteX0" fmla="*/ 0 w 2276475"/>
              <a:gd name="connsiteY0" fmla="*/ 0 h 1461544"/>
              <a:gd name="connsiteX1" fmla="*/ 2276475 w 2276475"/>
              <a:gd name="connsiteY1" fmla="*/ 0 h 1461544"/>
              <a:gd name="connsiteX2" fmla="*/ 2276475 w 2276475"/>
              <a:gd name="connsiteY2" fmla="*/ 1461544 h 1461544"/>
              <a:gd name="connsiteX3" fmla="*/ 0 w 2276475"/>
              <a:gd name="connsiteY3" fmla="*/ 1461544 h 146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1461544">
                <a:moveTo>
                  <a:pt x="0" y="0"/>
                </a:moveTo>
                <a:lnTo>
                  <a:pt x="2276475" y="0"/>
                </a:lnTo>
                <a:lnTo>
                  <a:pt x="2276475" y="1461544"/>
                </a:lnTo>
                <a:lnTo>
                  <a:pt x="0" y="146154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 dirty="0"/>
            </a:lvl1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1BD2B-0E23-487E-A71B-5D30E0E02741}"/>
              </a:ext>
            </a:extLst>
          </p:cNvPr>
          <p:cNvSpPr/>
          <p:nvPr userDrawn="1"/>
        </p:nvSpPr>
        <p:spPr>
          <a:xfrm>
            <a:off x="7937500" y="2124619"/>
            <a:ext cx="2276475" cy="345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861C27-82E7-4FB1-973F-678F69194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37502" y="2124619"/>
            <a:ext cx="2276474" cy="1461544"/>
          </a:xfrm>
          <a:custGeom>
            <a:avLst/>
            <a:gdLst>
              <a:gd name="connsiteX0" fmla="*/ 0 w 2276475"/>
              <a:gd name="connsiteY0" fmla="*/ 0 h 1461544"/>
              <a:gd name="connsiteX1" fmla="*/ 2276475 w 2276475"/>
              <a:gd name="connsiteY1" fmla="*/ 0 h 1461544"/>
              <a:gd name="connsiteX2" fmla="*/ 2276475 w 2276475"/>
              <a:gd name="connsiteY2" fmla="*/ 1461544 h 1461544"/>
              <a:gd name="connsiteX3" fmla="*/ 0 w 2276475"/>
              <a:gd name="connsiteY3" fmla="*/ 1461544 h 146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1461544">
                <a:moveTo>
                  <a:pt x="0" y="0"/>
                </a:moveTo>
                <a:lnTo>
                  <a:pt x="2276475" y="0"/>
                </a:lnTo>
                <a:lnTo>
                  <a:pt x="2276475" y="1461544"/>
                </a:lnTo>
                <a:lnTo>
                  <a:pt x="0" y="146154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 dirty="0"/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4A4985A-1F94-4E77-A924-BA3376F0BD03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3417F08-A033-4256-AEA7-5E49F6BE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82E5B-18C0-4786-A7B7-97EEF46FCAA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41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8BC4D-B0C0-4789-81D8-C572825D2004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2DE0BC-4DCF-47CC-9E96-2CF62728623E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559F9B0-3536-4F80-B9B4-C2427EB67B73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30F32-47B5-49F1-A95C-DFB7A97C8C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4788" y="2286000"/>
            <a:ext cx="4297362" cy="2667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694D72-D352-431F-B640-ABFC0C5DB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086" y="1173705"/>
            <a:ext cx="2416971" cy="141452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32D02A2-1009-4BA4-9815-28DA5841D66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5BE7252-3416-41FA-9590-DA5EAE67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FD9AC-95F9-4CB0-9873-447D3F5151D9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08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217EA8-3AAD-4CB1-B190-F73721BA678F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339EB5-BAC2-4098-AD4F-A4BC750BCCC0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8B854B98-EDD1-4669-81B5-DC2C65EC3C5E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1289C-38C3-42AC-9F3F-AF54B5212E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25575" y="1557338"/>
            <a:ext cx="6411913" cy="3711575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7F29200-9EE3-432D-A519-094993853C2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7F66C4C-0BF5-4381-9AFC-D57CBAEB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514EC-3813-47FE-9CCE-7F873784FBA9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06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Company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D1A6E7-819C-4D6B-A60A-83B7AC3B4DC6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D931B1-9A77-44EA-B0A2-D67F29CB1270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8EFCFC0E-DA3E-4474-BD24-876DFDA19771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FF8E9EB-C929-4F03-AA77-56DFB603754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9903BD6-7052-4B2F-9160-C6A3EA30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F55F4-70CE-428C-96AA-886E3033C55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8348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B28D694-E3A5-4BDF-A8E9-D1FF2AB4A3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944" y="330200"/>
            <a:ext cx="6736355" cy="3098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617BEC0-849C-4E2D-AB4C-35D9B2D1F2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31100" y="330200"/>
            <a:ext cx="4316412" cy="3098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/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2368398-291C-440E-BFAF-F1A554224A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888" y="3556000"/>
            <a:ext cx="2830512" cy="297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04D2FAF-5799-4A4D-9980-66405D236F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96116" y="3556000"/>
            <a:ext cx="2830512" cy="297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5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E3E05CC-4901-411B-964F-E0FF42FD9D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0052" y="1057275"/>
            <a:ext cx="2691896" cy="25971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11C9DA6-DB3C-4EA0-B855-C24AFCCB61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12956" y="1201010"/>
            <a:ext cx="2393938" cy="230968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378F0779-37CB-455E-8C66-257C96DC0CE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85106" y="1201010"/>
            <a:ext cx="2393938" cy="230968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78086D5-D3AE-4675-8B6C-9D0125D6D39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763BF95-4A9F-417F-9396-60BD55BF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39211-A0F3-4A27-8983-85322C75363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13F5C-6714-4636-9711-78DB7A54FD5F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24280-E0F0-4DE2-9384-20224162E9C5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74095DE7-B7B4-415D-9EBC-7B3DECBE5D6E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A0A41CFA-A5D3-409F-8BD3-85F697EDFF0C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7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AC3C2B-9CB0-4EBA-BD86-EB525212C99D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13CD50-4C7C-498B-9772-7A265E8C723C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A803C1CD-72E4-4BB3-9396-48500494B135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C001D50-9FCA-4C41-BA5B-F3160C0219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"/>
            <a:ext cx="5321299" cy="6858000"/>
          </a:xfrm>
          <a:custGeom>
            <a:avLst/>
            <a:gdLst>
              <a:gd name="connsiteX0" fmla="*/ 2158999 w 5321299"/>
              <a:gd name="connsiteY0" fmla="*/ 5464728 h 6858000"/>
              <a:gd name="connsiteX1" fmla="*/ 3162299 w 5321299"/>
              <a:gd name="connsiteY1" fmla="*/ 5464728 h 6858000"/>
              <a:gd name="connsiteX2" fmla="*/ 3162299 w 5321299"/>
              <a:gd name="connsiteY2" fmla="*/ 6003342 h 6858000"/>
              <a:gd name="connsiteX3" fmla="*/ 2158999 w 5321299"/>
              <a:gd name="connsiteY3" fmla="*/ 6003342 h 6858000"/>
              <a:gd name="connsiteX4" fmla="*/ 0 w 5321299"/>
              <a:gd name="connsiteY4" fmla="*/ 4709556 h 6858000"/>
              <a:gd name="connsiteX5" fmla="*/ 1003300 w 5321299"/>
              <a:gd name="connsiteY5" fmla="*/ 4709556 h 6858000"/>
              <a:gd name="connsiteX6" fmla="*/ 1003300 w 5321299"/>
              <a:gd name="connsiteY6" fmla="*/ 6858000 h 6858000"/>
              <a:gd name="connsiteX7" fmla="*/ 0 w 5321299"/>
              <a:gd name="connsiteY7" fmla="*/ 6858000 h 6858000"/>
              <a:gd name="connsiteX8" fmla="*/ 3238499 w 5321299"/>
              <a:gd name="connsiteY8" fmla="*/ 4618581 h 6858000"/>
              <a:gd name="connsiteX9" fmla="*/ 4241799 w 5321299"/>
              <a:gd name="connsiteY9" fmla="*/ 4618581 h 6858000"/>
              <a:gd name="connsiteX10" fmla="*/ 4241799 w 5321299"/>
              <a:gd name="connsiteY10" fmla="*/ 6857999 h 6858000"/>
              <a:gd name="connsiteX11" fmla="*/ 3238499 w 5321299"/>
              <a:gd name="connsiteY11" fmla="*/ 6857999 h 6858000"/>
              <a:gd name="connsiteX12" fmla="*/ 1079499 w 5321299"/>
              <a:gd name="connsiteY12" fmla="*/ 3970389 h 6858000"/>
              <a:gd name="connsiteX13" fmla="*/ 2082799 w 5321299"/>
              <a:gd name="connsiteY13" fmla="*/ 3970389 h 6858000"/>
              <a:gd name="connsiteX14" fmla="*/ 2082799 w 5321299"/>
              <a:gd name="connsiteY14" fmla="*/ 6777117 h 6858000"/>
              <a:gd name="connsiteX15" fmla="*/ 1079499 w 5321299"/>
              <a:gd name="connsiteY15" fmla="*/ 6777117 h 6858000"/>
              <a:gd name="connsiteX16" fmla="*/ 4317999 w 5321299"/>
              <a:gd name="connsiteY16" fmla="*/ 3879415 h 6858000"/>
              <a:gd name="connsiteX17" fmla="*/ 5321299 w 5321299"/>
              <a:gd name="connsiteY17" fmla="*/ 3879415 h 6858000"/>
              <a:gd name="connsiteX18" fmla="*/ 5321299 w 5321299"/>
              <a:gd name="connsiteY18" fmla="*/ 6449861 h 6858000"/>
              <a:gd name="connsiteX19" fmla="*/ 4317999 w 5321299"/>
              <a:gd name="connsiteY19" fmla="*/ 6449861 h 6858000"/>
              <a:gd name="connsiteX20" fmla="*/ 2158999 w 5321299"/>
              <a:gd name="connsiteY20" fmla="*/ 2567025 h 6858000"/>
              <a:gd name="connsiteX21" fmla="*/ 3162299 w 5321299"/>
              <a:gd name="connsiteY21" fmla="*/ 2567025 h 6858000"/>
              <a:gd name="connsiteX22" fmla="*/ 3162299 w 5321299"/>
              <a:gd name="connsiteY22" fmla="*/ 5373753 h 6858000"/>
              <a:gd name="connsiteX23" fmla="*/ 2158999 w 5321299"/>
              <a:gd name="connsiteY23" fmla="*/ 5373753 h 6858000"/>
              <a:gd name="connsiteX24" fmla="*/ 0 w 5321299"/>
              <a:gd name="connsiteY24" fmla="*/ 1811854 h 6858000"/>
              <a:gd name="connsiteX25" fmla="*/ 1003300 w 5321299"/>
              <a:gd name="connsiteY25" fmla="*/ 1811854 h 6858000"/>
              <a:gd name="connsiteX26" fmla="*/ 1003300 w 5321299"/>
              <a:gd name="connsiteY26" fmla="*/ 4618581 h 6858000"/>
              <a:gd name="connsiteX27" fmla="*/ 0 w 5321299"/>
              <a:gd name="connsiteY27" fmla="*/ 4618581 h 6858000"/>
              <a:gd name="connsiteX28" fmla="*/ 3238499 w 5321299"/>
              <a:gd name="connsiteY28" fmla="*/ 1720878 h 6858000"/>
              <a:gd name="connsiteX29" fmla="*/ 4241799 w 5321299"/>
              <a:gd name="connsiteY29" fmla="*/ 1720878 h 6858000"/>
              <a:gd name="connsiteX30" fmla="*/ 4241799 w 5321299"/>
              <a:gd name="connsiteY30" fmla="*/ 4527606 h 6858000"/>
              <a:gd name="connsiteX31" fmla="*/ 3238499 w 5321299"/>
              <a:gd name="connsiteY31" fmla="*/ 4527606 h 6858000"/>
              <a:gd name="connsiteX32" fmla="*/ 4317999 w 5321299"/>
              <a:gd name="connsiteY32" fmla="*/ 1217991 h 6858000"/>
              <a:gd name="connsiteX33" fmla="*/ 5321299 w 5321299"/>
              <a:gd name="connsiteY33" fmla="*/ 1217991 h 6858000"/>
              <a:gd name="connsiteX34" fmla="*/ 5321299 w 5321299"/>
              <a:gd name="connsiteY34" fmla="*/ 3788437 h 6858000"/>
              <a:gd name="connsiteX35" fmla="*/ 4317999 w 5321299"/>
              <a:gd name="connsiteY35" fmla="*/ 3788437 h 6858000"/>
              <a:gd name="connsiteX36" fmla="*/ 1079499 w 5321299"/>
              <a:gd name="connsiteY36" fmla="*/ 1072687 h 6858000"/>
              <a:gd name="connsiteX37" fmla="*/ 2082799 w 5321299"/>
              <a:gd name="connsiteY37" fmla="*/ 1072687 h 6858000"/>
              <a:gd name="connsiteX38" fmla="*/ 2082799 w 5321299"/>
              <a:gd name="connsiteY38" fmla="*/ 3879414 h 6858000"/>
              <a:gd name="connsiteX39" fmla="*/ 1079499 w 5321299"/>
              <a:gd name="connsiteY39" fmla="*/ 3879414 h 6858000"/>
              <a:gd name="connsiteX40" fmla="*/ 3238499 w 5321299"/>
              <a:gd name="connsiteY40" fmla="*/ 286347 h 6858000"/>
              <a:gd name="connsiteX41" fmla="*/ 4241799 w 5321299"/>
              <a:gd name="connsiteY41" fmla="*/ 286347 h 6858000"/>
              <a:gd name="connsiteX42" fmla="*/ 4241799 w 5321299"/>
              <a:gd name="connsiteY42" fmla="*/ 1629903 h 6858000"/>
              <a:gd name="connsiteX43" fmla="*/ 3238499 w 5321299"/>
              <a:gd name="connsiteY43" fmla="*/ 1629903 h 6858000"/>
              <a:gd name="connsiteX44" fmla="*/ 0 w 5321299"/>
              <a:gd name="connsiteY44" fmla="*/ 1 h 6858000"/>
              <a:gd name="connsiteX45" fmla="*/ 1003300 w 5321299"/>
              <a:gd name="connsiteY45" fmla="*/ 1 h 6858000"/>
              <a:gd name="connsiteX46" fmla="*/ 1003300 w 5321299"/>
              <a:gd name="connsiteY46" fmla="*/ 1720879 h 6858000"/>
              <a:gd name="connsiteX47" fmla="*/ 0 w 5321299"/>
              <a:gd name="connsiteY47" fmla="*/ 1720879 h 6858000"/>
              <a:gd name="connsiteX48" fmla="*/ 2158999 w 5321299"/>
              <a:gd name="connsiteY48" fmla="*/ 0 h 6858000"/>
              <a:gd name="connsiteX49" fmla="*/ 3162299 w 5321299"/>
              <a:gd name="connsiteY49" fmla="*/ 0 h 6858000"/>
              <a:gd name="connsiteX50" fmla="*/ 3162299 w 5321299"/>
              <a:gd name="connsiteY50" fmla="*/ 2476051 h 6858000"/>
              <a:gd name="connsiteX51" fmla="*/ 2158999 w 5321299"/>
              <a:gd name="connsiteY51" fmla="*/ 24760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321299" h="6858000">
                <a:moveTo>
                  <a:pt x="2158999" y="5464728"/>
                </a:moveTo>
                <a:lnTo>
                  <a:pt x="3162299" y="5464728"/>
                </a:lnTo>
                <a:lnTo>
                  <a:pt x="3162299" y="6003342"/>
                </a:lnTo>
                <a:lnTo>
                  <a:pt x="2158999" y="6003342"/>
                </a:lnTo>
                <a:close/>
                <a:moveTo>
                  <a:pt x="0" y="4709556"/>
                </a:moveTo>
                <a:lnTo>
                  <a:pt x="1003300" y="4709556"/>
                </a:lnTo>
                <a:lnTo>
                  <a:pt x="1003300" y="6858000"/>
                </a:lnTo>
                <a:lnTo>
                  <a:pt x="0" y="6858000"/>
                </a:lnTo>
                <a:close/>
                <a:moveTo>
                  <a:pt x="3238499" y="4618581"/>
                </a:moveTo>
                <a:lnTo>
                  <a:pt x="4241799" y="4618581"/>
                </a:lnTo>
                <a:lnTo>
                  <a:pt x="4241799" y="6857999"/>
                </a:lnTo>
                <a:lnTo>
                  <a:pt x="3238499" y="6857999"/>
                </a:lnTo>
                <a:close/>
                <a:moveTo>
                  <a:pt x="1079499" y="3970389"/>
                </a:moveTo>
                <a:lnTo>
                  <a:pt x="2082799" y="3970389"/>
                </a:lnTo>
                <a:lnTo>
                  <a:pt x="2082799" y="6777117"/>
                </a:lnTo>
                <a:lnTo>
                  <a:pt x="1079499" y="6777117"/>
                </a:lnTo>
                <a:close/>
                <a:moveTo>
                  <a:pt x="4317999" y="3879415"/>
                </a:moveTo>
                <a:lnTo>
                  <a:pt x="5321299" y="3879415"/>
                </a:lnTo>
                <a:lnTo>
                  <a:pt x="5321299" y="6449861"/>
                </a:lnTo>
                <a:lnTo>
                  <a:pt x="4317999" y="6449861"/>
                </a:lnTo>
                <a:close/>
                <a:moveTo>
                  <a:pt x="2158999" y="2567025"/>
                </a:moveTo>
                <a:lnTo>
                  <a:pt x="3162299" y="2567025"/>
                </a:lnTo>
                <a:lnTo>
                  <a:pt x="3162299" y="5373753"/>
                </a:lnTo>
                <a:lnTo>
                  <a:pt x="2158999" y="5373753"/>
                </a:lnTo>
                <a:close/>
                <a:moveTo>
                  <a:pt x="0" y="1811854"/>
                </a:moveTo>
                <a:lnTo>
                  <a:pt x="1003300" y="1811854"/>
                </a:lnTo>
                <a:lnTo>
                  <a:pt x="1003300" y="4618581"/>
                </a:lnTo>
                <a:lnTo>
                  <a:pt x="0" y="4618581"/>
                </a:lnTo>
                <a:close/>
                <a:moveTo>
                  <a:pt x="3238499" y="1720878"/>
                </a:moveTo>
                <a:lnTo>
                  <a:pt x="4241799" y="1720878"/>
                </a:lnTo>
                <a:lnTo>
                  <a:pt x="4241799" y="4527606"/>
                </a:lnTo>
                <a:lnTo>
                  <a:pt x="3238499" y="4527606"/>
                </a:lnTo>
                <a:close/>
                <a:moveTo>
                  <a:pt x="4317999" y="1217991"/>
                </a:moveTo>
                <a:lnTo>
                  <a:pt x="5321299" y="1217991"/>
                </a:lnTo>
                <a:lnTo>
                  <a:pt x="5321299" y="3788437"/>
                </a:lnTo>
                <a:lnTo>
                  <a:pt x="4317999" y="3788437"/>
                </a:lnTo>
                <a:close/>
                <a:moveTo>
                  <a:pt x="1079499" y="1072687"/>
                </a:moveTo>
                <a:lnTo>
                  <a:pt x="2082799" y="1072687"/>
                </a:lnTo>
                <a:lnTo>
                  <a:pt x="2082799" y="3879414"/>
                </a:lnTo>
                <a:lnTo>
                  <a:pt x="1079499" y="3879414"/>
                </a:lnTo>
                <a:close/>
                <a:moveTo>
                  <a:pt x="3238499" y="286347"/>
                </a:moveTo>
                <a:lnTo>
                  <a:pt x="4241799" y="286347"/>
                </a:lnTo>
                <a:lnTo>
                  <a:pt x="4241799" y="1629903"/>
                </a:lnTo>
                <a:lnTo>
                  <a:pt x="3238499" y="1629903"/>
                </a:lnTo>
                <a:close/>
                <a:moveTo>
                  <a:pt x="0" y="1"/>
                </a:moveTo>
                <a:lnTo>
                  <a:pt x="1003300" y="1"/>
                </a:lnTo>
                <a:lnTo>
                  <a:pt x="1003300" y="1720879"/>
                </a:lnTo>
                <a:lnTo>
                  <a:pt x="0" y="1720879"/>
                </a:lnTo>
                <a:close/>
                <a:moveTo>
                  <a:pt x="2158999" y="0"/>
                </a:moveTo>
                <a:lnTo>
                  <a:pt x="3162299" y="0"/>
                </a:lnTo>
                <a:lnTo>
                  <a:pt x="3162299" y="2476051"/>
                </a:lnTo>
                <a:lnTo>
                  <a:pt x="2158999" y="2476051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5CCCEAA-EB33-4309-A3B8-69655184CB7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508EB8-CC07-41A6-8C05-3C32FA18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C9081-AFC4-4166-B9FB-78ADB05999AC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98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EBF2349-73BC-4C89-A83E-2B9D339E9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57900" y="1524001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F127B1-F3D2-469A-BBD6-86BACCEAD9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1524001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FE585C6-6D0D-44FE-8EA8-3217416C9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0714" y="2095500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6A0F45D-A491-475C-B1A7-B933B95D56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4376" y="2095500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EB0826F-6E81-425D-9647-4D8B539372E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165BE5-A905-4BD8-A2F0-AF0963A6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EADA3-B633-433B-BF9C-BA5E68B67E7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AFB2C-544F-41AF-8BC8-B6618570346D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696A90-72E5-4D4C-93BE-4BAAC067E7C6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3">
            <a:extLst>
              <a:ext uri="{FF2B5EF4-FFF2-40B4-BE49-F238E27FC236}">
                <a16:creationId xmlns:a16="http://schemas.microsoft.com/office/drawing/2014/main" id="{89A1694B-05C5-438B-A915-9C04DF7410D4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68497B8F-299F-4C7A-B9C1-25566ECB20AA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8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1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EBF2349-73BC-4C89-A83E-2B9D339E9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1322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F127B1-F3D2-469A-BBD6-86BACCEAD9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48372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FE585C6-6D0D-44FE-8EA8-3217416C9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34136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6A0F45D-A491-475C-B1A7-B933B95D56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77798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E18F3A6-9EF8-4A26-908D-55936D9C8A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92776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026DA814-B32E-4528-88ED-F7097D6EE9C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39826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AE5335A-3060-41ED-9FD7-8D13718E8FC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25590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73F6A4D-3403-4BA2-ADC6-F75EE2E08A0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69252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B05E8B9E-0AFB-4C38-AC9E-5821B3A1234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5C9B163-629C-4A26-A2F4-A5D7D27D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32B47-4866-450D-B624-1202992A330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8936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0C3047-B2AC-4209-B0DD-A8ED7C5755FA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A3B4DF-7428-4AEB-B0D6-16C6870503E4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C28663D6-F331-4360-A98B-953F4C0140C1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BFABDCE-A952-42A4-8CDE-63DA39998027}"/>
              </a:ext>
            </a:extLst>
          </p:cNvPr>
          <p:cNvSpPr>
            <a:spLocks/>
          </p:cNvSpPr>
          <p:nvPr userDrawn="1"/>
        </p:nvSpPr>
        <p:spPr bwMode="auto">
          <a:xfrm rot="9449386" flipV="1">
            <a:off x="-1503597" y="-940853"/>
            <a:ext cx="8915666" cy="6629499"/>
          </a:xfrm>
          <a:custGeom>
            <a:avLst/>
            <a:gdLst>
              <a:gd name="connsiteX0" fmla="*/ 6277561 w 8915666"/>
              <a:gd name="connsiteY0" fmla="*/ 0 h 6629499"/>
              <a:gd name="connsiteX1" fmla="*/ 0 w 8915666"/>
              <a:gd name="connsiteY1" fmla="*/ 2601566 h 6629499"/>
              <a:gd name="connsiteX2" fmla="*/ 4497646 w 8915666"/>
              <a:gd name="connsiteY2" fmla="*/ 4477302 h 6629499"/>
              <a:gd name="connsiteX3" fmla="*/ 8142092 w 8915666"/>
              <a:gd name="connsiteY3" fmla="*/ 6615771 h 6629499"/>
              <a:gd name="connsiteX4" fmla="*/ 8205013 w 8915666"/>
              <a:gd name="connsiteY4" fmla="*/ 6629499 h 6629499"/>
              <a:gd name="connsiteX5" fmla="*/ 8915666 w 8915666"/>
              <a:gd name="connsiteY5" fmla="*/ 6334989 h 662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15666" h="6629499">
                <a:moveTo>
                  <a:pt x="6277561" y="0"/>
                </a:moveTo>
                <a:lnTo>
                  <a:pt x="0" y="2601566"/>
                </a:lnTo>
                <a:cubicBezTo>
                  <a:pt x="1681432" y="2766308"/>
                  <a:pt x="2994949" y="2701925"/>
                  <a:pt x="4497646" y="4477302"/>
                </a:cubicBezTo>
                <a:cubicBezTo>
                  <a:pt x="5818099" y="6037366"/>
                  <a:pt x="6812668" y="6322891"/>
                  <a:pt x="8142092" y="6615771"/>
                </a:cubicBezTo>
                <a:lnTo>
                  <a:pt x="8205013" y="6629499"/>
                </a:lnTo>
                <a:lnTo>
                  <a:pt x="8915666" y="63349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baseline="-25000" dirty="0"/>
              <a:t> 	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DC94C-55B9-46DB-9D16-6C98D4C3C0FA}"/>
              </a:ext>
            </a:extLst>
          </p:cNvPr>
          <p:cNvSpPr/>
          <p:nvPr userDrawn="1"/>
        </p:nvSpPr>
        <p:spPr>
          <a:xfrm>
            <a:off x="2469735" y="1862139"/>
            <a:ext cx="7127192" cy="33772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FB444D-0F56-4E71-A7D8-0ADE5B6D7FAE}"/>
              </a:ext>
            </a:extLst>
          </p:cNvPr>
          <p:cNvSpPr/>
          <p:nvPr userDrawn="1"/>
        </p:nvSpPr>
        <p:spPr>
          <a:xfrm>
            <a:off x="6528987" y="1700613"/>
            <a:ext cx="3512321" cy="305084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B4755A8-1978-4BE5-9437-223D9CB4848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2B43126-3302-42E1-92CA-F5357AD7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595F6-F61F-425A-AF44-19D64706DE0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80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5419725" y="1971675"/>
            <a:ext cx="2459990" cy="36766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4286885" y="5177928"/>
            <a:ext cx="2459990" cy="36766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2594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82E9B33-5DF9-4882-A51E-F1448E83D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5810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686E259-CA59-44B5-9786-0B166DC85A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282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01E3C5-EFD1-4B6A-9BC6-2B46DE991B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4066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8500" y="2133600"/>
            <a:ext cx="3149600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BE58A92-FBE1-473D-B5A2-7F506EFBDD8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A7A3E25-6FFB-4C6B-B8FE-6399A6EA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62EDA-5C57-4F26-9339-AD412115074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34667-5AF4-4BD4-8AB5-4637F5D35B77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B4E287-0DF5-4BB5-B20F-17481A98B7E8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3">
            <a:extLst>
              <a:ext uri="{FF2B5EF4-FFF2-40B4-BE49-F238E27FC236}">
                <a16:creationId xmlns:a16="http://schemas.microsoft.com/office/drawing/2014/main" id="{516238C0-7E2A-4527-8753-279797881958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F67F7F41-14F1-4C49-BEAA-DD1761B12FEE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5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19" grpId="0" animBg="1"/>
      <p:bldP spid="22" grpId="0" animBg="1"/>
      <p:bldP spid="21" grpId="0" animBg="1"/>
      <p:bldP spid="16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5419725" y="1971675"/>
            <a:ext cx="3172732" cy="36766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3574143" y="5177928"/>
            <a:ext cx="3172732" cy="36766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9256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01E3C5-EFD1-4B6A-9BC6-2B46DE991B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00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7343" y="2133600"/>
            <a:ext cx="4611914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A18A55BF-3F5B-4FBF-B605-0FD97388E90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1192649-EEAB-4F93-8FF1-42E07691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F145FC-8B2A-4E6A-A010-E2646B0E58B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02EB1-B451-48C5-99BB-808F002685F5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968877-4C3F-4E95-B6F5-D1C8E8A8F5EB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3">
            <a:extLst>
              <a:ext uri="{FF2B5EF4-FFF2-40B4-BE49-F238E27FC236}">
                <a16:creationId xmlns:a16="http://schemas.microsoft.com/office/drawing/2014/main" id="{FA9C22DA-2D6E-4E8A-B042-E5EF5B51CD87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A86680E2-347F-4E73-924C-16FCE2A46E1C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21" grpId="0" animBg="1"/>
      <p:bldP spid="16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3974593" y="1971675"/>
            <a:ext cx="3332988" cy="36766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4983571" y="5192714"/>
            <a:ext cx="3332988" cy="36766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34758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2844" y="2133600"/>
            <a:ext cx="4611914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CD59C4F-7249-4FF3-9F4C-1AB26691859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B9031A3-63D1-4733-BD4E-B84C4ECF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6A2A5-1516-4397-88D5-5F86F50315F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B0D49-1C43-4934-9EC8-39350DC25370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089C33-07F4-4458-880A-25C1DF867889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3">
            <a:extLst>
              <a:ext uri="{FF2B5EF4-FFF2-40B4-BE49-F238E27FC236}">
                <a16:creationId xmlns:a16="http://schemas.microsoft.com/office/drawing/2014/main" id="{EBEC4D51-701E-4AC4-A7B5-396792F5DE8A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3036037-54D2-4FE6-B5EC-6C9F20CD141F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7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16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1EEBB-2A60-4CAA-ADD0-D90F63C05F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4900" y="89217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1DB492F-BE70-45C1-8276-17EFF34C21BE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F16F4D8-101E-4508-92ED-8E985AFB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F5D9D-F8B8-4254-93A2-72DA5B4291E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652F3-60CE-4D11-9907-18CACB3A7ADD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F624D2-5E4C-4714-AB3A-7E0FFE8B39CA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3">
            <a:extLst>
              <a:ext uri="{FF2B5EF4-FFF2-40B4-BE49-F238E27FC236}">
                <a16:creationId xmlns:a16="http://schemas.microsoft.com/office/drawing/2014/main" id="{5E3F00F0-C852-401F-B9CC-252E628AC4CE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81F1629-BDB8-436A-A687-9C48BA4A7041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6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F1684-3160-46CA-9A68-BA68BC7A4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637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716DD82-7988-4628-B5A4-E5C5BB48DA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84419" y="1423037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157EB0FE-AB32-4F3D-9C21-C4BD908671C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A963B6A-73EB-480D-B078-78244CEA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9AF65-E29A-4C0A-9FFA-C610770DD37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EDF02-1C4E-4288-85F7-0A707CC752C5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1E3EFE-DD28-46E3-9225-7075A3923FE9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3">
            <a:extLst>
              <a:ext uri="{FF2B5EF4-FFF2-40B4-BE49-F238E27FC236}">
                <a16:creationId xmlns:a16="http://schemas.microsoft.com/office/drawing/2014/main" id="{BE041578-3B17-49EA-B089-FA738D3D0806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A66012A-3398-4ECA-A6EC-25B4155EA2EB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79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8732F159-22A6-4F1F-982D-A99E72A1E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828" y="229267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3986E-4C90-44F5-9726-6DC8BB77663C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A98892-BDB6-486A-A12B-91E590A59168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3">
            <a:extLst>
              <a:ext uri="{FF2B5EF4-FFF2-40B4-BE49-F238E27FC236}">
                <a16:creationId xmlns:a16="http://schemas.microsoft.com/office/drawing/2014/main" id="{523E0C8E-5680-4CC4-9B3A-B8675F91B28A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50118457-F1D8-472E-93C3-1BF496AC8CF7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157EB0FE-AB32-4F3D-9C21-C4BD908671C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A963B6A-73EB-480D-B078-78244CEA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9AF65-E29A-4C0A-9FFA-C610770DD37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73030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5BBB186B-6C3A-42C7-A917-8B44FF531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2550" y="153352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AF045-0A28-4194-91E7-2169A99D9CE2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E55C3-A415-4651-8DB9-A15D325F693A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3">
            <a:extLst>
              <a:ext uri="{FF2B5EF4-FFF2-40B4-BE49-F238E27FC236}">
                <a16:creationId xmlns:a16="http://schemas.microsoft.com/office/drawing/2014/main" id="{D7AF342B-6674-4DA3-B38C-A9B1D9882C25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BF10CFE1-E092-4F3C-ABE3-600AEBC175C4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157EB0FE-AB32-4F3D-9C21-C4BD908671C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A963B6A-73EB-480D-B078-78244CEA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9AF65-E29A-4C0A-9FFA-C610770DD37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01081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26B444-D64E-4242-A29A-B3F1446AF5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1345" y="0"/>
            <a:ext cx="3897086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251BABE-B18B-435F-BDFB-31D2727F527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5CA68F2-6DDC-492C-98DF-D1ECCE3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5FA105-8539-4B81-AB2F-E695229FFED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6401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161701-0C35-4D29-B022-8CF338702B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A02C758-03E3-483C-96EE-06C26AC21E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2763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505B527-3489-4C78-AF19-89E52DBFC4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526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79B8936F-20CB-4123-B589-58F9343C32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8289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15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02E684-274A-4E4D-891B-3487CA031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0" y="1028701"/>
            <a:ext cx="3752850" cy="48006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7B16482-7CA1-42CB-9B83-1F10D451E2D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05005EA-A198-4CFB-8FA4-2F24BD15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18A86-7AE6-4260-90F1-53022F41974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53F1-9965-4037-9161-9B729FABD3A2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FAEDFA-5ED9-437A-8299-DF35FB33B4BC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3">
            <a:extLst>
              <a:ext uri="{FF2B5EF4-FFF2-40B4-BE49-F238E27FC236}">
                <a16:creationId xmlns:a16="http://schemas.microsoft.com/office/drawing/2014/main" id="{5A46D298-3CAE-4D64-9E92-AB99BB10F0BA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B9680AE-1EB2-435B-8487-B4F60167743D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466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02E684-274A-4E4D-891B-3487CA031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2435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BBD2FAA8-38F6-4059-9B3D-986964F9DC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200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F3BA246-70A7-4D49-94D4-22587A83F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54330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9225FDA-FDA7-4E3D-8C6F-60A60D1C80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2435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815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17C63C-3934-46EA-B9E8-5BFF74EB07D7}"/>
              </a:ext>
            </a:extLst>
          </p:cNvPr>
          <p:cNvSpPr/>
          <p:nvPr userDrawn="1"/>
        </p:nvSpPr>
        <p:spPr>
          <a:xfrm>
            <a:off x="9686925" y="515257"/>
            <a:ext cx="2505075" cy="580775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A3AB14-A0AD-47FA-8D42-AE00DA4731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726" y="1219200"/>
            <a:ext cx="6381750" cy="4400550"/>
          </a:xfrm>
          <a:custGeom>
            <a:avLst/>
            <a:gdLst>
              <a:gd name="connsiteX0" fmla="*/ 0 w 6381750"/>
              <a:gd name="connsiteY0" fmla="*/ 0 h 4400550"/>
              <a:gd name="connsiteX1" fmla="*/ 6381750 w 6381750"/>
              <a:gd name="connsiteY1" fmla="*/ 0 h 4400550"/>
              <a:gd name="connsiteX2" fmla="*/ 6381750 w 6381750"/>
              <a:gd name="connsiteY2" fmla="*/ 4400550 h 4400550"/>
              <a:gd name="connsiteX3" fmla="*/ 0 w 6381750"/>
              <a:gd name="connsiteY3" fmla="*/ 4400550 h 44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0" h="4400550">
                <a:moveTo>
                  <a:pt x="0" y="0"/>
                </a:moveTo>
                <a:lnTo>
                  <a:pt x="6381750" y="0"/>
                </a:lnTo>
                <a:lnTo>
                  <a:pt x="6381750" y="4400550"/>
                </a:lnTo>
                <a:lnTo>
                  <a:pt x="0" y="440055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0E00A-7AF0-4550-8D69-1490EB256E30}"/>
              </a:ext>
            </a:extLst>
          </p:cNvPr>
          <p:cNvSpPr/>
          <p:nvPr userDrawn="1"/>
        </p:nvSpPr>
        <p:spPr>
          <a:xfrm>
            <a:off x="7991475" y="1219200"/>
            <a:ext cx="2505075" cy="440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27000" algn="t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58BC-9DFB-4963-A0B1-A8F30054DCF9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869292-D792-44C7-AD84-4D9B23747CE5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13">
            <a:extLst>
              <a:ext uri="{FF2B5EF4-FFF2-40B4-BE49-F238E27FC236}">
                <a16:creationId xmlns:a16="http://schemas.microsoft.com/office/drawing/2014/main" id="{2E5C65E1-CD6A-419C-ABF0-454E155AB287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3DDA101E-161D-4277-B045-6CC66BD04F38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374F6E-C6A7-4E3A-9632-CD2D7A2A7B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8040" y="2162175"/>
            <a:ext cx="3707960" cy="2533650"/>
          </a:xfrm>
          <a:custGeom>
            <a:avLst/>
            <a:gdLst>
              <a:gd name="connsiteX0" fmla="*/ 278438 w 3707960"/>
              <a:gd name="connsiteY0" fmla="*/ 0 h 2533650"/>
              <a:gd name="connsiteX1" fmla="*/ 3707960 w 3707960"/>
              <a:gd name="connsiteY1" fmla="*/ 0 h 2533650"/>
              <a:gd name="connsiteX2" fmla="*/ 3707960 w 3707960"/>
              <a:gd name="connsiteY2" fmla="*/ 2533650 h 2533650"/>
              <a:gd name="connsiteX3" fmla="*/ 278438 w 3707960"/>
              <a:gd name="connsiteY3" fmla="*/ 2533650 h 2533650"/>
              <a:gd name="connsiteX4" fmla="*/ 278438 w 3707960"/>
              <a:gd name="connsiteY4" fmla="*/ 1672575 h 2533650"/>
              <a:gd name="connsiteX5" fmla="*/ 276723 w 3707960"/>
              <a:gd name="connsiteY5" fmla="*/ 1660207 h 2533650"/>
              <a:gd name="connsiteX6" fmla="*/ 0 w 3707960"/>
              <a:gd name="connsiteY6" fmla="*/ 1269167 h 2533650"/>
              <a:gd name="connsiteX7" fmla="*/ 276723 w 3707960"/>
              <a:gd name="connsiteY7" fmla="*/ 878126 h 2533650"/>
              <a:gd name="connsiteX8" fmla="*/ 278438 w 3707960"/>
              <a:gd name="connsiteY8" fmla="*/ 865368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7960" h="2533650">
                <a:moveTo>
                  <a:pt x="278438" y="0"/>
                </a:moveTo>
                <a:lnTo>
                  <a:pt x="3707960" y="0"/>
                </a:lnTo>
                <a:lnTo>
                  <a:pt x="3707960" y="2533650"/>
                </a:lnTo>
                <a:lnTo>
                  <a:pt x="278438" y="2533650"/>
                </a:lnTo>
                <a:lnTo>
                  <a:pt x="278438" y="1672575"/>
                </a:lnTo>
                <a:lnTo>
                  <a:pt x="276723" y="1660207"/>
                </a:lnTo>
                <a:cubicBezTo>
                  <a:pt x="276723" y="1486932"/>
                  <a:pt x="0" y="1440100"/>
                  <a:pt x="0" y="1269167"/>
                </a:cubicBezTo>
                <a:cubicBezTo>
                  <a:pt x="0" y="1095891"/>
                  <a:pt x="276723" y="1070134"/>
                  <a:pt x="276723" y="878126"/>
                </a:cubicBezTo>
                <a:lnTo>
                  <a:pt x="278438" y="86536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107131C-5E98-4770-B063-48C18F13028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8ED912-2C21-485D-B198-536E30F3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FD190-8C2E-4FCB-B38C-C40C1EB3CABE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902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71C568-38E4-4F83-BAA8-1958204279F1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170E15-A286-4D36-82F2-C5ADFD5434EC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84D0745F-4F4A-4847-B495-EEB6DF364B2A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D7271-D958-45AB-89F3-AA6D99EEFF37}"/>
              </a:ext>
            </a:extLst>
          </p:cNvPr>
          <p:cNvSpPr/>
          <p:nvPr userDrawn="1"/>
        </p:nvSpPr>
        <p:spPr>
          <a:xfrm>
            <a:off x="1291771" y="1466850"/>
            <a:ext cx="8591550" cy="3924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669B46-4DFB-4DED-A73B-5D7D377F76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1771" y="1466848"/>
            <a:ext cx="2876548" cy="3924302"/>
          </a:xfrm>
          <a:custGeom>
            <a:avLst/>
            <a:gdLst>
              <a:gd name="connsiteX0" fmla="*/ 0 w 2876548"/>
              <a:gd name="connsiteY0" fmla="*/ 0 h 3924302"/>
              <a:gd name="connsiteX1" fmla="*/ 2876548 w 2876548"/>
              <a:gd name="connsiteY1" fmla="*/ 0 h 3924302"/>
              <a:gd name="connsiteX2" fmla="*/ 2876548 w 2876548"/>
              <a:gd name="connsiteY2" fmla="*/ 3924302 h 3924302"/>
              <a:gd name="connsiteX3" fmla="*/ 0 w 2876548"/>
              <a:gd name="connsiteY3" fmla="*/ 3924302 h 392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48" h="3924302">
                <a:moveTo>
                  <a:pt x="0" y="0"/>
                </a:moveTo>
                <a:lnTo>
                  <a:pt x="2876548" y="0"/>
                </a:lnTo>
                <a:lnTo>
                  <a:pt x="2876548" y="3924302"/>
                </a:lnTo>
                <a:lnTo>
                  <a:pt x="0" y="3924302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>
              <a:defRPr lang="en-US" sz="1800"/>
            </a:lvl1pPr>
          </a:lstStyle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E9965-398B-4CC0-A598-6806AB0C423C}"/>
              </a:ext>
            </a:extLst>
          </p:cNvPr>
          <p:cNvSpPr/>
          <p:nvPr userDrawn="1"/>
        </p:nvSpPr>
        <p:spPr>
          <a:xfrm>
            <a:off x="1" y="1466850"/>
            <a:ext cx="1291770" cy="39243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AD33E16-D3C3-430E-9296-8B320EEA5B7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5CEA852-57D0-44B9-87A8-F26546D7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1E075-92E3-4E18-914E-C1E08CEE2E0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61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6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3716EE-50E8-47EA-B2B9-36BEEE9884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984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04A85-D051-40D3-8438-838E2697A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5506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B94E056-A753-41C8-8EE8-D1E825D6AE6E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E310969-DA39-4A35-B738-F6BFC3B2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AD16A-ECA1-40C5-9831-BF8803B6F029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00774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3716EE-50E8-47EA-B2B9-36BEEE9884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416254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04A85-D051-40D3-8438-838E2697A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896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7577FA-40FD-443D-A421-5C6BAE0B158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82D96B5-F1A2-42C5-B9AA-11BC25B1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A4127C-12D1-433C-9CFF-1624D2CA12E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6921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8A30B3-DEFE-4077-AF6E-7DBA11B639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8130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B342C68D-D780-4DAA-9909-537C0675319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2331A6-BFC2-486A-B658-6C87A081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3C1F10-32C5-408B-9767-6BC9609962A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1405E-1278-4C0E-8386-8E211E02FCD7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18029F-0327-4412-AA51-2404A67B1426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3">
            <a:extLst>
              <a:ext uri="{FF2B5EF4-FFF2-40B4-BE49-F238E27FC236}">
                <a16:creationId xmlns:a16="http://schemas.microsoft.com/office/drawing/2014/main" id="{5267BC26-9A47-4D8F-A0D1-9E10EB383E5A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0E8A7E0-95FD-4753-812F-DFC20A0E4428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681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573A19-A68D-413C-97BD-7743EAF204F7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AC4E56-25E4-4031-ABFA-902BD68BD553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56196303-6367-41CF-B9EB-1F705EA846E4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E1564C-1573-4F42-86CB-0F57BF715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93B51B16-FE33-4477-899C-7D08D38AC2A3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93D8B3-3B30-482C-A5F5-7073B5B1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6F514-B12E-4537-9DF3-5CB60B57990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98671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1F0305-CE9B-4474-B02C-48043695B0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2483576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10E8B0-534B-47D2-BED3-6316F4113D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76599" y="2281238"/>
            <a:ext cx="4848225" cy="257651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C5F6572-2E78-404C-8CB3-ED9974DB42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4086227"/>
            <a:ext cx="4010025" cy="2771773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D07D958-3C55-41B4-84D1-B7B7274CE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075" y="0"/>
            <a:ext cx="3747226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F592F7B-AD7A-404E-AFEE-4F101429DB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01200" y="0"/>
            <a:ext cx="2590800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D4C92A6-341D-4DA7-AD56-E491D73B46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6598" y="4910138"/>
            <a:ext cx="2921909" cy="194786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5185887-031C-41EA-ADB2-8D7649480C1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5657" y="4910138"/>
            <a:ext cx="1869167" cy="194786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E4C8F08-C6AD-429D-A516-73F26C5EC0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1974" y="2281237"/>
            <a:ext cx="4010025" cy="174307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514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F1108B-C8A7-40CE-AD74-F1A9FFFC22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7100" y="2971800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9DA7048-CEED-4C76-B2D0-62918E19FB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0662" y="1791419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3D6783B-EF50-4F84-BA01-BD1DBBCC88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0662" y="4110928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5D2394EE-16DE-4F48-BF5B-185B5E3658F1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988D56-965D-46C8-A117-31441F554C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3386C-AC24-4C43-84D6-D2B0D59E1BE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F776E-6562-4698-B7E1-842BB7A72D4C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43FA21-18A4-42C0-9C18-36F41FFAE599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3">
            <a:extLst>
              <a:ext uri="{FF2B5EF4-FFF2-40B4-BE49-F238E27FC236}">
                <a16:creationId xmlns:a16="http://schemas.microsoft.com/office/drawing/2014/main" id="{2EC2DB79-9D9D-403F-A8F5-2B145A37EC84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0F56FE54-DE1E-42B6-ACBE-2593E3722697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3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21DF4E6B-B7E6-442B-BC47-DA564112AC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76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99657DD-EDC6-4B07-9378-E9F31B0513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79800"/>
            <a:ext cx="49276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313E5C8-0DC5-40F6-BA1D-72BE2AD858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27600" y="0"/>
            <a:ext cx="72644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BD7C93E-C64A-4D71-BBBE-E7947A3C93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27600" y="3479800"/>
            <a:ext cx="72644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8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600D00-8096-46F8-8C7C-B4C14793E4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511800"/>
            <a:ext cx="6096000" cy="1346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9620F0A-F244-4130-9BB7-AE6336109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551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240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D67725B-7F45-49BC-9E85-69EEB33240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1346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239824-4F63-455A-BFDE-79016114B0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346200"/>
            <a:ext cx="6096000" cy="551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664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3">
            <a:extLst>
              <a:ext uri="{FF2B5EF4-FFF2-40B4-BE49-F238E27FC236}">
                <a16:creationId xmlns:a16="http://schemas.microsoft.com/office/drawing/2014/main" id="{3D50C4A8-5C14-455F-96C1-92D8C3471613}"/>
              </a:ext>
            </a:extLst>
          </p:cNvPr>
          <p:cNvSpPr>
            <a:spLocks/>
          </p:cNvSpPr>
          <p:nvPr userDrawn="1"/>
        </p:nvSpPr>
        <p:spPr bwMode="auto">
          <a:xfrm rot="9834212">
            <a:off x="774459" y="-4825145"/>
            <a:ext cx="12121318" cy="12179952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DAD7BE-8D78-44FD-AD5A-665281AADF68}"/>
              </a:ext>
            </a:extLst>
          </p:cNvPr>
          <p:cNvGrpSpPr/>
          <p:nvPr userDrawn="1"/>
        </p:nvGrpSpPr>
        <p:grpSpPr>
          <a:xfrm>
            <a:off x="4486276" y="2673127"/>
            <a:ext cx="3222624" cy="6467198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5AEA874-BC46-4885-A6B6-F963FAD1AB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C1D6F56-F23F-4540-AA25-DBDEC259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4328D6AE-EF37-4AA3-97AA-CCFFFC57B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A6CF6A01-D579-4E8F-8B70-36DEFAD5D5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C15DAD0-F885-449E-A2EC-5FE72AE0A1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89" y="2867356"/>
            <a:ext cx="2807722" cy="6096202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DB2B6B0-D2BC-4D93-A955-10D64651ACE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48C0A77-F200-4289-9C96-CEE0FBFA5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CDF1D-85B5-4132-B94D-5BD1E7F0882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A7F5C-65AB-4452-8214-1EDB4F9C697C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CA1BA-E436-47BC-8818-90C4E8910903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3">
            <a:extLst>
              <a:ext uri="{FF2B5EF4-FFF2-40B4-BE49-F238E27FC236}">
                <a16:creationId xmlns:a16="http://schemas.microsoft.com/office/drawing/2014/main" id="{A1207B3C-5B24-4B4E-8436-35DAB2B2AB55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4A2C0052-0CAA-487A-B0D8-1EC6824E200C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F6C991-5D70-4B92-AF4F-234A59281D72}"/>
              </a:ext>
            </a:extLst>
          </p:cNvPr>
          <p:cNvSpPr>
            <a:spLocks/>
          </p:cNvSpPr>
          <p:nvPr userDrawn="1"/>
        </p:nvSpPr>
        <p:spPr bwMode="auto">
          <a:xfrm rot="5107000">
            <a:off x="2045166" y="1660067"/>
            <a:ext cx="5038996" cy="1711897"/>
          </a:xfrm>
          <a:custGeom>
            <a:avLst/>
            <a:gdLst>
              <a:gd name="connsiteX0" fmla="*/ 0 w 5038996"/>
              <a:gd name="connsiteY0" fmla="*/ 789436 h 1711897"/>
              <a:gd name="connsiteX1" fmla="*/ 60127 w 5038996"/>
              <a:gd name="connsiteY1" fmla="*/ 85679 h 1711897"/>
              <a:gd name="connsiteX2" fmla="*/ 171920 w 5038996"/>
              <a:gd name="connsiteY2" fmla="*/ 49784 h 1711897"/>
              <a:gd name="connsiteX3" fmla="*/ 708296 w 5038996"/>
              <a:gd name="connsiteY3" fmla="*/ 3747 h 1711897"/>
              <a:gd name="connsiteX4" fmla="*/ 2918096 w 5038996"/>
              <a:gd name="connsiteY4" fmla="*/ 930847 h 1711897"/>
              <a:gd name="connsiteX5" fmla="*/ 5038996 w 5038996"/>
              <a:gd name="connsiteY5" fmla="*/ 765747 h 1711897"/>
              <a:gd name="connsiteX6" fmla="*/ 4804046 w 5038996"/>
              <a:gd name="connsiteY6" fmla="*/ 1178497 h 1711897"/>
              <a:gd name="connsiteX7" fmla="*/ 3826146 w 5038996"/>
              <a:gd name="connsiteY7" fmla="*/ 1597597 h 1711897"/>
              <a:gd name="connsiteX8" fmla="*/ 1381396 w 5038996"/>
              <a:gd name="connsiteY8" fmla="*/ 1711897 h 1711897"/>
              <a:gd name="connsiteX9" fmla="*/ 100941 w 5038996"/>
              <a:gd name="connsiteY9" fmla="*/ 856842 h 171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8996" h="1711897">
                <a:moveTo>
                  <a:pt x="0" y="789436"/>
                </a:moveTo>
                <a:lnTo>
                  <a:pt x="60127" y="85679"/>
                </a:lnTo>
                <a:lnTo>
                  <a:pt x="171920" y="49784"/>
                </a:lnTo>
                <a:cubicBezTo>
                  <a:pt x="326105" y="11684"/>
                  <a:pt x="505096" y="-8953"/>
                  <a:pt x="708296" y="3747"/>
                </a:cubicBezTo>
                <a:cubicBezTo>
                  <a:pt x="1521096" y="54547"/>
                  <a:pt x="2041796" y="729234"/>
                  <a:pt x="2918096" y="930847"/>
                </a:cubicBezTo>
                <a:cubicBezTo>
                  <a:pt x="3826146" y="1140397"/>
                  <a:pt x="4829446" y="848297"/>
                  <a:pt x="5038996" y="765747"/>
                </a:cubicBezTo>
                <a:lnTo>
                  <a:pt x="4804046" y="1178497"/>
                </a:lnTo>
                <a:cubicBezTo>
                  <a:pt x="4804046" y="1178497"/>
                  <a:pt x="4804046" y="1178497"/>
                  <a:pt x="3826146" y="1597597"/>
                </a:cubicBezTo>
                <a:cubicBezTo>
                  <a:pt x="3826146" y="1597597"/>
                  <a:pt x="3826146" y="1597597"/>
                  <a:pt x="1381396" y="1711897"/>
                </a:cubicBezTo>
                <a:cubicBezTo>
                  <a:pt x="1381396" y="1711897"/>
                  <a:pt x="1381396" y="1711897"/>
                  <a:pt x="100941" y="8568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4AE2CFD-DF9A-4874-980F-D25AB1005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-1"/>
            <a:ext cx="5012729" cy="6858000"/>
          </a:xfrm>
          <a:custGeom>
            <a:avLst/>
            <a:gdLst>
              <a:gd name="connsiteX0" fmla="*/ 0 w 5209690"/>
              <a:gd name="connsiteY0" fmla="*/ 0 h 6858000"/>
              <a:gd name="connsiteX1" fmla="*/ 4885889 w 5209690"/>
              <a:gd name="connsiteY1" fmla="*/ 0 h 6858000"/>
              <a:gd name="connsiteX2" fmla="*/ 3757398 w 5209690"/>
              <a:gd name="connsiteY2" fmla="*/ 2012950 h 6858000"/>
              <a:gd name="connsiteX3" fmla="*/ 4978076 w 5209690"/>
              <a:gd name="connsiteY3" fmla="*/ 5289550 h 6858000"/>
              <a:gd name="connsiteX4" fmla="*/ 5191058 w 5209690"/>
              <a:gd name="connsiteY4" fmla="*/ 6858000 h 6858000"/>
              <a:gd name="connsiteX5" fmla="*/ 0 w 5209690"/>
              <a:gd name="connsiteY5" fmla="*/ 6858000 h 6858000"/>
              <a:gd name="connsiteX6" fmla="*/ 0 w 5209690"/>
              <a:gd name="connsiteY6" fmla="*/ 0 h 6858000"/>
              <a:gd name="connsiteX0" fmla="*/ 0 w 5207723"/>
              <a:gd name="connsiteY0" fmla="*/ 151929 h 7009929"/>
              <a:gd name="connsiteX1" fmla="*/ 4885889 w 5207723"/>
              <a:gd name="connsiteY1" fmla="*/ 151929 h 7009929"/>
              <a:gd name="connsiteX2" fmla="*/ 4100298 w 5207723"/>
              <a:gd name="connsiteY2" fmla="*/ 2202979 h 7009929"/>
              <a:gd name="connsiteX3" fmla="*/ 4978076 w 5207723"/>
              <a:gd name="connsiteY3" fmla="*/ 5441479 h 7009929"/>
              <a:gd name="connsiteX4" fmla="*/ 5191058 w 5207723"/>
              <a:gd name="connsiteY4" fmla="*/ 7009929 h 7009929"/>
              <a:gd name="connsiteX5" fmla="*/ 0 w 5207723"/>
              <a:gd name="connsiteY5" fmla="*/ 7009929 h 7009929"/>
              <a:gd name="connsiteX6" fmla="*/ 0 w 5207723"/>
              <a:gd name="connsiteY6" fmla="*/ 151929 h 7009929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0 h 6858000"/>
              <a:gd name="connsiteX1" fmla="*/ 4885889 w 5073993"/>
              <a:gd name="connsiteY1" fmla="*/ 0 h 6858000"/>
              <a:gd name="connsiteX2" fmla="*/ 4100298 w 5073993"/>
              <a:gd name="connsiteY2" fmla="*/ 2101850 h 6858000"/>
              <a:gd name="connsiteX3" fmla="*/ 4978076 w 5073993"/>
              <a:gd name="connsiteY3" fmla="*/ 5289550 h 6858000"/>
              <a:gd name="connsiteX4" fmla="*/ 4810058 w 5073993"/>
              <a:gd name="connsiteY4" fmla="*/ 6845300 h 6858000"/>
              <a:gd name="connsiteX5" fmla="*/ 0 w 5073993"/>
              <a:gd name="connsiteY5" fmla="*/ 6858000 h 6858000"/>
              <a:gd name="connsiteX6" fmla="*/ 0 w 5073993"/>
              <a:gd name="connsiteY6" fmla="*/ 0 h 6858000"/>
              <a:gd name="connsiteX0" fmla="*/ 0 w 5024109"/>
              <a:gd name="connsiteY0" fmla="*/ 0 h 6858000"/>
              <a:gd name="connsiteX1" fmla="*/ 4885889 w 5024109"/>
              <a:gd name="connsiteY1" fmla="*/ 0 h 6858000"/>
              <a:gd name="connsiteX2" fmla="*/ 4100298 w 5024109"/>
              <a:gd name="connsiteY2" fmla="*/ 2101850 h 6858000"/>
              <a:gd name="connsiteX3" fmla="*/ 4978076 w 5024109"/>
              <a:gd name="connsiteY3" fmla="*/ 5289550 h 6858000"/>
              <a:gd name="connsiteX4" fmla="*/ 4810058 w 5024109"/>
              <a:gd name="connsiteY4" fmla="*/ 6845300 h 6858000"/>
              <a:gd name="connsiteX5" fmla="*/ 0 w 5024109"/>
              <a:gd name="connsiteY5" fmla="*/ 6858000 h 6858000"/>
              <a:gd name="connsiteX6" fmla="*/ 0 w 5024109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2729"/>
              <a:gd name="connsiteY0" fmla="*/ 0 h 6858000"/>
              <a:gd name="connsiteX1" fmla="*/ 4885889 w 5012729"/>
              <a:gd name="connsiteY1" fmla="*/ 0 h 6858000"/>
              <a:gd name="connsiteX2" fmla="*/ 4259048 w 5012729"/>
              <a:gd name="connsiteY2" fmla="*/ 2212975 h 6858000"/>
              <a:gd name="connsiteX3" fmla="*/ 4978076 w 5012729"/>
              <a:gd name="connsiteY3" fmla="*/ 5289550 h 6858000"/>
              <a:gd name="connsiteX4" fmla="*/ 4810058 w 5012729"/>
              <a:gd name="connsiteY4" fmla="*/ 6845300 h 6858000"/>
              <a:gd name="connsiteX5" fmla="*/ 0 w 5012729"/>
              <a:gd name="connsiteY5" fmla="*/ 6858000 h 6858000"/>
              <a:gd name="connsiteX6" fmla="*/ 0 w 501272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2729" h="6858000">
                <a:moveTo>
                  <a:pt x="0" y="0"/>
                </a:moveTo>
                <a:lnTo>
                  <a:pt x="4885889" y="0"/>
                </a:lnTo>
                <a:cubicBezTo>
                  <a:pt x="4464372" y="807508"/>
                  <a:pt x="4306704" y="1263650"/>
                  <a:pt x="4259048" y="2212975"/>
                </a:cubicBezTo>
                <a:cubicBezTo>
                  <a:pt x="4246286" y="3222625"/>
                  <a:pt x="4886241" y="4517496"/>
                  <a:pt x="4978076" y="5289550"/>
                </a:cubicBezTo>
                <a:cubicBezTo>
                  <a:pt x="5069911" y="6061604"/>
                  <a:pt x="4967288" y="6403975"/>
                  <a:pt x="4810058" y="68453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3D49A86B-6EC0-4887-907B-2E168E0843E9}"/>
              </a:ext>
            </a:extLst>
          </p:cNvPr>
          <p:cNvSpPr/>
          <p:nvPr userDrawn="1"/>
        </p:nvSpPr>
        <p:spPr>
          <a:xfrm>
            <a:off x="0" y="-2874"/>
            <a:ext cx="12192000" cy="2796874"/>
          </a:xfrm>
          <a:prstGeom prst="flowChartDocumen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B6394E-A340-4283-80F2-BF298268F3A2}"/>
              </a:ext>
            </a:extLst>
          </p:cNvPr>
          <p:cNvGrpSpPr/>
          <p:nvPr userDrawn="1"/>
        </p:nvGrpSpPr>
        <p:grpSpPr>
          <a:xfrm>
            <a:off x="5153380" y="1944966"/>
            <a:ext cx="1885240" cy="3783320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A8BD598-AD01-48C3-96BA-05FD39801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10456AD-CC54-4C98-AF6E-5FE0ADCA7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18CD9A68-B8EB-49AF-8607-0F257B8515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068C95C5-9F30-4AC1-83F0-288E7D4D3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C5E9C1-7CB4-4135-B904-C7F21D9549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9501" y="2062213"/>
            <a:ext cx="1642522" cy="3566288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F42C692-3548-43B1-BBCD-78FE86C1EA6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4466458-6FF0-4C4C-A5F8-5EE49839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2D08AD-2E82-4216-BEBB-D93AA172E57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663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CAD9D0-F2F3-4C28-BF13-3CCD05BCC202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34D8B7-6BD0-43CD-B685-5A2C32682DA7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41D38AD-789A-4EFF-88D9-F1F7FEF717A5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E4700-02F6-4BA6-9D14-07512F11DDFF}"/>
              </a:ext>
            </a:extLst>
          </p:cNvPr>
          <p:cNvSpPr/>
          <p:nvPr userDrawn="1"/>
        </p:nvSpPr>
        <p:spPr>
          <a:xfrm rot="16200000">
            <a:off x="-1939256" y="1939256"/>
            <a:ext cx="6858000" cy="297948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AF9BE5-E1A2-4A20-8B5F-C46DBEEECB5E}"/>
              </a:ext>
            </a:extLst>
          </p:cNvPr>
          <p:cNvGrpSpPr/>
          <p:nvPr userDrawn="1"/>
        </p:nvGrpSpPr>
        <p:grpSpPr>
          <a:xfrm>
            <a:off x="2036869" y="1702440"/>
            <a:ext cx="1885240" cy="3783320"/>
            <a:chOff x="4932363" y="1090613"/>
            <a:chExt cx="2330450" cy="467677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A01BBBA-1299-4D83-80D7-F77A02A652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7F2F95-A1C1-4F77-8F16-A12D71AF2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B771CA-0F65-45E3-BF3C-C89B3F25C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3F21EAC4-D93D-4027-9128-A98BA61F4F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FF5F3DF-2B9F-4E7E-8FE6-AC6DD241BE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2990" y="1819687"/>
            <a:ext cx="1642522" cy="3566288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EECD45B-5AE5-445B-AB6C-6C37CF9A60B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34D24A7-85CD-4ACC-B650-AF489150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C4355E-B76F-4DDC-B5EE-1CDFEA26001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9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6235DF-7F87-4B08-B6A1-914709487873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17C08A-413A-4E0F-9442-4E4BDBC5FAB1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BB23C82-B3DE-48D7-BFCB-9979739DBA4A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C6AC28-CC27-445B-B264-110E094F7EBC}"/>
              </a:ext>
            </a:extLst>
          </p:cNvPr>
          <p:cNvGrpSpPr/>
          <p:nvPr userDrawn="1"/>
        </p:nvGrpSpPr>
        <p:grpSpPr>
          <a:xfrm>
            <a:off x="3234246" y="1422900"/>
            <a:ext cx="2152540" cy="4319742"/>
            <a:chOff x="4932361" y="1090613"/>
            <a:chExt cx="2330450" cy="4676775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7DD6A5F8-D341-4A57-A21E-7F40D7C8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1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01E4782-E337-43EC-9AD7-A20BB2CBBE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7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CACB887-373B-4983-B4FA-5989248C9B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CD38678-7802-43FE-A563-60318C7F37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8402BA21-0CB8-44DB-A414-3B0D42F84F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77576" y="1555534"/>
            <a:ext cx="1875408" cy="4071936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2" name="Picture Placeholder 29">
            <a:extLst>
              <a:ext uri="{FF2B5EF4-FFF2-40B4-BE49-F238E27FC236}">
                <a16:creationId xmlns:a16="http://schemas.microsoft.com/office/drawing/2014/main" id="{D75F7CAE-966A-4AFB-92D1-40F59078DE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4106" y="1595924"/>
            <a:ext cx="1875408" cy="4075995"/>
          </a:xfrm>
          <a:custGeom>
            <a:avLst/>
            <a:gdLst>
              <a:gd name="connsiteX0" fmla="*/ 204626 w 1875408"/>
              <a:gd name="connsiteY0" fmla="*/ 0 h 4075995"/>
              <a:gd name="connsiteX1" fmla="*/ 1670782 w 1875408"/>
              <a:gd name="connsiteY1" fmla="*/ 0 h 4075995"/>
              <a:gd name="connsiteX2" fmla="*/ 1875408 w 1875408"/>
              <a:gd name="connsiteY2" fmla="*/ 204626 h 4075995"/>
              <a:gd name="connsiteX3" fmla="*/ 1875408 w 1875408"/>
              <a:gd name="connsiteY3" fmla="*/ 3871369 h 4075995"/>
              <a:gd name="connsiteX4" fmla="*/ 1670782 w 1875408"/>
              <a:gd name="connsiteY4" fmla="*/ 4075995 h 4075995"/>
              <a:gd name="connsiteX5" fmla="*/ 204626 w 1875408"/>
              <a:gd name="connsiteY5" fmla="*/ 4075995 h 4075995"/>
              <a:gd name="connsiteX6" fmla="*/ 0 w 1875408"/>
              <a:gd name="connsiteY6" fmla="*/ 3871369 h 4075995"/>
              <a:gd name="connsiteX7" fmla="*/ 0 w 1875408"/>
              <a:gd name="connsiteY7" fmla="*/ 204626 h 4075995"/>
              <a:gd name="connsiteX8" fmla="*/ 204626 w 1875408"/>
              <a:gd name="connsiteY8" fmla="*/ 0 h 407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408" h="4075995">
                <a:moveTo>
                  <a:pt x="204626" y="0"/>
                </a:moveTo>
                <a:lnTo>
                  <a:pt x="1670782" y="0"/>
                </a:lnTo>
                <a:cubicBezTo>
                  <a:pt x="1783794" y="0"/>
                  <a:pt x="1875408" y="91614"/>
                  <a:pt x="1875408" y="204626"/>
                </a:cubicBezTo>
                <a:lnTo>
                  <a:pt x="1875408" y="3871369"/>
                </a:lnTo>
                <a:cubicBezTo>
                  <a:pt x="1875408" y="3984381"/>
                  <a:pt x="1783794" y="4075995"/>
                  <a:pt x="1670782" y="4075995"/>
                </a:cubicBezTo>
                <a:lnTo>
                  <a:pt x="204626" y="4075995"/>
                </a:lnTo>
                <a:cubicBezTo>
                  <a:pt x="91614" y="4075995"/>
                  <a:pt x="0" y="3984381"/>
                  <a:pt x="0" y="3871369"/>
                </a:cubicBezTo>
                <a:lnTo>
                  <a:pt x="0" y="204626"/>
                </a:lnTo>
                <a:cubicBezTo>
                  <a:pt x="0" y="91614"/>
                  <a:pt x="91614" y="0"/>
                  <a:pt x="20462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3" name="Picture Placeholder 30">
            <a:extLst>
              <a:ext uri="{FF2B5EF4-FFF2-40B4-BE49-F238E27FC236}">
                <a16:creationId xmlns:a16="http://schemas.microsoft.com/office/drawing/2014/main" id="{89A8400F-4497-4914-9676-6912509387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58346" y="1554868"/>
            <a:ext cx="1875408" cy="4075995"/>
          </a:xfrm>
          <a:custGeom>
            <a:avLst/>
            <a:gdLst>
              <a:gd name="connsiteX0" fmla="*/ 204626 w 1875408"/>
              <a:gd name="connsiteY0" fmla="*/ 0 h 4075995"/>
              <a:gd name="connsiteX1" fmla="*/ 1670782 w 1875408"/>
              <a:gd name="connsiteY1" fmla="*/ 0 h 4075995"/>
              <a:gd name="connsiteX2" fmla="*/ 1875408 w 1875408"/>
              <a:gd name="connsiteY2" fmla="*/ 204626 h 4075995"/>
              <a:gd name="connsiteX3" fmla="*/ 1875408 w 1875408"/>
              <a:gd name="connsiteY3" fmla="*/ 3871369 h 4075995"/>
              <a:gd name="connsiteX4" fmla="*/ 1670782 w 1875408"/>
              <a:gd name="connsiteY4" fmla="*/ 4075995 h 4075995"/>
              <a:gd name="connsiteX5" fmla="*/ 204626 w 1875408"/>
              <a:gd name="connsiteY5" fmla="*/ 4075995 h 4075995"/>
              <a:gd name="connsiteX6" fmla="*/ 0 w 1875408"/>
              <a:gd name="connsiteY6" fmla="*/ 3871369 h 4075995"/>
              <a:gd name="connsiteX7" fmla="*/ 0 w 1875408"/>
              <a:gd name="connsiteY7" fmla="*/ 204626 h 4075995"/>
              <a:gd name="connsiteX8" fmla="*/ 204626 w 1875408"/>
              <a:gd name="connsiteY8" fmla="*/ 0 h 407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408" h="4075995">
                <a:moveTo>
                  <a:pt x="204626" y="0"/>
                </a:moveTo>
                <a:lnTo>
                  <a:pt x="1670782" y="0"/>
                </a:lnTo>
                <a:cubicBezTo>
                  <a:pt x="1783794" y="0"/>
                  <a:pt x="1875408" y="91614"/>
                  <a:pt x="1875408" y="204626"/>
                </a:cubicBezTo>
                <a:lnTo>
                  <a:pt x="1875408" y="3871369"/>
                </a:lnTo>
                <a:cubicBezTo>
                  <a:pt x="1875408" y="3984381"/>
                  <a:pt x="1783794" y="4075995"/>
                  <a:pt x="1670782" y="4075995"/>
                </a:cubicBezTo>
                <a:lnTo>
                  <a:pt x="204626" y="4075995"/>
                </a:lnTo>
                <a:cubicBezTo>
                  <a:pt x="91614" y="4075995"/>
                  <a:pt x="0" y="3984381"/>
                  <a:pt x="0" y="3871369"/>
                </a:cubicBezTo>
                <a:lnTo>
                  <a:pt x="0" y="204626"/>
                </a:lnTo>
                <a:cubicBezTo>
                  <a:pt x="0" y="91614"/>
                  <a:pt x="91614" y="0"/>
                  <a:pt x="20462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270313E6-A262-4928-A931-A7BF6071452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BE198DD-2CC1-4F3B-84EF-F6443FED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E272E4-9846-4315-85F8-734B442D93CC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36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DCD984-BDA8-4C51-AE1B-5FC7504A17B3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C3AAE0-0154-45D4-8BE4-9760F7A06781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11B212EC-B6B8-429F-8F0E-98F581FCCE0E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E3E83C-9B32-488A-9F20-D771C0497D94}"/>
              </a:ext>
            </a:extLst>
          </p:cNvPr>
          <p:cNvGrpSpPr/>
          <p:nvPr userDrawn="1"/>
        </p:nvGrpSpPr>
        <p:grpSpPr>
          <a:xfrm rot="16200000">
            <a:off x="4199603" y="2110455"/>
            <a:ext cx="3792794" cy="7611422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E83BA31-67D8-42A8-B3BC-5B5A0AE54E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7A7AA83-82BE-49D2-812F-E16EA7C3C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B1CD472E-2AA2-4311-A34C-D0CAC5811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3E074FB5-77F1-43D7-8BD9-FFE643222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D559EFD-E16A-4040-A5B5-C0EECC6902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70591" y="4269690"/>
            <a:ext cx="7174794" cy="3304488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245EFD2D-76D6-4792-9879-44B264DDDA1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A44A402-A3C9-4EE3-B196-A773EBC2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0AB08-A943-4354-B568-0D1CC51502C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466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7A89F2B-B286-49D9-93D8-DFF00CF73DC5}"/>
              </a:ext>
            </a:extLst>
          </p:cNvPr>
          <p:cNvGrpSpPr/>
          <p:nvPr userDrawn="1"/>
        </p:nvGrpSpPr>
        <p:grpSpPr>
          <a:xfrm rot="16200000">
            <a:off x="4724156" y="675968"/>
            <a:ext cx="2743688" cy="5506064"/>
            <a:chOff x="4932363" y="1090613"/>
            <a:chExt cx="2330450" cy="46767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90DDA5B-322B-4113-A25B-6D141594A8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64BFDB9-53C5-4CA1-AF74-C30E86B3A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3C7A9D6-9A5C-4061-93CC-4A7E9A7E9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FFD1556A-E4F1-4AB2-91B5-3B54BA21A72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2B0FA63-CB42-472C-B7F1-9F11695E17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8094" y="2246852"/>
            <a:ext cx="5192961" cy="239171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AB88DBE-0BB7-4E5F-9FF3-D28F3F59E25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557FD3B-7F69-48B7-A790-44AE6523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B26A2-0EB3-406B-BA45-DFFE633A4BC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8C82B-D245-476E-AA56-90694BF3181D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1026F6-327A-40B7-9D2F-FCE56D45CC3E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3">
            <a:extLst>
              <a:ext uri="{FF2B5EF4-FFF2-40B4-BE49-F238E27FC236}">
                <a16:creationId xmlns:a16="http://schemas.microsoft.com/office/drawing/2014/main" id="{55C858DA-4D10-4A4F-B8D3-7E8B478D2E1A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7002761B-8714-47DA-B34C-0FD80813A8B3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FB30E0-64FD-4763-94AA-3407946EC81A}"/>
              </a:ext>
            </a:extLst>
          </p:cNvPr>
          <p:cNvGrpSpPr/>
          <p:nvPr userDrawn="1"/>
        </p:nvGrpSpPr>
        <p:grpSpPr>
          <a:xfrm>
            <a:off x="4384862" y="1765300"/>
            <a:ext cx="1974476" cy="3962400"/>
            <a:chOff x="4932363" y="1090613"/>
            <a:chExt cx="2330450" cy="46767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D1A91C1-E678-4DFA-8E69-AE097028C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F49E4B-702B-49FC-9728-850ECD30E2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5E1F257-C199-44A8-ACF4-42F1955C7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62DAA0A0-57C9-4B7F-B4C0-8FDC1F814D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124917F2-E8B5-484E-AB29-E1FA14FAE4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2053" y="1884720"/>
            <a:ext cx="1720270" cy="3735096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68325DE-B06D-4591-8CC6-7C7855B36AC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8A07C90-9B0F-4E48-A29E-13FFDDD1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708D10-32D7-489E-933E-4AE4444428EC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4F8049-7D7B-4789-9238-E4C611236C47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3F3000-1B99-49FE-A986-44269B805B1D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3">
            <a:extLst>
              <a:ext uri="{FF2B5EF4-FFF2-40B4-BE49-F238E27FC236}">
                <a16:creationId xmlns:a16="http://schemas.microsoft.com/office/drawing/2014/main" id="{50B76979-AFDA-4F39-876E-C8F9BAA779BB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E3EA104-2AC0-4232-BDD2-E2FCFC1046CD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7312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13">
            <a:extLst>
              <a:ext uri="{FF2B5EF4-FFF2-40B4-BE49-F238E27FC236}">
                <a16:creationId xmlns:a16="http://schemas.microsoft.com/office/drawing/2014/main" id="{CC52A41F-FEC6-47A6-9F06-49DA626D5D79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D5D22-8A1A-4A62-ADCE-2E007FECCA1C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05AA18-697B-45AB-8082-3C9F817A47F5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769DA0-4BF6-4612-B3C9-D9C3CE06CB9A}"/>
              </a:ext>
            </a:extLst>
          </p:cNvPr>
          <p:cNvGrpSpPr/>
          <p:nvPr userDrawn="1"/>
        </p:nvGrpSpPr>
        <p:grpSpPr>
          <a:xfrm rot="16200000">
            <a:off x="963126" y="1266371"/>
            <a:ext cx="2155288" cy="4325258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3BFB5E6-26A7-456E-9823-67969A502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318E8A9-6FC8-4EB3-9F2F-F7098F2338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FB946DA-9ACD-43C9-BDFF-1D6FCB986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D693FCEA-5331-4D89-9B26-2D712E97B5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440E22-DA20-4F7F-8930-22EB3BDCA187}"/>
              </a:ext>
            </a:extLst>
          </p:cNvPr>
          <p:cNvGrpSpPr/>
          <p:nvPr userDrawn="1"/>
        </p:nvGrpSpPr>
        <p:grpSpPr>
          <a:xfrm rot="16200000">
            <a:off x="985797" y="3690339"/>
            <a:ext cx="2155288" cy="4325258"/>
            <a:chOff x="4932363" y="1090613"/>
            <a:chExt cx="2330450" cy="46767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73887F-5AD5-4D00-8492-11D9E5EC2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BF9A782-17F4-47C5-AD7B-4232D0A90B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DC81C6F2-951B-478A-A273-96D44381D0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07C10028-4405-4E14-A3F5-1960908CA5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BF16F-3CEA-42A5-8847-001F28B5FBE8}"/>
              </a:ext>
            </a:extLst>
          </p:cNvPr>
          <p:cNvGrpSpPr/>
          <p:nvPr userDrawn="1"/>
        </p:nvGrpSpPr>
        <p:grpSpPr>
          <a:xfrm rot="16200000">
            <a:off x="960838" y="-1162735"/>
            <a:ext cx="2155288" cy="4325258"/>
            <a:chOff x="4932363" y="1090613"/>
            <a:chExt cx="2330450" cy="46767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5D3766C-7C61-4FAD-8D3C-988DB49D18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4C527B8-2FAC-47BC-9BD3-271A2BE1C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D8C969B-A753-47AF-B371-6F37B4ED1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1EA2FC1F-3BFF-4778-B818-B8E8E6767F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4026C4F-C069-4F25-AAB4-296092A0BF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288" y="72168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C85438D-3AE5-478A-A60A-E3613187A9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288" y="2473784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FBEF571-EB0E-4A27-9811-09D517B34A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671" y="4930380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37CB4609-2117-4181-87DD-5BB58799B34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C880327-F5D2-47F4-8CFF-373ADD5B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11BDDA-DF2D-4B91-94D1-368BF8410D5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5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0851B5B-DA00-40BF-A407-3254F57AAFD4}"/>
              </a:ext>
            </a:extLst>
          </p:cNvPr>
          <p:cNvGrpSpPr/>
          <p:nvPr userDrawn="1"/>
        </p:nvGrpSpPr>
        <p:grpSpPr>
          <a:xfrm>
            <a:off x="3544662" y="2197602"/>
            <a:ext cx="5105852" cy="2896186"/>
            <a:chOff x="3544662" y="2197602"/>
            <a:chExt cx="5105852" cy="28961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E5AEB57-3E3F-4D8D-9749-9F96FF46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266" y="2197602"/>
              <a:ext cx="4319262" cy="277284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BD5FC65-073C-4772-9C9F-DD5348100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662" y="4970447"/>
              <a:ext cx="5105852" cy="57016"/>
            </a:xfrm>
            <a:prstGeom prst="rect">
              <a:avLst/>
            </a:pr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0CEA2ED0-1991-4871-90E6-E35890AA0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641" y="4984410"/>
              <a:ext cx="923894" cy="290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EA82563-240E-4008-BC3C-872EDE467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662" y="5027463"/>
              <a:ext cx="5105852" cy="66325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F90B8C-BB62-44BD-BC64-52BC3593F018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4170363" y="2397125"/>
            <a:ext cx="3878262" cy="2417763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69ECC339-B766-4ACE-A027-1DD096CE945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0938C6-3AFD-42DB-B03D-4C67C7AC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30F0F5-315E-40C4-885E-CDF111FCD00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F7CCC-AF37-41DE-8A3E-93852FD6BAA7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29756D-9DD0-41FA-9492-37F1B6880C7B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3">
            <a:extLst>
              <a:ext uri="{FF2B5EF4-FFF2-40B4-BE49-F238E27FC236}">
                <a16:creationId xmlns:a16="http://schemas.microsoft.com/office/drawing/2014/main" id="{D2F9AB1B-A6D8-42EA-9D13-904D451EAA6C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AC7B67A7-48F5-4FC0-9CD0-913C196BA3B0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204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42234F-8589-4693-9A00-67A697048BE9}"/>
              </a:ext>
            </a:extLst>
          </p:cNvPr>
          <p:cNvGrpSpPr/>
          <p:nvPr userDrawn="1"/>
        </p:nvGrpSpPr>
        <p:grpSpPr>
          <a:xfrm>
            <a:off x="5951006" y="2153616"/>
            <a:ext cx="4791914" cy="2718112"/>
            <a:chOff x="5951006" y="2153616"/>
            <a:chExt cx="4791914" cy="2718112"/>
          </a:xfrm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119DFD8-874F-497F-A23C-0BAE0F9BA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856" y="2153616"/>
              <a:ext cx="4053688" cy="260235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5159CE3-9E42-43CC-A121-8FDB587B9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06" y="4755971"/>
              <a:ext cx="4791914" cy="5351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028FF5D-4913-4B5F-A765-62AA87044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419" y="4769075"/>
              <a:ext cx="867088" cy="2730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55BA60B-2568-4306-88D6-0BD46C7C5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1006" y="4809481"/>
              <a:ext cx="4791914" cy="62247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31A471A-8B22-470A-B449-1140CD8EB02C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8729628" y="-245668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CCA81DAE-60CB-45AC-B2DB-8FFF120AE7C4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4908782" y="-245669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D9ED97F2-B570-4F5E-8EA3-475681318DD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587788" y="2356687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98EBBA31-93D1-492B-8C9E-6C0CBF64724D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10641476" y="2356686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63805B2-E23A-414F-B500-9DD97C66ADBE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8581350" y="4981587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0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8562EF-3D36-4F5B-9A72-AFDB03EDCD66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134AC9-A971-46CC-8A9B-BB4ABACF708B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16E2A20B-7D02-48A5-83FA-8C96A9891D75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5014365-4F08-487B-916A-B81EC5D56BFC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1064011" y="-435067"/>
            <a:ext cx="9529782" cy="957574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9BD38F-C6AE-40B8-A7E7-35ADF623EDE2}"/>
              </a:ext>
            </a:extLst>
          </p:cNvPr>
          <p:cNvGrpSpPr/>
          <p:nvPr userDrawn="1"/>
        </p:nvGrpSpPr>
        <p:grpSpPr>
          <a:xfrm>
            <a:off x="-1031417" y="1460500"/>
            <a:ext cx="7704810" cy="4370390"/>
            <a:chOff x="3544662" y="2197602"/>
            <a:chExt cx="5105852" cy="28961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C9C05DD-E358-4B41-ADB7-18DEF1D88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266" y="2197602"/>
              <a:ext cx="4319262" cy="2772846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00DAEEE-E951-41B1-B654-A4C52F568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662" y="4970447"/>
              <a:ext cx="5105852" cy="57016"/>
            </a:xfrm>
            <a:prstGeom prst="rect">
              <a:avLst/>
            </a:pr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2F24E247-C2B0-4BA6-A279-644195FF1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641" y="4984410"/>
              <a:ext cx="923894" cy="290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B1ACDD88-4C53-4CBE-B701-E2EF736E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662" y="5027463"/>
              <a:ext cx="5105852" cy="66325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330C3277-AED6-4CC7-B9FC-B81D7801CA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3286" y="1781786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BEA858D-9C12-45FE-88F9-3B75B5D2CB2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2C178ED-24CE-4DBC-A477-175BE4B1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8FC233-601B-426E-ADA0-E566B6BBEF09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858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0C1332-5AD1-46A6-BA7E-AFC0C61149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1739" y="3175"/>
            <a:ext cx="5910263" cy="6851650"/>
          </a:xfrm>
          <a:custGeom>
            <a:avLst/>
            <a:gdLst>
              <a:gd name="connsiteX0" fmla="*/ 0 w 5910263"/>
              <a:gd name="connsiteY0" fmla="*/ 0 h 6851650"/>
              <a:gd name="connsiteX1" fmla="*/ 5910263 w 5910263"/>
              <a:gd name="connsiteY1" fmla="*/ 0 h 6851650"/>
              <a:gd name="connsiteX2" fmla="*/ 5910263 w 5910263"/>
              <a:gd name="connsiteY2" fmla="*/ 6851650 h 6851650"/>
              <a:gd name="connsiteX3" fmla="*/ 2328863 w 5910263"/>
              <a:gd name="connsiteY3" fmla="*/ 6851650 h 6851650"/>
              <a:gd name="connsiteX4" fmla="*/ 1150938 w 5910263"/>
              <a:gd name="connsiteY4" fmla="*/ 5722397 h 6851650"/>
              <a:gd name="connsiteX5" fmla="*/ 1652588 w 5910263"/>
              <a:gd name="connsiteY5" fmla="*/ 3730343 h 6851650"/>
              <a:gd name="connsiteX6" fmla="*/ 1976438 w 5910263"/>
              <a:gd name="connsiteY6" fmla="*/ 1265652 h 6851650"/>
              <a:gd name="connsiteX7" fmla="*/ 0 w 5910263"/>
              <a:gd name="connsiteY7" fmla="*/ 0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0263" h="6851650">
                <a:moveTo>
                  <a:pt x="0" y="0"/>
                </a:moveTo>
                <a:lnTo>
                  <a:pt x="5910263" y="0"/>
                </a:lnTo>
                <a:cubicBezTo>
                  <a:pt x="5910263" y="6851650"/>
                  <a:pt x="5910263" y="6851650"/>
                  <a:pt x="5910263" y="6851650"/>
                </a:cubicBezTo>
                <a:cubicBezTo>
                  <a:pt x="2328863" y="6851650"/>
                  <a:pt x="2328863" y="6851650"/>
                  <a:pt x="2328863" y="6851650"/>
                </a:cubicBezTo>
                <a:cubicBezTo>
                  <a:pt x="1735138" y="6574095"/>
                  <a:pt x="1320800" y="6231512"/>
                  <a:pt x="1150938" y="5722397"/>
                </a:cubicBezTo>
                <a:cubicBezTo>
                  <a:pt x="950913" y="5122877"/>
                  <a:pt x="1035050" y="4781881"/>
                  <a:pt x="1652588" y="3730343"/>
                </a:cubicBezTo>
                <a:cubicBezTo>
                  <a:pt x="2197100" y="2805687"/>
                  <a:pt x="2443163" y="2122108"/>
                  <a:pt x="1976438" y="1265652"/>
                </a:cubicBezTo>
                <a:cubicBezTo>
                  <a:pt x="1654175" y="672477"/>
                  <a:pt x="742950" y="255351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2355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B33BE0-A7F2-4B39-A709-9C3CB1C7FA7F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7F8C7B-3EAD-453D-A9DD-1CB7A144C705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B0B4B5A-003C-481E-A9B1-8C6DEEBF0783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3A9413B-D334-453D-842E-746DA8A457FC}"/>
              </a:ext>
            </a:extLst>
          </p:cNvPr>
          <p:cNvSpPr>
            <a:spLocks/>
          </p:cNvSpPr>
          <p:nvPr/>
        </p:nvSpPr>
        <p:spPr bwMode="auto">
          <a:xfrm>
            <a:off x="3499544" y="1071202"/>
            <a:ext cx="3918870" cy="2515804"/>
          </a:xfrm>
          <a:custGeom>
            <a:avLst/>
            <a:gdLst>
              <a:gd name="T0" fmla="*/ 3644 w 3644"/>
              <a:gd name="T1" fmla="*/ 117 h 2340"/>
              <a:gd name="T2" fmla="*/ 3644 w 3644"/>
              <a:gd name="T3" fmla="*/ 2266 h 2340"/>
              <a:gd name="T4" fmla="*/ 3641 w 3644"/>
              <a:gd name="T5" fmla="*/ 2288 h 2340"/>
              <a:gd name="T6" fmla="*/ 3594 w 3644"/>
              <a:gd name="T7" fmla="*/ 2336 h 2340"/>
              <a:gd name="T8" fmla="*/ 3570 w 3644"/>
              <a:gd name="T9" fmla="*/ 2340 h 2340"/>
              <a:gd name="T10" fmla="*/ 117 w 3644"/>
              <a:gd name="T11" fmla="*/ 2340 h 2340"/>
              <a:gd name="T12" fmla="*/ 87 w 3644"/>
              <a:gd name="T13" fmla="*/ 2336 h 2340"/>
              <a:gd name="T14" fmla="*/ 20 w 3644"/>
              <a:gd name="T15" fmla="*/ 2288 h 2340"/>
              <a:gd name="T16" fmla="*/ 0 w 3644"/>
              <a:gd name="T17" fmla="*/ 2223 h 2340"/>
              <a:gd name="T18" fmla="*/ 0 w 3644"/>
              <a:gd name="T19" fmla="*/ 117 h 2340"/>
              <a:gd name="T20" fmla="*/ 117 w 3644"/>
              <a:gd name="T21" fmla="*/ 0 h 2340"/>
              <a:gd name="T22" fmla="*/ 3527 w 3644"/>
              <a:gd name="T23" fmla="*/ 0 h 2340"/>
              <a:gd name="T24" fmla="*/ 3644 w 3644"/>
              <a:gd name="T25" fmla="*/ 117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44" h="2340">
                <a:moveTo>
                  <a:pt x="3644" y="117"/>
                </a:moveTo>
                <a:cubicBezTo>
                  <a:pt x="3644" y="2266"/>
                  <a:pt x="3644" y="2266"/>
                  <a:pt x="3644" y="2266"/>
                </a:cubicBezTo>
                <a:cubicBezTo>
                  <a:pt x="3644" y="2274"/>
                  <a:pt x="3643" y="2281"/>
                  <a:pt x="3641" y="2288"/>
                </a:cubicBezTo>
                <a:cubicBezTo>
                  <a:pt x="3634" y="2310"/>
                  <a:pt x="3616" y="2328"/>
                  <a:pt x="3594" y="2336"/>
                </a:cubicBezTo>
                <a:cubicBezTo>
                  <a:pt x="3586" y="2339"/>
                  <a:pt x="3578" y="2340"/>
                  <a:pt x="3570" y="2340"/>
                </a:cubicBezTo>
                <a:cubicBezTo>
                  <a:pt x="117" y="2340"/>
                  <a:pt x="117" y="2340"/>
                  <a:pt x="117" y="2340"/>
                </a:cubicBezTo>
                <a:cubicBezTo>
                  <a:pt x="107" y="2340"/>
                  <a:pt x="97" y="2339"/>
                  <a:pt x="87" y="2336"/>
                </a:cubicBezTo>
                <a:cubicBezTo>
                  <a:pt x="59" y="2329"/>
                  <a:pt x="36" y="2311"/>
                  <a:pt x="20" y="2288"/>
                </a:cubicBezTo>
                <a:cubicBezTo>
                  <a:pt x="7" y="2269"/>
                  <a:pt x="0" y="2247"/>
                  <a:pt x="0" y="222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3"/>
                  <a:pt x="53" y="0"/>
                  <a:pt x="117" y="0"/>
                </a:cubicBezTo>
                <a:cubicBezTo>
                  <a:pt x="3527" y="0"/>
                  <a:pt x="3527" y="0"/>
                  <a:pt x="3527" y="0"/>
                </a:cubicBezTo>
                <a:cubicBezTo>
                  <a:pt x="3591" y="0"/>
                  <a:pt x="3644" y="53"/>
                  <a:pt x="3644" y="117"/>
                </a:cubicBezTo>
                <a:close/>
              </a:path>
            </a:pathLst>
          </a:cu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BA40517-3E65-44E8-8CAE-E2BEC1F4F60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701624" y="1306430"/>
            <a:ext cx="3518752" cy="55515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BD927AC-D3A8-4C5B-81BD-E808729B4AA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28A58B8-6ADB-4095-B271-337C2E6A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E6559-DE64-4206-936C-7AB8B7F1361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300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2DEC63-9BE1-401B-A0F1-353716FDBC79}"/>
              </a:ext>
            </a:extLst>
          </p:cNvPr>
          <p:cNvCxnSpPr>
            <a:cxnSpLocks/>
          </p:cNvCxnSpPr>
          <p:nvPr userDrawn="1"/>
        </p:nvCxnSpPr>
        <p:spPr>
          <a:xfrm>
            <a:off x="11722038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66CD73-9985-4843-BC7F-3F149A8A6B1C}"/>
              </a:ext>
            </a:extLst>
          </p:cNvPr>
          <p:cNvSpPr txBox="1"/>
          <p:nvPr userDrawn="1"/>
        </p:nvSpPr>
        <p:spPr>
          <a:xfrm rot="16200000">
            <a:off x="9867869" y="3305890"/>
            <a:ext cx="419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364E887-6007-473E-9D1D-DF8BFEFF4DD9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11934206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FCD0886-7CF5-4D6D-8078-3860B61B96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96624" y="3044385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4746C04-C6B8-4066-AB97-8233EA50F6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53214" y="604056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030D198-D0B2-445A-9488-39914FD017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82349" y="0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10A773C-F972-40A8-9D6C-00E5A0AB4EE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23A4EF8-A46D-43C9-B845-8E13B5C9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4A2C6-0D01-48EC-B093-A3BF672CC56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486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2618DF-72EF-4436-AE5C-31EBA2B5077F}"/>
              </a:ext>
            </a:extLst>
          </p:cNvPr>
          <p:cNvSpPr/>
          <p:nvPr userDrawn="1"/>
        </p:nvSpPr>
        <p:spPr>
          <a:xfrm>
            <a:off x="1117600" y="2066020"/>
            <a:ext cx="6642100" cy="272596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937BE8-5AE3-411D-9521-1F29F9117A15}"/>
              </a:ext>
            </a:extLst>
          </p:cNvPr>
          <p:cNvSpPr/>
          <p:nvPr userDrawn="1"/>
        </p:nvSpPr>
        <p:spPr>
          <a:xfrm>
            <a:off x="7767860" y="1865848"/>
            <a:ext cx="4869848" cy="3126304"/>
          </a:xfrm>
          <a:prstGeom prst="roundRect">
            <a:avLst>
              <a:gd name="adj" fmla="val 5294"/>
            </a:avLst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8AF09D4A-2F5A-40B7-A1B8-73A257D38D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16900" y="2066020"/>
            <a:ext cx="4372636" cy="272596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0A822A2-2875-4991-893A-7F18E89B886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E36DA5-04F8-4809-9D94-355137CE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07611-40B9-451C-B5EA-EF9A34AB9589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26DF0-DEC8-4871-BACF-EC1F48C4482E}"/>
              </a:ext>
            </a:extLst>
          </p:cNvPr>
          <p:cNvSpPr txBox="1"/>
          <p:nvPr userDrawn="1"/>
        </p:nvSpPr>
        <p:spPr>
          <a:xfrm rot="16200000">
            <a:off x="-2308803" y="3305890"/>
            <a:ext cx="510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Sobtone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B54E4C-E90B-49DD-A4E5-18D8E8B5C358}"/>
              </a:ext>
            </a:extLst>
          </p:cNvPr>
          <p:cNvCxnSpPr>
            <a:cxnSpLocks/>
          </p:cNvCxnSpPr>
          <p:nvPr userDrawn="1"/>
        </p:nvCxnSpPr>
        <p:spPr>
          <a:xfrm>
            <a:off x="474682" y="0"/>
            <a:ext cx="0" cy="68707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3">
            <a:extLst>
              <a:ext uri="{FF2B5EF4-FFF2-40B4-BE49-F238E27FC236}">
                <a16:creationId xmlns:a16="http://schemas.microsoft.com/office/drawing/2014/main" id="{9DDA041F-874C-40DC-B07F-2C72979EE2EC}"/>
              </a:ext>
            </a:extLst>
          </p:cNvPr>
          <p:cNvSpPr>
            <a:spLocks/>
          </p:cNvSpPr>
          <p:nvPr userDrawn="1"/>
        </p:nvSpPr>
        <p:spPr bwMode="auto">
          <a:xfrm rot="11700000" flipV="1">
            <a:off x="209511" y="343954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DF1D71F-3D29-4EE7-B5D6-128EE7A98B4F}"/>
              </a:ext>
            </a:extLst>
          </p:cNvPr>
          <p:cNvSpPr>
            <a:spLocks/>
          </p:cNvSpPr>
          <p:nvPr userDrawn="1"/>
        </p:nvSpPr>
        <p:spPr bwMode="auto">
          <a:xfrm rot="900000" flipV="1">
            <a:off x="200459" y="6439946"/>
            <a:ext cx="73744" cy="7410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1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1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7B0151-92E4-47EE-9500-467A9C153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42" y="1554322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66881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B037C466-F97C-42D3-9893-32DAABD15A8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4720730-2172-4119-8925-537C3E0C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6F0B9-0543-47E1-BB58-214D9D82043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1254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7B0151-92E4-47EE-9500-467A9C153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42" y="-2762678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15446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7AE4001-C161-447D-A3C5-465F75DE3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0441" y="66881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02A956A-72DF-428A-A59D-D5DF37D8467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C82826A-F40B-409C-BC1F-705E7D75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E09D4-1F97-4A37-9829-E3212A34B4A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7070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-2930206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7AE4001-C161-447D-A3C5-465F75DE3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0441" y="1579403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B2929FD0-1FB4-4E6C-9C62-7755EBEB39F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479E283-2E72-492D-9E0B-40B34903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992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13839-BEA6-46F5-8871-0592B9A2D8F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j-lt"/>
              </a:rPr>
              <a:t>PAGE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4042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0134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441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01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 bwMode="auto">
          <a:xfrm>
            <a:off x="1614782" y="1161861"/>
            <a:ext cx="3357842" cy="4526732"/>
          </a:xfrm>
          <a:custGeom>
            <a:avLst/>
            <a:gdLst>
              <a:gd name="connsiteX0" fmla="*/ 1646855 w 5036762"/>
              <a:gd name="connsiteY0" fmla="*/ 3486121 h 6791145"/>
              <a:gd name="connsiteX1" fmla="*/ 3293709 w 5036762"/>
              <a:gd name="connsiteY1" fmla="*/ 5138633 h 6791145"/>
              <a:gd name="connsiteX2" fmla="*/ 1646855 w 5036762"/>
              <a:gd name="connsiteY2" fmla="*/ 6791145 h 6791145"/>
              <a:gd name="connsiteX3" fmla="*/ 0 w 5036762"/>
              <a:gd name="connsiteY3" fmla="*/ 5138633 h 6791145"/>
              <a:gd name="connsiteX4" fmla="*/ 3384250 w 5036762"/>
              <a:gd name="connsiteY4" fmla="*/ 1743060 h 6791145"/>
              <a:gd name="connsiteX5" fmla="*/ 5036762 w 5036762"/>
              <a:gd name="connsiteY5" fmla="*/ 3397836 h 6791145"/>
              <a:gd name="connsiteX6" fmla="*/ 3384250 w 5036762"/>
              <a:gd name="connsiteY6" fmla="*/ 5048084 h 6791145"/>
              <a:gd name="connsiteX7" fmla="*/ 1731738 w 5036762"/>
              <a:gd name="connsiteY7" fmla="*/ 3397836 h 6791145"/>
              <a:gd name="connsiteX8" fmla="*/ 1646855 w 5036762"/>
              <a:gd name="connsiteY8" fmla="*/ 0 h 6791145"/>
              <a:gd name="connsiteX9" fmla="*/ 3293709 w 5036762"/>
              <a:gd name="connsiteY9" fmla="*/ 1652512 h 6791145"/>
              <a:gd name="connsiteX10" fmla="*/ 1646855 w 5036762"/>
              <a:gd name="connsiteY10" fmla="*/ 3305024 h 6791145"/>
              <a:gd name="connsiteX11" fmla="*/ 0 w 5036762"/>
              <a:gd name="connsiteY11" fmla="*/ 1652512 h 679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36762" h="6791145">
                <a:moveTo>
                  <a:pt x="1646855" y="3486121"/>
                </a:moveTo>
                <a:lnTo>
                  <a:pt x="3293709" y="5138633"/>
                </a:lnTo>
                <a:lnTo>
                  <a:pt x="1646855" y="6791145"/>
                </a:lnTo>
                <a:lnTo>
                  <a:pt x="0" y="5138633"/>
                </a:lnTo>
                <a:close/>
                <a:moveTo>
                  <a:pt x="3384250" y="1743060"/>
                </a:moveTo>
                <a:lnTo>
                  <a:pt x="5036762" y="3397836"/>
                </a:lnTo>
                <a:lnTo>
                  <a:pt x="3384250" y="5048084"/>
                </a:lnTo>
                <a:lnTo>
                  <a:pt x="1731738" y="3397836"/>
                </a:lnTo>
                <a:close/>
                <a:moveTo>
                  <a:pt x="1646855" y="0"/>
                </a:moveTo>
                <a:lnTo>
                  <a:pt x="3293709" y="1652512"/>
                </a:lnTo>
                <a:lnTo>
                  <a:pt x="1646855" y="3305024"/>
                </a:lnTo>
                <a:lnTo>
                  <a:pt x="0" y="1652512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3268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02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1629875" y="1380651"/>
            <a:ext cx="3222023" cy="4096695"/>
          </a:xfrm>
          <a:custGeom>
            <a:avLst/>
            <a:gdLst>
              <a:gd name="T0" fmla="*/ 585 w 2136"/>
              <a:gd name="T1" fmla="*/ 2115 h 2718"/>
              <a:gd name="T2" fmla="*/ 376 w 2136"/>
              <a:gd name="T3" fmla="*/ 2026 h 2718"/>
              <a:gd name="T4" fmla="*/ 203 w 2136"/>
              <a:gd name="T5" fmla="*/ 1884 h 2718"/>
              <a:gd name="T6" fmla="*/ 77 w 2136"/>
              <a:gd name="T7" fmla="*/ 1697 h 2718"/>
              <a:gd name="T8" fmla="*/ 9 w 2136"/>
              <a:gd name="T9" fmla="*/ 1478 h 2718"/>
              <a:gd name="T10" fmla="*/ 9 w 2136"/>
              <a:gd name="T11" fmla="*/ 1240 h 2718"/>
              <a:gd name="T12" fmla="*/ 77 w 2136"/>
              <a:gd name="T13" fmla="*/ 1020 h 2718"/>
              <a:gd name="T14" fmla="*/ 203 w 2136"/>
              <a:gd name="T15" fmla="*/ 834 h 2718"/>
              <a:gd name="T16" fmla="*/ 376 w 2136"/>
              <a:gd name="T17" fmla="*/ 692 h 2718"/>
              <a:gd name="T18" fmla="*/ 585 w 2136"/>
              <a:gd name="T19" fmla="*/ 603 h 2718"/>
              <a:gd name="T20" fmla="*/ 820 w 2136"/>
              <a:gd name="T21" fmla="*/ 580 h 2718"/>
              <a:gd name="T22" fmla="*/ 1048 w 2136"/>
              <a:gd name="T23" fmla="*/ 626 h 2718"/>
              <a:gd name="T24" fmla="*/ 1247 w 2136"/>
              <a:gd name="T25" fmla="*/ 734 h 2718"/>
              <a:gd name="T26" fmla="*/ 1404 w 2136"/>
              <a:gd name="T27" fmla="*/ 892 h 2718"/>
              <a:gd name="T28" fmla="*/ 1512 w 2136"/>
              <a:gd name="T29" fmla="*/ 1091 h 2718"/>
              <a:gd name="T30" fmla="*/ 1558 w 2136"/>
              <a:gd name="T31" fmla="*/ 1319 h 2718"/>
              <a:gd name="T32" fmla="*/ 1535 w 2136"/>
              <a:gd name="T33" fmla="*/ 1554 h 2718"/>
              <a:gd name="T34" fmla="*/ 1446 w 2136"/>
              <a:gd name="T35" fmla="*/ 1764 h 2718"/>
              <a:gd name="T36" fmla="*/ 1304 w 2136"/>
              <a:gd name="T37" fmla="*/ 1937 h 2718"/>
              <a:gd name="T38" fmla="*/ 1118 w 2136"/>
              <a:gd name="T39" fmla="*/ 2063 h 2718"/>
              <a:gd name="T40" fmla="*/ 898 w 2136"/>
              <a:gd name="T41" fmla="*/ 2130 h 2718"/>
              <a:gd name="T42" fmla="*/ 682 w 2136"/>
              <a:gd name="T43" fmla="*/ 2714 h 2718"/>
              <a:gd name="T44" fmla="*/ 400 w 2136"/>
              <a:gd name="T45" fmla="*/ 2663 h 2718"/>
              <a:gd name="T46" fmla="*/ 142 w 2136"/>
              <a:gd name="T47" fmla="*/ 2558 h 2718"/>
              <a:gd name="T48" fmla="*/ 510 w 2136"/>
              <a:gd name="T49" fmla="*/ 2141 h 2718"/>
              <a:gd name="T50" fmla="*/ 631 w 2136"/>
              <a:gd name="T51" fmla="*/ 2172 h 2718"/>
              <a:gd name="T52" fmla="*/ 758 w 2136"/>
              <a:gd name="T53" fmla="*/ 2185 h 2718"/>
              <a:gd name="T54" fmla="*/ 986 w 2136"/>
              <a:gd name="T55" fmla="*/ 2160 h 2718"/>
              <a:gd name="T56" fmla="*/ 1208 w 2136"/>
              <a:gd name="T57" fmla="*/ 2067 h 2718"/>
              <a:gd name="T58" fmla="*/ 1391 w 2136"/>
              <a:gd name="T59" fmla="*/ 1915 h 2718"/>
              <a:gd name="T60" fmla="*/ 1524 w 2136"/>
              <a:gd name="T61" fmla="*/ 1718 h 2718"/>
              <a:gd name="T62" fmla="*/ 1596 w 2136"/>
              <a:gd name="T63" fmla="*/ 1485 h 2718"/>
              <a:gd name="T64" fmla="*/ 1596 w 2136"/>
              <a:gd name="T65" fmla="*/ 1233 h 2718"/>
              <a:gd name="T66" fmla="*/ 1524 w 2136"/>
              <a:gd name="T67" fmla="*/ 1000 h 2718"/>
              <a:gd name="T68" fmla="*/ 1391 w 2136"/>
              <a:gd name="T69" fmla="*/ 803 h 2718"/>
              <a:gd name="T70" fmla="*/ 1208 w 2136"/>
              <a:gd name="T71" fmla="*/ 651 h 2718"/>
              <a:gd name="T72" fmla="*/ 986 w 2136"/>
              <a:gd name="T73" fmla="*/ 558 h 2718"/>
              <a:gd name="T74" fmla="*/ 758 w 2136"/>
              <a:gd name="T75" fmla="*/ 533 h 2718"/>
              <a:gd name="T76" fmla="*/ 631 w 2136"/>
              <a:gd name="T77" fmla="*/ 546 h 2718"/>
              <a:gd name="T78" fmla="*/ 510 w 2136"/>
              <a:gd name="T79" fmla="*/ 577 h 2718"/>
              <a:gd name="T80" fmla="*/ 142 w 2136"/>
              <a:gd name="T81" fmla="*/ 160 h 2718"/>
              <a:gd name="T82" fmla="*/ 400 w 2136"/>
              <a:gd name="T83" fmla="*/ 55 h 2718"/>
              <a:gd name="T84" fmla="*/ 682 w 2136"/>
              <a:gd name="T85" fmla="*/ 3 h 2718"/>
              <a:gd name="T86" fmla="*/ 1054 w 2136"/>
              <a:gd name="T87" fmla="*/ 28 h 2718"/>
              <a:gd name="T88" fmla="*/ 1426 w 2136"/>
              <a:gd name="T89" fmla="*/ 164 h 2718"/>
              <a:gd name="T90" fmla="*/ 1739 w 2136"/>
              <a:gd name="T91" fmla="*/ 399 h 2718"/>
              <a:gd name="T92" fmla="*/ 1973 w 2136"/>
              <a:gd name="T93" fmla="*/ 712 h 2718"/>
              <a:gd name="T94" fmla="*/ 2109 w 2136"/>
              <a:gd name="T95" fmla="*/ 1085 h 2718"/>
              <a:gd name="T96" fmla="*/ 2129 w 2136"/>
              <a:gd name="T97" fmla="*/ 1498 h 2718"/>
              <a:gd name="T98" fmla="*/ 2030 w 2136"/>
              <a:gd name="T99" fmla="*/ 1888 h 2718"/>
              <a:gd name="T100" fmla="*/ 1826 w 2136"/>
              <a:gd name="T101" fmla="*/ 2223 h 2718"/>
              <a:gd name="T102" fmla="*/ 1538 w 2136"/>
              <a:gd name="T103" fmla="*/ 2485 h 2718"/>
              <a:gd name="T104" fmla="*/ 1183 w 2136"/>
              <a:gd name="T105" fmla="*/ 2656 h 2718"/>
              <a:gd name="T106" fmla="*/ 779 w 2136"/>
              <a:gd name="T107" fmla="*/ 2718 h 2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36" h="2718">
                <a:moveTo>
                  <a:pt x="779" y="2139"/>
                </a:moveTo>
                <a:lnTo>
                  <a:pt x="739" y="2138"/>
                </a:lnTo>
                <a:lnTo>
                  <a:pt x="700" y="2135"/>
                </a:lnTo>
                <a:lnTo>
                  <a:pt x="661" y="2130"/>
                </a:lnTo>
                <a:lnTo>
                  <a:pt x="623" y="2124"/>
                </a:lnTo>
                <a:lnTo>
                  <a:pt x="585" y="2115"/>
                </a:lnTo>
                <a:lnTo>
                  <a:pt x="548" y="2104"/>
                </a:lnTo>
                <a:lnTo>
                  <a:pt x="512" y="2092"/>
                </a:lnTo>
                <a:lnTo>
                  <a:pt x="476" y="2078"/>
                </a:lnTo>
                <a:lnTo>
                  <a:pt x="442" y="2063"/>
                </a:lnTo>
                <a:lnTo>
                  <a:pt x="409" y="2046"/>
                </a:lnTo>
                <a:lnTo>
                  <a:pt x="376" y="2026"/>
                </a:lnTo>
                <a:lnTo>
                  <a:pt x="345" y="2006"/>
                </a:lnTo>
                <a:lnTo>
                  <a:pt x="313" y="1984"/>
                </a:lnTo>
                <a:lnTo>
                  <a:pt x="284" y="1961"/>
                </a:lnTo>
                <a:lnTo>
                  <a:pt x="256" y="1937"/>
                </a:lnTo>
                <a:lnTo>
                  <a:pt x="229" y="1911"/>
                </a:lnTo>
                <a:lnTo>
                  <a:pt x="203" y="1884"/>
                </a:lnTo>
                <a:lnTo>
                  <a:pt x="179" y="1855"/>
                </a:lnTo>
                <a:lnTo>
                  <a:pt x="156" y="1826"/>
                </a:lnTo>
                <a:lnTo>
                  <a:pt x="134" y="1795"/>
                </a:lnTo>
                <a:lnTo>
                  <a:pt x="114" y="1764"/>
                </a:lnTo>
                <a:lnTo>
                  <a:pt x="94" y="1731"/>
                </a:lnTo>
                <a:lnTo>
                  <a:pt x="77" y="1697"/>
                </a:lnTo>
                <a:lnTo>
                  <a:pt x="61" y="1662"/>
                </a:lnTo>
                <a:lnTo>
                  <a:pt x="48" y="1627"/>
                </a:lnTo>
                <a:lnTo>
                  <a:pt x="35" y="1591"/>
                </a:lnTo>
                <a:lnTo>
                  <a:pt x="25" y="1554"/>
                </a:lnTo>
                <a:lnTo>
                  <a:pt x="16" y="1516"/>
                </a:lnTo>
                <a:lnTo>
                  <a:pt x="9" y="1478"/>
                </a:lnTo>
                <a:lnTo>
                  <a:pt x="4" y="1439"/>
                </a:lnTo>
                <a:lnTo>
                  <a:pt x="1" y="1399"/>
                </a:lnTo>
                <a:lnTo>
                  <a:pt x="0" y="1358"/>
                </a:lnTo>
                <a:lnTo>
                  <a:pt x="1" y="1319"/>
                </a:lnTo>
                <a:lnTo>
                  <a:pt x="4" y="1279"/>
                </a:lnTo>
                <a:lnTo>
                  <a:pt x="9" y="1240"/>
                </a:lnTo>
                <a:lnTo>
                  <a:pt x="16" y="1202"/>
                </a:lnTo>
                <a:lnTo>
                  <a:pt x="25" y="1164"/>
                </a:lnTo>
                <a:lnTo>
                  <a:pt x="35" y="1127"/>
                </a:lnTo>
                <a:lnTo>
                  <a:pt x="48" y="1091"/>
                </a:lnTo>
                <a:lnTo>
                  <a:pt x="61" y="1056"/>
                </a:lnTo>
                <a:lnTo>
                  <a:pt x="77" y="1020"/>
                </a:lnTo>
                <a:lnTo>
                  <a:pt x="94" y="987"/>
                </a:lnTo>
                <a:lnTo>
                  <a:pt x="114" y="954"/>
                </a:lnTo>
                <a:lnTo>
                  <a:pt x="134" y="923"/>
                </a:lnTo>
                <a:lnTo>
                  <a:pt x="156" y="892"/>
                </a:lnTo>
                <a:lnTo>
                  <a:pt x="179" y="863"/>
                </a:lnTo>
                <a:lnTo>
                  <a:pt x="203" y="834"/>
                </a:lnTo>
                <a:lnTo>
                  <a:pt x="229" y="807"/>
                </a:lnTo>
                <a:lnTo>
                  <a:pt x="256" y="781"/>
                </a:lnTo>
                <a:lnTo>
                  <a:pt x="284" y="757"/>
                </a:lnTo>
                <a:lnTo>
                  <a:pt x="313" y="734"/>
                </a:lnTo>
                <a:lnTo>
                  <a:pt x="345" y="712"/>
                </a:lnTo>
                <a:lnTo>
                  <a:pt x="376" y="692"/>
                </a:lnTo>
                <a:lnTo>
                  <a:pt x="409" y="672"/>
                </a:lnTo>
                <a:lnTo>
                  <a:pt x="442" y="655"/>
                </a:lnTo>
                <a:lnTo>
                  <a:pt x="476" y="640"/>
                </a:lnTo>
                <a:lnTo>
                  <a:pt x="512" y="626"/>
                </a:lnTo>
                <a:lnTo>
                  <a:pt x="548" y="614"/>
                </a:lnTo>
                <a:lnTo>
                  <a:pt x="585" y="603"/>
                </a:lnTo>
                <a:lnTo>
                  <a:pt x="623" y="594"/>
                </a:lnTo>
                <a:lnTo>
                  <a:pt x="661" y="588"/>
                </a:lnTo>
                <a:lnTo>
                  <a:pt x="700" y="583"/>
                </a:lnTo>
                <a:lnTo>
                  <a:pt x="739" y="580"/>
                </a:lnTo>
                <a:lnTo>
                  <a:pt x="779" y="579"/>
                </a:lnTo>
                <a:lnTo>
                  <a:pt x="820" y="580"/>
                </a:lnTo>
                <a:lnTo>
                  <a:pt x="860" y="583"/>
                </a:lnTo>
                <a:lnTo>
                  <a:pt x="898" y="588"/>
                </a:lnTo>
                <a:lnTo>
                  <a:pt x="937" y="594"/>
                </a:lnTo>
                <a:lnTo>
                  <a:pt x="974" y="603"/>
                </a:lnTo>
                <a:lnTo>
                  <a:pt x="1011" y="614"/>
                </a:lnTo>
                <a:lnTo>
                  <a:pt x="1048" y="626"/>
                </a:lnTo>
                <a:lnTo>
                  <a:pt x="1083" y="640"/>
                </a:lnTo>
                <a:lnTo>
                  <a:pt x="1118" y="655"/>
                </a:lnTo>
                <a:lnTo>
                  <a:pt x="1151" y="672"/>
                </a:lnTo>
                <a:lnTo>
                  <a:pt x="1184" y="692"/>
                </a:lnTo>
                <a:lnTo>
                  <a:pt x="1215" y="712"/>
                </a:lnTo>
                <a:lnTo>
                  <a:pt x="1247" y="734"/>
                </a:lnTo>
                <a:lnTo>
                  <a:pt x="1276" y="757"/>
                </a:lnTo>
                <a:lnTo>
                  <a:pt x="1304" y="781"/>
                </a:lnTo>
                <a:lnTo>
                  <a:pt x="1331" y="807"/>
                </a:lnTo>
                <a:lnTo>
                  <a:pt x="1357" y="834"/>
                </a:lnTo>
                <a:lnTo>
                  <a:pt x="1381" y="863"/>
                </a:lnTo>
                <a:lnTo>
                  <a:pt x="1404" y="892"/>
                </a:lnTo>
                <a:lnTo>
                  <a:pt x="1426" y="923"/>
                </a:lnTo>
                <a:lnTo>
                  <a:pt x="1446" y="954"/>
                </a:lnTo>
                <a:lnTo>
                  <a:pt x="1465" y="987"/>
                </a:lnTo>
                <a:lnTo>
                  <a:pt x="1483" y="1020"/>
                </a:lnTo>
                <a:lnTo>
                  <a:pt x="1498" y="1056"/>
                </a:lnTo>
                <a:lnTo>
                  <a:pt x="1512" y="1091"/>
                </a:lnTo>
                <a:lnTo>
                  <a:pt x="1524" y="1127"/>
                </a:lnTo>
                <a:lnTo>
                  <a:pt x="1535" y="1164"/>
                </a:lnTo>
                <a:lnTo>
                  <a:pt x="1543" y="1202"/>
                </a:lnTo>
                <a:lnTo>
                  <a:pt x="1550" y="1240"/>
                </a:lnTo>
                <a:lnTo>
                  <a:pt x="1555" y="1279"/>
                </a:lnTo>
                <a:lnTo>
                  <a:pt x="1558" y="1319"/>
                </a:lnTo>
                <a:lnTo>
                  <a:pt x="1559" y="1358"/>
                </a:lnTo>
                <a:lnTo>
                  <a:pt x="1558" y="1399"/>
                </a:lnTo>
                <a:lnTo>
                  <a:pt x="1555" y="1439"/>
                </a:lnTo>
                <a:lnTo>
                  <a:pt x="1550" y="1478"/>
                </a:lnTo>
                <a:lnTo>
                  <a:pt x="1543" y="1516"/>
                </a:lnTo>
                <a:lnTo>
                  <a:pt x="1535" y="1554"/>
                </a:lnTo>
                <a:lnTo>
                  <a:pt x="1524" y="1591"/>
                </a:lnTo>
                <a:lnTo>
                  <a:pt x="1512" y="1627"/>
                </a:lnTo>
                <a:lnTo>
                  <a:pt x="1498" y="1662"/>
                </a:lnTo>
                <a:lnTo>
                  <a:pt x="1483" y="1697"/>
                </a:lnTo>
                <a:lnTo>
                  <a:pt x="1465" y="1731"/>
                </a:lnTo>
                <a:lnTo>
                  <a:pt x="1446" y="1764"/>
                </a:lnTo>
                <a:lnTo>
                  <a:pt x="1426" y="1795"/>
                </a:lnTo>
                <a:lnTo>
                  <a:pt x="1404" y="1826"/>
                </a:lnTo>
                <a:lnTo>
                  <a:pt x="1381" y="1855"/>
                </a:lnTo>
                <a:lnTo>
                  <a:pt x="1357" y="1884"/>
                </a:lnTo>
                <a:lnTo>
                  <a:pt x="1331" y="1911"/>
                </a:lnTo>
                <a:lnTo>
                  <a:pt x="1304" y="1937"/>
                </a:lnTo>
                <a:lnTo>
                  <a:pt x="1276" y="1961"/>
                </a:lnTo>
                <a:lnTo>
                  <a:pt x="1247" y="1984"/>
                </a:lnTo>
                <a:lnTo>
                  <a:pt x="1215" y="2006"/>
                </a:lnTo>
                <a:lnTo>
                  <a:pt x="1184" y="2026"/>
                </a:lnTo>
                <a:lnTo>
                  <a:pt x="1151" y="2046"/>
                </a:lnTo>
                <a:lnTo>
                  <a:pt x="1118" y="2063"/>
                </a:lnTo>
                <a:lnTo>
                  <a:pt x="1083" y="2078"/>
                </a:lnTo>
                <a:lnTo>
                  <a:pt x="1048" y="2092"/>
                </a:lnTo>
                <a:lnTo>
                  <a:pt x="1011" y="2104"/>
                </a:lnTo>
                <a:lnTo>
                  <a:pt x="974" y="2115"/>
                </a:lnTo>
                <a:lnTo>
                  <a:pt x="937" y="2124"/>
                </a:lnTo>
                <a:lnTo>
                  <a:pt x="898" y="2130"/>
                </a:lnTo>
                <a:lnTo>
                  <a:pt x="860" y="2135"/>
                </a:lnTo>
                <a:lnTo>
                  <a:pt x="820" y="2138"/>
                </a:lnTo>
                <a:lnTo>
                  <a:pt x="779" y="2139"/>
                </a:lnTo>
                <a:close/>
                <a:moveTo>
                  <a:pt x="779" y="2718"/>
                </a:moveTo>
                <a:lnTo>
                  <a:pt x="730" y="2717"/>
                </a:lnTo>
                <a:lnTo>
                  <a:pt x="682" y="2714"/>
                </a:lnTo>
                <a:lnTo>
                  <a:pt x="634" y="2709"/>
                </a:lnTo>
                <a:lnTo>
                  <a:pt x="586" y="2703"/>
                </a:lnTo>
                <a:lnTo>
                  <a:pt x="538" y="2696"/>
                </a:lnTo>
                <a:lnTo>
                  <a:pt x="491" y="2686"/>
                </a:lnTo>
                <a:lnTo>
                  <a:pt x="445" y="2676"/>
                </a:lnTo>
                <a:lnTo>
                  <a:pt x="400" y="2663"/>
                </a:lnTo>
                <a:lnTo>
                  <a:pt x="355" y="2649"/>
                </a:lnTo>
                <a:lnTo>
                  <a:pt x="310" y="2634"/>
                </a:lnTo>
                <a:lnTo>
                  <a:pt x="267" y="2617"/>
                </a:lnTo>
                <a:lnTo>
                  <a:pt x="224" y="2599"/>
                </a:lnTo>
                <a:lnTo>
                  <a:pt x="183" y="2579"/>
                </a:lnTo>
                <a:lnTo>
                  <a:pt x="142" y="2558"/>
                </a:lnTo>
                <a:lnTo>
                  <a:pt x="101" y="2535"/>
                </a:lnTo>
                <a:lnTo>
                  <a:pt x="61" y="2511"/>
                </a:lnTo>
                <a:lnTo>
                  <a:pt x="453" y="2119"/>
                </a:lnTo>
                <a:lnTo>
                  <a:pt x="472" y="2127"/>
                </a:lnTo>
                <a:lnTo>
                  <a:pt x="491" y="2134"/>
                </a:lnTo>
                <a:lnTo>
                  <a:pt x="510" y="2141"/>
                </a:lnTo>
                <a:lnTo>
                  <a:pt x="530" y="2147"/>
                </a:lnTo>
                <a:lnTo>
                  <a:pt x="550" y="2153"/>
                </a:lnTo>
                <a:lnTo>
                  <a:pt x="570" y="2159"/>
                </a:lnTo>
                <a:lnTo>
                  <a:pt x="591" y="2164"/>
                </a:lnTo>
                <a:lnTo>
                  <a:pt x="611" y="2168"/>
                </a:lnTo>
                <a:lnTo>
                  <a:pt x="631" y="2172"/>
                </a:lnTo>
                <a:lnTo>
                  <a:pt x="652" y="2176"/>
                </a:lnTo>
                <a:lnTo>
                  <a:pt x="673" y="2179"/>
                </a:lnTo>
                <a:lnTo>
                  <a:pt x="694" y="2181"/>
                </a:lnTo>
                <a:lnTo>
                  <a:pt x="715" y="2183"/>
                </a:lnTo>
                <a:lnTo>
                  <a:pt x="736" y="2185"/>
                </a:lnTo>
                <a:lnTo>
                  <a:pt x="758" y="2185"/>
                </a:lnTo>
                <a:lnTo>
                  <a:pt x="779" y="2186"/>
                </a:lnTo>
                <a:lnTo>
                  <a:pt x="823" y="2185"/>
                </a:lnTo>
                <a:lnTo>
                  <a:pt x="864" y="2181"/>
                </a:lnTo>
                <a:lnTo>
                  <a:pt x="906" y="2176"/>
                </a:lnTo>
                <a:lnTo>
                  <a:pt x="946" y="2169"/>
                </a:lnTo>
                <a:lnTo>
                  <a:pt x="986" y="2160"/>
                </a:lnTo>
                <a:lnTo>
                  <a:pt x="1026" y="2149"/>
                </a:lnTo>
                <a:lnTo>
                  <a:pt x="1064" y="2136"/>
                </a:lnTo>
                <a:lnTo>
                  <a:pt x="1101" y="2121"/>
                </a:lnTo>
                <a:lnTo>
                  <a:pt x="1138" y="2105"/>
                </a:lnTo>
                <a:lnTo>
                  <a:pt x="1173" y="2086"/>
                </a:lnTo>
                <a:lnTo>
                  <a:pt x="1208" y="2067"/>
                </a:lnTo>
                <a:lnTo>
                  <a:pt x="1241" y="2045"/>
                </a:lnTo>
                <a:lnTo>
                  <a:pt x="1274" y="2021"/>
                </a:lnTo>
                <a:lnTo>
                  <a:pt x="1305" y="1997"/>
                </a:lnTo>
                <a:lnTo>
                  <a:pt x="1335" y="1971"/>
                </a:lnTo>
                <a:lnTo>
                  <a:pt x="1364" y="1944"/>
                </a:lnTo>
                <a:lnTo>
                  <a:pt x="1391" y="1915"/>
                </a:lnTo>
                <a:lnTo>
                  <a:pt x="1417" y="1885"/>
                </a:lnTo>
                <a:lnTo>
                  <a:pt x="1441" y="1853"/>
                </a:lnTo>
                <a:lnTo>
                  <a:pt x="1464" y="1821"/>
                </a:lnTo>
                <a:lnTo>
                  <a:pt x="1486" y="1788"/>
                </a:lnTo>
                <a:lnTo>
                  <a:pt x="1506" y="1753"/>
                </a:lnTo>
                <a:lnTo>
                  <a:pt x="1524" y="1718"/>
                </a:lnTo>
                <a:lnTo>
                  <a:pt x="1541" y="1680"/>
                </a:lnTo>
                <a:lnTo>
                  <a:pt x="1556" y="1643"/>
                </a:lnTo>
                <a:lnTo>
                  <a:pt x="1569" y="1605"/>
                </a:lnTo>
                <a:lnTo>
                  <a:pt x="1580" y="1566"/>
                </a:lnTo>
                <a:lnTo>
                  <a:pt x="1589" y="1525"/>
                </a:lnTo>
                <a:lnTo>
                  <a:pt x="1596" y="1485"/>
                </a:lnTo>
                <a:lnTo>
                  <a:pt x="1601" y="1444"/>
                </a:lnTo>
                <a:lnTo>
                  <a:pt x="1604" y="1402"/>
                </a:lnTo>
                <a:lnTo>
                  <a:pt x="1606" y="1358"/>
                </a:lnTo>
                <a:lnTo>
                  <a:pt x="1604" y="1316"/>
                </a:lnTo>
                <a:lnTo>
                  <a:pt x="1601" y="1274"/>
                </a:lnTo>
                <a:lnTo>
                  <a:pt x="1596" y="1233"/>
                </a:lnTo>
                <a:lnTo>
                  <a:pt x="1589" y="1193"/>
                </a:lnTo>
                <a:lnTo>
                  <a:pt x="1580" y="1152"/>
                </a:lnTo>
                <a:lnTo>
                  <a:pt x="1569" y="1113"/>
                </a:lnTo>
                <a:lnTo>
                  <a:pt x="1556" y="1075"/>
                </a:lnTo>
                <a:lnTo>
                  <a:pt x="1541" y="1037"/>
                </a:lnTo>
                <a:lnTo>
                  <a:pt x="1524" y="1000"/>
                </a:lnTo>
                <a:lnTo>
                  <a:pt x="1506" y="965"/>
                </a:lnTo>
                <a:lnTo>
                  <a:pt x="1486" y="930"/>
                </a:lnTo>
                <a:lnTo>
                  <a:pt x="1464" y="897"/>
                </a:lnTo>
                <a:lnTo>
                  <a:pt x="1441" y="865"/>
                </a:lnTo>
                <a:lnTo>
                  <a:pt x="1417" y="833"/>
                </a:lnTo>
                <a:lnTo>
                  <a:pt x="1391" y="803"/>
                </a:lnTo>
                <a:lnTo>
                  <a:pt x="1364" y="774"/>
                </a:lnTo>
                <a:lnTo>
                  <a:pt x="1335" y="747"/>
                </a:lnTo>
                <a:lnTo>
                  <a:pt x="1305" y="721"/>
                </a:lnTo>
                <a:lnTo>
                  <a:pt x="1274" y="697"/>
                </a:lnTo>
                <a:lnTo>
                  <a:pt x="1241" y="673"/>
                </a:lnTo>
                <a:lnTo>
                  <a:pt x="1208" y="651"/>
                </a:lnTo>
                <a:lnTo>
                  <a:pt x="1173" y="632"/>
                </a:lnTo>
                <a:lnTo>
                  <a:pt x="1138" y="613"/>
                </a:lnTo>
                <a:lnTo>
                  <a:pt x="1101" y="597"/>
                </a:lnTo>
                <a:lnTo>
                  <a:pt x="1064" y="582"/>
                </a:lnTo>
                <a:lnTo>
                  <a:pt x="1026" y="569"/>
                </a:lnTo>
                <a:lnTo>
                  <a:pt x="986" y="558"/>
                </a:lnTo>
                <a:lnTo>
                  <a:pt x="946" y="549"/>
                </a:lnTo>
                <a:lnTo>
                  <a:pt x="906" y="542"/>
                </a:lnTo>
                <a:lnTo>
                  <a:pt x="864" y="537"/>
                </a:lnTo>
                <a:lnTo>
                  <a:pt x="823" y="533"/>
                </a:lnTo>
                <a:lnTo>
                  <a:pt x="779" y="532"/>
                </a:lnTo>
                <a:lnTo>
                  <a:pt x="758" y="533"/>
                </a:lnTo>
                <a:lnTo>
                  <a:pt x="736" y="533"/>
                </a:lnTo>
                <a:lnTo>
                  <a:pt x="715" y="535"/>
                </a:lnTo>
                <a:lnTo>
                  <a:pt x="694" y="537"/>
                </a:lnTo>
                <a:lnTo>
                  <a:pt x="673" y="539"/>
                </a:lnTo>
                <a:lnTo>
                  <a:pt x="652" y="542"/>
                </a:lnTo>
                <a:lnTo>
                  <a:pt x="631" y="546"/>
                </a:lnTo>
                <a:lnTo>
                  <a:pt x="611" y="550"/>
                </a:lnTo>
                <a:lnTo>
                  <a:pt x="591" y="554"/>
                </a:lnTo>
                <a:lnTo>
                  <a:pt x="571" y="559"/>
                </a:lnTo>
                <a:lnTo>
                  <a:pt x="550" y="565"/>
                </a:lnTo>
                <a:lnTo>
                  <a:pt x="530" y="571"/>
                </a:lnTo>
                <a:lnTo>
                  <a:pt x="510" y="577"/>
                </a:lnTo>
                <a:lnTo>
                  <a:pt x="491" y="584"/>
                </a:lnTo>
                <a:lnTo>
                  <a:pt x="472" y="591"/>
                </a:lnTo>
                <a:lnTo>
                  <a:pt x="453" y="599"/>
                </a:lnTo>
                <a:lnTo>
                  <a:pt x="61" y="207"/>
                </a:lnTo>
                <a:lnTo>
                  <a:pt x="101" y="183"/>
                </a:lnTo>
                <a:lnTo>
                  <a:pt x="142" y="160"/>
                </a:lnTo>
                <a:lnTo>
                  <a:pt x="183" y="139"/>
                </a:lnTo>
                <a:lnTo>
                  <a:pt x="224" y="119"/>
                </a:lnTo>
                <a:lnTo>
                  <a:pt x="267" y="101"/>
                </a:lnTo>
                <a:lnTo>
                  <a:pt x="310" y="84"/>
                </a:lnTo>
                <a:lnTo>
                  <a:pt x="355" y="69"/>
                </a:lnTo>
                <a:lnTo>
                  <a:pt x="400" y="55"/>
                </a:lnTo>
                <a:lnTo>
                  <a:pt x="445" y="42"/>
                </a:lnTo>
                <a:lnTo>
                  <a:pt x="491" y="32"/>
                </a:lnTo>
                <a:lnTo>
                  <a:pt x="538" y="22"/>
                </a:lnTo>
                <a:lnTo>
                  <a:pt x="586" y="15"/>
                </a:lnTo>
                <a:lnTo>
                  <a:pt x="634" y="8"/>
                </a:lnTo>
                <a:lnTo>
                  <a:pt x="682" y="3"/>
                </a:lnTo>
                <a:lnTo>
                  <a:pt x="730" y="1"/>
                </a:lnTo>
                <a:lnTo>
                  <a:pt x="779" y="0"/>
                </a:lnTo>
                <a:lnTo>
                  <a:pt x="850" y="2"/>
                </a:lnTo>
                <a:lnTo>
                  <a:pt x="918" y="7"/>
                </a:lnTo>
                <a:lnTo>
                  <a:pt x="986" y="17"/>
                </a:lnTo>
                <a:lnTo>
                  <a:pt x="1054" y="28"/>
                </a:lnTo>
                <a:lnTo>
                  <a:pt x="1119" y="43"/>
                </a:lnTo>
                <a:lnTo>
                  <a:pt x="1183" y="62"/>
                </a:lnTo>
                <a:lnTo>
                  <a:pt x="1247" y="83"/>
                </a:lnTo>
                <a:lnTo>
                  <a:pt x="1308" y="107"/>
                </a:lnTo>
                <a:lnTo>
                  <a:pt x="1368" y="134"/>
                </a:lnTo>
                <a:lnTo>
                  <a:pt x="1426" y="164"/>
                </a:lnTo>
                <a:lnTo>
                  <a:pt x="1484" y="198"/>
                </a:lnTo>
                <a:lnTo>
                  <a:pt x="1538" y="233"/>
                </a:lnTo>
                <a:lnTo>
                  <a:pt x="1591" y="270"/>
                </a:lnTo>
                <a:lnTo>
                  <a:pt x="1642" y="310"/>
                </a:lnTo>
                <a:lnTo>
                  <a:pt x="1691" y="354"/>
                </a:lnTo>
                <a:lnTo>
                  <a:pt x="1739" y="399"/>
                </a:lnTo>
                <a:lnTo>
                  <a:pt x="1784" y="445"/>
                </a:lnTo>
                <a:lnTo>
                  <a:pt x="1827" y="494"/>
                </a:lnTo>
                <a:lnTo>
                  <a:pt x="1867" y="546"/>
                </a:lnTo>
                <a:lnTo>
                  <a:pt x="1904" y="599"/>
                </a:lnTo>
                <a:lnTo>
                  <a:pt x="1940" y="654"/>
                </a:lnTo>
                <a:lnTo>
                  <a:pt x="1973" y="712"/>
                </a:lnTo>
                <a:lnTo>
                  <a:pt x="2003" y="770"/>
                </a:lnTo>
                <a:lnTo>
                  <a:pt x="2030" y="830"/>
                </a:lnTo>
                <a:lnTo>
                  <a:pt x="2054" y="892"/>
                </a:lnTo>
                <a:lnTo>
                  <a:pt x="2075" y="955"/>
                </a:lnTo>
                <a:lnTo>
                  <a:pt x="2093" y="1019"/>
                </a:lnTo>
                <a:lnTo>
                  <a:pt x="2109" y="1085"/>
                </a:lnTo>
                <a:lnTo>
                  <a:pt x="2120" y="1152"/>
                </a:lnTo>
                <a:lnTo>
                  <a:pt x="2129" y="1220"/>
                </a:lnTo>
                <a:lnTo>
                  <a:pt x="2134" y="1289"/>
                </a:lnTo>
                <a:lnTo>
                  <a:pt x="2136" y="1358"/>
                </a:lnTo>
                <a:lnTo>
                  <a:pt x="2134" y="1429"/>
                </a:lnTo>
                <a:lnTo>
                  <a:pt x="2129" y="1498"/>
                </a:lnTo>
                <a:lnTo>
                  <a:pt x="2120" y="1566"/>
                </a:lnTo>
                <a:lnTo>
                  <a:pt x="2109" y="1633"/>
                </a:lnTo>
                <a:lnTo>
                  <a:pt x="2093" y="1698"/>
                </a:lnTo>
                <a:lnTo>
                  <a:pt x="2075" y="1763"/>
                </a:lnTo>
                <a:lnTo>
                  <a:pt x="2054" y="1826"/>
                </a:lnTo>
                <a:lnTo>
                  <a:pt x="2030" y="1888"/>
                </a:lnTo>
                <a:lnTo>
                  <a:pt x="2003" y="1948"/>
                </a:lnTo>
                <a:lnTo>
                  <a:pt x="1973" y="2006"/>
                </a:lnTo>
                <a:lnTo>
                  <a:pt x="1940" y="2064"/>
                </a:lnTo>
                <a:lnTo>
                  <a:pt x="1904" y="2118"/>
                </a:lnTo>
                <a:lnTo>
                  <a:pt x="1867" y="2171"/>
                </a:lnTo>
                <a:lnTo>
                  <a:pt x="1826" y="2223"/>
                </a:lnTo>
                <a:lnTo>
                  <a:pt x="1784" y="2272"/>
                </a:lnTo>
                <a:lnTo>
                  <a:pt x="1739" y="2319"/>
                </a:lnTo>
                <a:lnTo>
                  <a:pt x="1691" y="2364"/>
                </a:lnTo>
                <a:lnTo>
                  <a:pt x="1642" y="2408"/>
                </a:lnTo>
                <a:lnTo>
                  <a:pt x="1591" y="2448"/>
                </a:lnTo>
                <a:lnTo>
                  <a:pt x="1538" y="2485"/>
                </a:lnTo>
                <a:lnTo>
                  <a:pt x="1484" y="2520"/>
                </a:lnTo>
                <a:lnTo>
                  <a:pt x="1426" y="2554"/>
                </a:lnTo>
                <a:lnTo>
                  <a:pt x="1368" y="2584"/>
                </a:lnTo>
                <a:lnTo>
                  <a:pt x="1308" y="2611"/>
                </a:lnTo>
                <a:lnTo>
                  <a:pt x="1247" y="2635"/>
                </a:lnTo>
                <a:lnTo>
                  <a:pt x="1183" y="2656"/>
                </a:lnTo>
                <a:lnTo>
                  <a:pt x="1119" y="2674"/>
                </a:lnTo>
                <a:lnTo>
                  <a:pt x="1054" y="2690"/>
                </a:lnTo>
                <a:lnTo>
                  <a:pt x="986" y="2701"/>
                </a:lnTo>
                <a:lnTo>
                  <a:pt x="918" y="2710"/>
                </a:lnTo>
                <a:lnTo>
                  <a:pt x="850" y="2716"/>
                </a:lnTo>
                <a:lnTo>
                  <a:pt x="779" y="2718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BBB6C0FB-CEDF-4312-BEB0-9351A6273E20}"/>
              </a:ext>
            </a:extLst>
          </p:cNvPr>
          <p:cNvSpPr>
            <a:spLocks/>
          </p:cNvSpPr>
          <p:nvPr userDrawn="1"/>
        </p:nvSpPr>
        <p:spPr bwMode="auto">
          <a:xfrm>
            <a:off x="0" y="3873500"/>
            <a:ext cx="5568950" cy="1758950"/>
          </a:xfrm>
          <a:custGeom>
            <a:avLst/>
            <a:gdLst>
              <a:gd name="T0" fmla="*/ 3508 w 3508"/>
              <a:gd name="T1" fmla="*/ 512 h 1108"/>
              <a:gd name="T2" fmla="*/ 2172 w 3508"/>
              <a:gd name="T3" fmla="*/ 616 h 1108"/>
              <a:gd name="T4" fmla="*/ 780 w 3508"/>
              <a:gd name="T5" fmla="*/ 32 h 1108"/>
              <a:gd name="T6" fmla="*/ 0 w 3508"/>
              <a:gd name="T7" fmla="*/ 304 h 1108"/>
              <a:gd name="T8" fmla="*/ 1204 w 3508"/>
              <a:gd name="T9" fmla="*/ 1108 h 1108"/>
              <a:gd name="T10" fmla="*/ 2744 w 3508"/>
              <a:gd name="T11" fmla="*/ 1036 h 1108"/>
              <a:gd name="T12" fmla="*/ 3360 w 3508"/>
              <a:gd name="T13" fmla="*/ 772 h 1108"/>
              <a:gd name="T14" fmla="*/ 3508 w 3508"/>
              <a:gd name="T15" fmla="*/ 51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8" h="1108">
                <a:moveTo>
                  <a:pt x="3508" y="512"/>
                </a:moveTo>
                <a:cubicBezTo>
                  <a:pt x="3376" y="564"/>
                  <a:pt x="2744" y="748"/>
                  <a:pt x="2172" y="616"/>
                </a:cubicBezTo>
                <a:cubicBezTo>
                  <a:pt x="1620" y="489"/>
                  <a:pt x="1292" y="64"/>
                  <a:pt x="780" y="32"/>
                </a:cubicBezTo>
                <a:cubicBezTo>
                  <a:pt x="268" y="0"/>
                  <a:pt x="0" y="304"/>
                  <a:pt x="0" y="304"/>
                </a:cubicBezTo>
                <a:cubicBezTo>
                  <a:pt x="1204" y="1108"/>
                  <a:pt x="1204" y="1108"/>
                  <a:pt x="1204" y="1108"/>
                </a:cubicBezTo>
                <a:cubicBezTo>
                  <a:pt x="2744" y="1036"/>
                  <a:pt x="2744" y="1036"/>
                  <a:pt x="2744" y="1036"/>
                </a:cubicBezTo>
                <a:cubicBezTo>
                  <a:pt x="3360" y="772"/>
                  <a:pt x="3360" y="772"/>
                  <a:pt x="3360" y="772"/>
                </a:cubicBezTo>
                <a:lnTo>
                  <a:pt x="3508" y="5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771FEE-E60D-4494-9362-469866CB8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700" y="3289116"/>
            <a:ext cx="12192000" cy="3572060"/>
          </a:xfrm>
          <a:custGeom>
            <a:avLst/>
            <a:gdLst>
              <a:gd name="connsiteX0" fmla="*/ 9857640 w 12192000"/>
              <a:gd name="connsiteY0" fmla="*/ 9 h 3572060"/>
              <a:gd name="connsiteX1" fmla="*/ 12192000 w 12192000"/>
              <a:gd name="connsiteY1" fmla="*/ 393885 h 3572060"/>
              <a:gd name="connsiteX2" fmla="*/ 12192000 w 12192000"/>
              <a:gd name="connsiteY2" fmla="*/ 3543485 h 3572060"/>
              <a:gd name="connsiteX3" fmla="*/ 0 w 12192000"/>
              <a:gd name="connsiteY3" fmla="*/ 3572060 h 3572060"/>
              <a:gd name="connsiteX4" fmla="*/ 0 w 12192000"/>
              <a:gd name="connsiteY4" fmla="*/ 844735 h 3572060"/>
              <a:gd name="connsiteX5" fmla="*/ 3429000 w 12192000"/>
              <a:gd name="connsiteY5" fmla="*/ 1924235 h 3572060"/>
              <a:gd name="connsiteX6" fmla="*/ 9147175 w 12192000"/>
              <a:gd name="connsiteY6" fmla="*/ 36697 h 3572060"/>
              <a:gd name="connsiteX7" fmla="*/ 9857640 w 12192000"/>
              <a:gd name="connsiteY7" fmla="*/ 9 h 357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2060">
                <a:moveTo>
                  <a:pt x="9857640" y="9"/>
                </a:moveTo>
                <a:cubicBezTo>
                  <a:pt x="10844355" y="-1533"/>
                  <a:pt x="11652845" y="202988"/>
                  <a:pt x="12192000" y="393885"/>
                </a:cubicBezTo>
                <a:lnTo>
                  <a:pt x="12192000" y="3543485"/>
                </a:lnTo>
                <a:cubicBezTo>
                  <a:pt x="0" y="3572060"/>
                  <a:pt x="0" y="3572060"/>
                  <a:pt x="0" y="3572060"/>
                </a:cubicBezTo>
                <a:cubicBezTo>
                  <a:pt x="0" y="844735"/>
                  <a:pt x="0" y="844735"/>
                  <a:pt x="0" y="844735"/>
                </a:cubicBezTo>
                <a:cubicBezTo>
                  <a:pt x="1050925" y="970147"/>
                  <a:pt x="2209800" y="1954397"/>
                  <a:pt x="3429000" y="1924235"/>
                </a:cubicBezTo>
                <a:cubicBezTo>
                  <a:pt x="4962526" y="1886135"/>
                  <a:pt x="6908800" y="265297"/>
                  <a:pt x="9147175" y="36697"/>
                </a:cubicBezTo>
                <a:cubicBezTo>
                  <a:pt x="9392741" y="11694"/>
                  <a:pt x="9629936" y="365"/>
                  <a:pt x="9857640" y="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03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 bwMode="auto">
          <a:xfrm>
            <a:off x="1961720" y="2713056"/>
            <a:ext cx="8268560" cy="4144944"/>
          </a:xfrm>
          <a:custGeom>
            <a:avLst/>
            <a:gdLst>
              <a:gd name="connsiteX0" fmla="*/ 9382961 w 12402832"/>
              <a:gd name="connsiteY0" fmla="*/ 3199634 h 6218377"/>
              <a:gd name="connsiteX1" fmla="*/ 12402832 w 12402832"/>
              <a:gd name="connsiteY1" fmla="*/ 6218377 h 6218377"/>
              <a:gd name="connsiteX2" fmla="*/ 6365353 w 12402832"/>
              <a:gd name="connsiteY2" fmla="*/ 6218377 h 6218377"/>
              <a:gd name="connsiteX3" fmla="*/ 3017609 w 12402832"/>
              <a:gd name="connsiteY3" fmla="*/ 3199634 h 6218377"/>
              <a:gd name="connsiteX4" fmla="*/ 6037479 w 12402832"/>
              <a:gd name="connsiteY4" fmla="*/ 6218377 h 6218377"/>
              <a:gd name="connsiteX5" fmla="*/ 0 w 12402832"/>
              <a:gd name="connsiteY5" fmla="*/ 6218377 h 6218377"/>
              <a:gd name="connsiteX6" fmla="*/ 6200291 w 12402832"/>
              <a:gd name="connsiteY6" fmla="*/ 0 h 6218377"/>
              <a:gd name="connsiteX7" fmla="*/ 9214508 w 12402832"/>
              <a:gd name="connsiteY7" fmla="*/ 3023265 h 6218377"/>
              <a:gd name="connsiteX8" fmla="*/ 6200291 w 12402832"/>
              <a:gd name="connsiteY8" fmla="*/ 6048789 h 6218377"/>
              <a:gd name="connsiteX9" fmla="*/ 3188331 w 12402832"/>
              <a:gd name="connsiteY9" fmla="*/ 3023265 h 62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2832" h="6218377">
                <a:moveTo>
                  <a:pt x="9382961" y="3199634"/>
                </a:moveTo>
                <a:lnTo>
                  <a:pt x="12402832" y="6218377"/>
                </a:lnTo>
                <a:lnTo>
                  <a:pt x="6365353" y="6218377"/>
                </a:lnTo>
                <a:close/>
                <a:moveTo>
                  <a:pt x="3017609" y="3199634"/>
                </a:moveTo>
                <a:lnTo>
                  <a:pt x="6037479" y="6218377"/>
                </a:lnTo>
                <a:lnTo>
                  <a:pt x="0" y="6218377"/>
                </a:lnTo>
                <a:close/>
                <a:moveTo>
                  <a:pt x="6200291" y="0"/>
                </a:moveTo>
                <a:lnTo>
                  <a:pt x="9214508" y="3023265"/>
                </a:lnTo>
                <a:lnTo>
                  <a:pt x="6200291" y="6048789"/>
                </a:lnTo>
                <a:lnTo>
                  <a:pt x="3188331" y="3023265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5862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04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3" name="Freeform 10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1863736" y="2713056"/>
            <a:ext cx="8464533" cy="4144944"/>
          </a:xfrm>
          <a:custGeom>
            <a:avLst/>
            <a:gdLst>
              <a:gd name="T0" fmla="*/ 1114 w 5613"/>
              <a:gd name="T1" fmla="*/ 2581 h 2751"/>
              <a:gd name="T2" fmla="*/ 1191 w 5613"/>
              <a:gd name="T3" fmla="*/ 2259 h 2751"/>
              <a:gd name="T4" fmla="*/ 1324 w 5613"/>
              <a:gd name="T5" fmla="*/ 1963 h 2751"/>
              <a:gd name="T6" fmla="*/ 1510 w 5613"/>
              <a:gd name="T7" fmla="*/ 1700 h 2751"/>
              <a:gd name="T8" fmla="*/ 1740 w 5613"/>
              <a:gd name="T9" fmla="*/ 1476 h 2751"/>
              <a:gd name="T10" fmla="*/ 2009 w 5613"/>
              <a:gd name="T11" fmla="*/ 1299 h 2751"/>
              <a:gd name="T12" fmla="*/ 2310 w 5613"/>
              <a:gd name="T13" fmla="*/ 1175 h 2751"/>
              <a:gd name="T14" fmla="*/ 2636 w 5613"/>
              <a:gd name="T15" fmla="*/ 1110 h 2751"/>
              <a:gd name="T16" fmla="*/ 2977 w 5613"/>
              <a:gd name="T17" fmla="*/ 1110 h 2751"/>
              <a:gd name="T18" fmla="*/ 3304 w 5613"/>
              <a:gd name="T19" fmla="*/ 1175 h 2751"/>
              <a:gd name="T20" fmla="*/ 3605 w 5613"/>
              <a:gd name="T21" fmla="*/ 1299 h 2751"/>
              <a:gd name="T22" fmla="*/ 3873 w 5613"/>
              <a:gd name="T23" fmla="*/ 1476 h 2751"/>
              <a:gd name="T24" fmla="*/ 4104 w 5613"/>
              <a:gd name="T25" fmla="*/ 1700 h 2751"/>
              <a:gd name="T26" fmla="*/ 4289 w 5613"/>
              <a:gd name="T27" fmla="*/ 1963 h 2751"/>
              <a:gd name="T28" fmla="*/ 4424 w 5613"/>
              <a:gd name="T29" fmla="*/ 2259 h 2751"/>
              <a:gd name="T30" fmla="*/ 4500 w 5613"/>
              <a:gd name="T31" fmla="*/ 2581 h 2751"/>
              <a:gd name="T32" fmla="*/ 5607 w 5613"/>
              <a:gd name="T33" fmla="*/ 2609 h 2751"/>
              <a:gd name="T34" fmla="*/ 5512 w 5613"/>
              <a:gd name="T35" fmla="*/ 2061 h 2751"/>
              <a:gd name="T36" fmla="*/ 5318 w 5613"/>
              <a:gd name="T37" fmla="*/ 1556 h 2751"/>
              <a:gd name="T38" fmla="*/ 5035 w 5613"/>
              <a:gd name="T39" fmla="*/ 1103 h 2751"/>
              <a:gd name="T40" fmla="*/ 4674 w 5613"/>
              <a:gd name="T41" fmla="*/ 713 h 2751"/>
              <a:gd name="T42" fmla="*/ 4245 w 5613"/>
              <a:gd name="T43" fmla="*/ 397 h 2751"/>
              <a:gd name="T44" fmla="*/ 3760 w 5613"/>
              <a:gd name="T45" fmla="*/ 166 h 2751"/>
              <a:gd name="T46" fmla="*/ 3229 w 5613"/>
              <a:gd name="T47" fmla="*/ 32 h 2751"/>
              <a:gd name="T48" fmla="*/ 2664 w 5613"/>
              <a:gd name="T49" fmla="*/ 4 h 2751"/>
              <a:gd name="T50" fmla="*/ 2115 w 5613"/>
              <a:gd name="T51" fmla="*/ 87 h 2751"/>
              <a:gd name="T52" fmla="*/ 1605 w 5613"/>
              <a:gd name="T53" fmla="*/ 271 h 2751"/>
              <a:gd name="T54" fmla="*/ 1146 w 5613"/>
              <a:gd name="T55" fmla="*/ 545 h 2751"/>
              <a:gd name="T56" fmla="*/ 751 w 5613"/>
              <a:gd name="T57" fmla="*/ 899 h 2751"/>
              <a:gd name="T58" fmla="*/ 427 w 5613"/>
              <a:gd name="T59" fmla="*/ 1322 h 2751"/>
              <a:gd name="T60" fmla="*/ 187 w 5613"/>
              <a:gd name="T61" fmla="*/ 1803 h 2751"/>
              <a:gd name="T62" fmla="*/ 42 w 5613"/>
              <a:gd name="T63" fmla="*/ 2330 h 2751"/>
              <a:gd name="T64" fmla="*/ 1196 w 5613"/>
              <a:gd name="T65" fmla="*/ 2751 h 2751"/>
              <a:gd name="T66" fmla="*/ 4392 w 5613"/>
              <a:gd name="T67" fmla="*/ 2513 h 2751"/>
              <a:gd name="T68" fmla="*/ 4304 w 5613"/>
              <a:gd name="T69" fmla="*/ 2214 h 2751"/>
              <a:gd name="T70" fmla="*/ 4166 w 5613"/>
              <a:gd name="T71" fmla="*/ 1943 h 2751"/>
              <a:gd name="T72" fmla="*/ 3979 w 5613"/>
              <a:gd name="T73" fmla="*/ 1705 h 2751"/>
              <a:gd name="T74" fmla="*/ 3752 w 5613"/>
              <a:gd name="T75" fmla="*/ 1504 h 2751"/>
              <a:gd name="T76" fmla="*/ 3491 w 5613"/>
              <a:gd name="T77" fmla="*/ 1350 h 2751"/>
              <a:gd name="T78" fmla="*/ 3200 w 5613"/>
              <a:gd name="T79" fmla="*/ 1247 h 2751"/>
              <a:gd name="T80" fmla="*/ 2888 w 5613"/>
              <a:gd name="T81" fmla="*/ 1200 h 2751"/>
              <a:gd name="T82" fmla="*/ 2567 w 5613"/>
              <a:gd name="T83" fmla="*/ 1216 h 2751"/>
              <a:gd name="T84" fmla="*/ 2265 w 5613"/>
              <a:gd name="T85" fmla="*/ 1292 h 2751"/>
              <a:gd name="T86" fmla="*/ 1988 w 5613"/>
              <a:gd name="T87" fmla="*/ 1422 h 2751"/>
              <a:gd name="T88" fmla="*/ 1743 w 5613"/>
              <a:gd name="T89" fmla="*/ 1599 h 2751"/>
              <a:gd name="T90" fmla="*/ 1536 w 5613"/>
              <a:gd name="T91" fmla="*/ 1820 h 2751"/>
              <a:gd name="T92" fmla="*/ 1372 w 5613"/>
              <a:gd name="T93" fmla="*/ 2075 h 2751"/>
              <a:gd name="T94" fmla="*/ 1259 w 5613"/>
              <a:gd name="T95" fmla="*/ 2360 h 2751"/>
              <a:gd name="T96" fmla="*/ 1201 w 5613"/>
              <a:gd name="T97" fmla="*/ 2670 h 2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613" h="2751">
                <a:moveTo>
                  <a:pt x="0" y="2751"/>
                </a:moveTo>
                <a:lnTo>
                  <a:pt x="1099" y="2751"/>
                </a:lnTo>
                <a:lnTo>
                  <a:pt x="1104" y="2665"/>
                </a:lnTo>
                <a:lnTo>
                  <a:pt x="1114" y="2581"/>
                </a:lnTo>
                <a:lnTo>
                  <a:pt x="1127" y="2498"/>
                </a:lnTo>
                <a:lnTo>
                  <a:pt x="1144" y="2417"/>
                </a:lnTo>
                <a:lnTo>
                  <a:pt x="1166" y="2337"/>
                </a:lnTo>
                <a:lnTo>
                  <a:pt x="1191" y="2259"/>
                </a:lnTo>
                <a:lnTo>
                  <a:pt x="1219" y="2181"/>
                </a:lnTo>
                <a:lnTo>
                  <a:pt x="1251" y="2107"/>
                </a:lnTo>
                <a:lnTo>
                  <a:pt x="1286" y="2033"/>
                </a:lnTo>
                <a:lnTo>
                  <a:pt x="1324" y="1963"/>
                </a:lnTo>
                <a:lnTo>
                  <a:pt x="1366" y="1893"/>
                </a:lnTo>
                <a:lnTo>
                  <a:pt x="1412" y="1827"/>
                </a:lnTo>
                <a:lnTo>
                  <a:pt x="1459" y="1761"/>
                </a:lnTo>
                <a:lnTo>
                  <a:pt x="1510" y="1700"/>
                </a:lnTo>
                <a:lnTo>
                  <a:pt x="1563" y="1639"/>
                </a:lnTo>
                <a:lnTo>
                  <a:pt x="1620" y="1582"/>
                </a:lnTo>
                <a:lnTo>
                  <a:pt x="1679" y="1528"/>
                </a:lnTo>
                <a:lnTo>
                  <a:pt x="1740" y="1476"/>
                </a:lnTo>
                <a:lnTo>
                  <a:pt x="1804" y="1428"/>
                </a:lnTo>
                <a:lnTo>
                  <a:pt x="1871" y="1382"/>
                </a:lnTo>
                <a:lnTo>
                  <a:pt x="1939" y="1339"/>
                </a:lnTo>
                <a:lnTo>
                  <a:pt x="2009" y="1299"/>
                </a:lnTo>
                <a:lnTo>
                  <a:pt x="2082" y="1263"/>
                </a:lnTo>
                <a:lnTo>
                  <a:pt x="2156" y="1231"/>
                </a:lnTo>
                <a:lnTo>
                  <a:pt x="2232" y="1201"/>
                </a:lnTo>
                <a:lnTo>
                  <a:pt x="2310" y="1175"/>
                </a:lnTo>
                <a:lnTo>
                  <a:pt x="2389" y="1153"/>
                </a:lnTo>
                <a:lnTo>
                  <a:pt x="2470" y="1135"/>
                </a:lnTo>
                <a:lnTo>
                  <a:pt x="2553" y="1120"/>
                </a:lnTo>
                <a:lnTo>
                  <a:pt x="2636" y="1110"/>
                </a:lnTo>
                <a:lnTo>
                  <a:pt x="2721" y="1104"/>
                </a:lnTo>
                <a:lnTo>
                  <a:pt x="2807" y="1102"/>
                </a:lnTo>
                <a:lnTo>
                  <a:pt x="2893" y="1104"/>
                </a:lnTo>
                <a:lnTo>
                  <a:pt x="2977" y="1110"/>
                </a:lnTo>
                <a:lnTo>
                  <a:pt x="3062" y="1120"/>
                </a:lnTo>
                <a:lnTo>
                  <a:pt x="3144" y="1135"/>
                </a:lnTo>
                <a:lnTo>
                  <a:pt x="3224" y="1153"/>
                </a:lnTo>
                <a:lnTo>
                  <a:pt x="3304" y="1175"/>
                </a:lnTo>
                <a:lnTo>
                  <a:pt x="3382" y="1200"/>
                </a:lnTo>
                <a:lnTo>
                  <a:pt x="3459" y="1231"/>
                </a:lnTo>
                <a:lnTo>
                  <a:pt x="3533" y="1263"/>
                </a:lnTo>
                <a:lnTo>
                  <a:pt x="3605" y="1299"/>
                </a:lnTo>
                <a:lnTo>
                  <a:pt x="3675" y="1339"/>
                </a:lnTo>
                <a:lnTo>
                  <a:pt x="3744" y="1382"/>
                </a:lnTo>
                <a:lnTo>
                  <a:pt x="3810" y="1428"/>
                </a:lnTo>
                <a:lnTo>
                  <a:pt x="3873" y="1476"/>
                </a:lnTo>
                <a:lnTo>
                  <a:pt x="3935" y="1528"/>
                </a:lnTo>
                <a:lnTo>
                  <a:pt x="3994" y="1582"/>
                </a:lnTo>
                <a:lnTo>
                  <a:pt x="4050" y="1639"/>
                </a:lnTo>
                <a:lnTo>
                  <a:pt x="4104" y="1700"/>
                </a:lnTo>
                <a:lnTo>
                  <a:pt x="4155" y="1761"/>
                </a:lnTo>
                <a:lnTo>
                  <a:pt x="4203" y="1827"/>
                </a:lnTo>
                <a:lnTo>
                  <a:pt x="4248" y="1893"/>
                </a:lnTo>
                <a:lnTo>
                  <a:pt x="4289" y="1963"/>
                </a:lnTo>
                <a:lnTo>
                  <a:pt x="4328" y="2033"/>
                </a:lnTo>
                <a:lnTo>
                  <a:pt x="4363" y="2107"/>
                </a:lnTo>
                <a:lnTo>
                  <a:pt x="4395" y="2181"/>
                </a:lnTo>
                <a:lnTo>
                  <a:pt x="4424" y="2259"/>
                </a:lnTo>
                <a:lnTo>
                  <a:pt x="4448" y="2337"/>
                </a:lnTo>
                <a:lnTo>
                  <a:pt x="4469" y="2417"/>
                </a:lnTo>
                <a:lnTo>
                  <a:pt x="4487" y="2498"/>
                </a:lnTo>
                <a:lnTo>
                  <a:pt x="4500" y="2581"/>
                </a:lnTo>
                <a:lnTo>
                  <a:pt x="4509" y="2665"/>
                </a:lnTo>
                <a:lnTo>
                  <a:pt x="4514" y="2751"/>
                </a:lnTo>
                <a:lnTo>
                  <a:pt x="5613" y="2751"/>
                </a:lnTo>
                <a:lnTo>
                  <a:pt x="5607" y="2609"/>
                </a:lnTo>
                <a:lnTo>
                  <a:pt x="5593" y="2469"/>
                </a:lnTo>
                <a:lnTo>
                  <a:pt x="5573" y="2330"/>
                </a:lnTo>
                <a:lnTo>
                  <a:pt x="5546" y="2195"/>
                </a:lnTo>
                <a:lnTo>
                  <a:pt x="5512" y="2061"/>
                </a:lnTo>
                <a:lnTo>
                  <a:pt x="5472" y="1930"/>
                </a:lnTo>
                <a:lnTo>
                  <a:pt x="5427" y="1803"/>
                </a:lnTo>
                <a:lnTo>
                  <a:pt x="5376" y="1678"/>
                </a:lnTo>
                <a:lnTo>
                  <a:pt x="5318" y="1556"/>
                </a:lnTo>
                <a:lnTo>
                  <a:pt x="5255" y="1437"/>
                </a:lnTo>
                <a:lnTo>
                  <a:pt x="5187" y="1322"/>
                </a:lnTo>
                <a:lnTo>
                  <a:pt x="5114" y="1211"/>
                </a:lnTo>
                <a:lnTo>
                  <a:pt x="5035" y="1103"/>
                </a:lnTo>
                <a:lnTo>
                  <a:pt x="4951" y="999"/>
                </a:lnTo>
                <a:lnTo>
                  <a:pt x="4864" y="899"/>
                </a:lnTo>
                <a:lnTo>
                  <a:pt x="4770" y="804"/>
                </a:lnTo>
                <a:lnTo>
                  <a:pt x="4674" y="713"/>
                </a:lnTo>
                <a:lnTo>
                  <a:pt x="4572" y="627"/>
                </a:lnTo>
                <a:lnTo>
                  <a:pt x="4467" y="545"/>
                </a:lnTo>
                <a:lnTo>
                  <a:pt x="4357" y="468"/>
                </a:lnTo>
                <a:lnTo>
                  <a:pt x="4245" y="397"/>
                </a:lnTo>
                <a:lnTo>
                  <a:pt x="4128" y="332"/>
                </a:lnTo>
                <a:lnTo>
                  <a:pt x="4009" y="271"/>
                </a:lnTo>
                <a:lnTo>
                  <a:pt x="3885" y="216"/>
                </a:lnTo>
                <a:lnTo>
                  <a:pt x="3760" y="166"/>
                </a:lnTo>
                <a:lnTo>
                  <a:pt x="3630" y="124"/>
                </a:lnTo>
                <a:lnTo>
                  <a:pt x="3499" y="87"/>
                </a:lnTo>
                <a:lnTo>
                  <a:pt x="3365" y="57"/>
                </a:lnTo>
                <a:lnTo>
                  <a:pt x="3229" y="32"/>
                </a:lnTo>
                <a:lnTo>
                  <a:pt x="3090" y="14"/>
                </a:lnTo>
                <a:lnTo>
                  <a:pt x="2949" y="4"/>
                </a:lnTo>
                <a:lnTo>
                  <a:pt x="2807" y="0"/>
                </a:lnTo>
                <a:lnTo>
                  <a:pt x="2664" y="4"/>
                </a:lnTo>
                <a:lnTo>
                  <a:pt x="2523" y="14"/>
                </a:lnTo>
                <a:lnTo>
                  <a:pt x="2385" y="32"/>
                </a:lnTo>
                <a:lnTo>
                  <a:pt x="2249" y="57"/>
                </a:lnTo>
                <a:lnTo>
                  <a:pt x="2115" y="87"/>
                </a:lnTo>
                <a:lnTo>
                  <a:pt x="1983" y="124"/>
                </a:lnTo>
                <a:lnTo>
                  <a:pt x="1855" y="166"/>
                </a:lnTo>
                <a:lnTo>
                  <a:pt x="1728" y="216"/>
                </a:lnTo>
                <a:lnTo>
                  <a:pt x="1605" y="271"/>
                </a:lnTo>
                <a:lnTo>
                  <a:pt x="1486" y="332"/>
                </a:lnTo>
                <a:lnTo>
                  <a:pt x="1369" y="397"/>
                </a:lnTo>
                <a:lnTo>
                  <a:pt x="1256" y="468"/>
                </a:lnTo>
                <a:lnTo>
                  <a:pt x="1146" y="545"/>
                </a:lnTo>
                <a:lnTo>
                  <a:pt x="1042" y="627"/>
                </a:lnTo>
                <a:lnTo>
                  <a:pt x="941" y="713"/>
                </a:lnTo>
                <a:lnTo>
                  <a:pt x="843" y="804"/>
                </a:lnTo>
                <a:lnTo>
                  <a:pt x="751" y="899"/>
                </a:lnTo>
                <a:lnTo>
                  <a:pt x="662" y="999"/>
                </a:lnTo>
                <a:lnTo>
                  <a:pt x="579" y="1103"/>
                </a:lnTo>
                <a:lnTo>
                  <a:pt x="501" y="1211"/>
                </a:lnTo>
                <a:lnTo>
                  <a:pt x="427" y="1322"/>
                </a:lnTo>
                <a:lnTo>
                  <a:pt x="359" y="1437"/>
                </a:lnTo>
                <a:lnTo>
                  <a:pt x="296" y="1556"/>
                </a:lnTo>
                <a:lnTo>
                  <a:pt x="238" y="1678"/>
                </a:lnTo>
                <a:lnTo>
                  <a:pt x="187" y="1803"/>
                </a:lnTo>
                <a:lnTo>
                  <a:pt x="141" y="1930"/>
                </a:lnTo>
                <a:lnTo>
                  <a:pt x="102" y="2061"/>
                </a:lnTo>
                <a:lnTo>
                  <a:pt x="68" y="2195"/>
                </a:lnTo>
                <a:lnTo>
                  <a:pt x="42" y="2330"/>
                </a:lnTo>
                <a:lnTo>
                  <a:pt x="21" y="2469"/>
                </a:lnTo>
                <a:lnTo>
                  <a:pt x="7" y="2609"/>
                </a:lnTo>
                <a:lnTo>
                  <a:pt x="0" y="2751"/>
                </a:lnTo>
                <a:close/>
                <a:moveTo>
                  <a:pt x="1196" y="2751"/>
                </a:moveTo>
                <a:lnTo>
                  <a:pt x="4418" y="2751"/>
                </a:lnTo>
                <a:lnTo>
                  <a:pt x="4413" y="2670"/>
                </a:lnTo>
                <a:lnTo>
                  <a:pt x="4404" y="2591"/>
                </a:lnTo>
                <a:lnTo>
                  <a:pt x="4392" y="2513"/>
                </a:lnTo>
                <a:lnTo>
                  <a:pt x="4375" y="2436"/>
                </a:lnTo>
                <a:lnTo>
                  <a:pt x="4355" y="2360"/>
                </a:lnTo>
                <a:lnTo>
                  <a:pt x="4331" y="2287"/>
                </a:lnTo>
                <a:lnTo>
                  <a:pt x="4304" y="2214"/>
                </a:lnTo>
                <a:lnTo>
                  <a:pt x="4274" y="2144"/>
                </a:lnTo>
                <a:lnTo>
                  <a:pt x="4241" y="2075"/>
                </a:lnTo>
                <a:lnTo>
                  <a:pt x="4205" y="2008"/>
                </a:lnTo>
                <a:lnTo>
                  <a:pt x="4166" y="1943"/>
                </a:lnTo>
                <a:lnTo>
                  <a:pt x="4122" y="1880"/>
                </a:lnTo>
                <a:lnTo>
                  <a:pt x="4077" y="1820"/>
                </a:lnTo>
                <a:lnTo>
                  <a:pt x="4030" y="1761"/>
                </a:lnTo>
                <a:lnTo>
                  <a:pt x="3979" y="1705"/>
                </a:lnTo>
                <a:lnTo>
                  <a:pt x="3926" y="1650"/>
                </a:lnTo>
                <a:lnTo>
                  <a:pt x="3870" y="1599"/>
                </a:lnTo>
                <a:lnTo>
                  <a:pt x="3812" y="1551"/>
                </a:lnTo>
                <a:lnTo>
                  <a:pt x="3752" y="1504"/>
                </a:lnTo>
                <a:lnTo>
                  <a:pt x="3690" y="1462"/>
                </a:lnTo>
                <a:lnTo>
                  <a:pt x="3625" y="1422"/>
                </a:lnTo>
                <a:lnTo>
                  <a:pt x="3559" y="1385"/>
                </a:lnTo>
                <a:lnTo>
                  <a:pt x="3491" y="1350"/>
                </a:lnTo>
                <a:lnTo>
                  <a:pt x="3420" y="1319"/>
                </a:lnTo>
                <a:lnTo>
                  <a:pt x="3349" y="1292"/>
                </a:lnTo>
                <a:lnTo>
                  <a:pt x="3276" y="1267"/>
                </a:lnTo>
                <a:lnTo>
                  <a:pt x="3200" y="1247"/>
                </a:lnTo>
                <a:lnTo>
                  <a:pt x="3124" y="1230"/>
                </a:lnTo>
                <a:lnTo>
                  <a:pt x="3047" y="1216"/>
                </a:lnTo>
                <a:lnTo>
                  <a:pt x="2967" y="1205"/>
                </a:lnTo>
                <a:lnTo>
                  <a:pt x="2888" y="1200"/>
                </a:lnTo>
                <a:lnTo>
                  <a:pt x="2807" y="1198"/>
                </a:lnTo>
                <a:lnTo>
                  <a:pt x="2726" y="1200"/>
                </a:lnTo>
                <a:lnTo>
                  <a:pt x="2646" y="1205"/>
                </a:lnTo>
                <a:lnTo>
                  <a:pt x="2567" y="1216"/>
                </a:lnTo>
                <a:lnTo>
                  <a:pt x="2489" y="1230"/>
                </a:lnTo>
                <a:lnTo>
                  <a:pt x="2413" y="1247"/>
                </a:lnTo>
                <a:lnTo>
                  <a:pt x="2339" y="1267"/>
                </a:lnTo>
                <a:lnTo>
                  <a:pt x="2265" y="1292"/>
                </a:lnTo>
                <a:lnTo>
                  <a:pt x="2193" y="1319"/>
                </a:lnTo>
                <a:lnTo>
                  <a:pt x="2123" y="1350"/>
                </a:lnTo>
                <a:lnTo>
                  <a:pt x="2054" y="1385"/>
                </a:lnTo>
                <a:lnTo>
                  <a:pt x="1988" y="1422"/>
                </a:lnTo>
                <a:lnTo>
                  <a:pt x="1924" y="1462"/>
                </a:lnTo>
                <a:lnTo>
                  <a:pt x="1862" y="1504"/>
                </a:lnTo>
                <a:lnTo>
                  <a:pt x="1801" y="1551"/>
                </a:lnTo>
                <a:lnTo>
                  <a:pt x="1743" y="1599"/>
                </a:lnTo>
                <a:lnTo>
                  <a:pt x="1688" y="1650"/>
                </a:lnTo>
                <a:lnTo>
                  <a:pt x="1635" y="1705"/>
                </a:lnTo>
                <a:lnTo>
                  <a:pt x="1584" y="1761"/>
                </a:lnTo>
                <a:lnTo>
                  <a:pt x="1536" y="1820"/>
                </a:lnTo>
                <a:lnTo>
                  <a:pt x="1491" y="1880"/>
                </a:lnTo>
                <a:lnTo>
                  <a:pt x="1449" y="1943"/>
                </a:lnTo>
                <a:lnTo>
                  <a:pt x="1410" y="2008"/>
                </a:lnTo>
                <a:lnTo>
                  <a:pt x="1372" y="2075"/>
                </a:lnTo>
                <a:lnTo>
                  <a:pt x="1339" y="2144"/>
                </a:lnTo>
                <a:lnTo>
                  <a:pt x="1309" y="2214"/>
                </a:lnTo>
                <a:lnTo>
                  <a:pt x="1282" y="2287"/>
                </a:lnTo>
                <a:lnTo>
                  <a:pt x="1259" y="2360"/>
                </a:lnTo>
                <a:lnTo>
                  <a:pt x="1239" y="2436"/>
                </a:lnTo>
                <a:lnTo>
                  <a:pt x="1223" y="2513"/>
                </a:lnTo>
                <a:lnTo>
                  <a:pt x="1210" y="2591"/>
                </a:lnTo>
                <a:lnTo>
                  <a:pt x="1201" y="2670"/>
                </a:lnTo>
                <a:lnTo>
                  <a:pt x="1196" y="2751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45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01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473502"/>
            <a:ext cx="6022293" cy="3910996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2577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02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91613" y="450913"/>
            <a:ext cx="2978547" cy="297808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1613" y="3429000"/>
            <a:ext cx="2978547" cy="297808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70161" y="450913"/>
            <a:ext cx="2978547" cy="297808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70161" y="3429000"/>
            <a:ext cx="2978547" cy="297808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588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03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24699" y="896708"/>
            <a:ext cx="2500933" cy="5064585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889141" y="896708"/>
            <a:ext cx="2500933" cy="250054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889141" y="3460745"/>
            <a:ext cx="2500933" cy="250054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18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04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24699" y="896708"/>
            <a:ext cx="2500933" cy="164690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889141" y="896708"/>
            <a:ext cx="2500933" cy="250054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889141" y="3460745"/>
            <a:ext cx="2500933" cy="250054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324699" y="2605549"/>
            <a:ext cx="2500933" cy="164690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324699" y="4314390"/>
            <a:ext cx="2500933" cy="164690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018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05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0900" y="3429000"/>
            <a:ext cx="2500933" cy="250054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351834" y="928453"/>
            <a:ext cx="2500933" cy="592954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852767" y="928453"/>
            <a:ext cx="2500933" cy="250054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50900" y="928453"/>
            <a:ext cx="2500933" cy="250054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585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06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50900" y="928453"/>
            <a:ext cx="2500933" cy="250054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351834" y="0"/>
            <a:ext cx="2500933" cy="342900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351834" y="3429000"/>
            <a:ext cx="2500933" cy="250054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852767" y="3429000"/>
            <a:ext cx="2500933" cy="250054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670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07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/>
          <p:cNvSpPr>
            <a:spLocks noGrp="1"/>
          </p:cNvSpPr>
          <p:nvPr>
            <p:ph type="pic" sz="quarter" idx="10"/>
          </p:nvPr>
        </p:nvSpPr>
        <p:spPr bwMode="auto">
          <a:xfrm>
            <a:off x="6683622" y="0"/>
            <a:ext cx="5508378" cy="6858000"/>
          </a:xfrm>
          <a:custGeom>
            <a:avLst/>
            <a:gdLst>
              <a:gd name="T0" fmla="*/ 3650 w 3650"/>
              <a:gd name="T1" fmla="*/ 0 h 4548"/>
              <a:gd name="T2" fmla="*/ 0 w 3650"/>
              <a:gd name="T3" fmla="*/ 0 h 4548"/>
              <a:gd name="T4" fmla="*/ 2271 w 3650"/>
              <a:gd name="T5" fmla="*/ 2273 h 4548"/>
              <a:gd name="T6" fmla="*/ 0 w 3650"/>
              <a:gd name="T7" fmla="*/ 4548 h 4548"/>
              <a:gd name="T8" fmla="*/ 3650 w 3650"/>
              <a:gd name="T9" fmla="*/ 4548 h 4548"/>
              <a:gd name="T10" fmla="*/ 3650 w 3650"/>
              <a:gd name="T11" fmla="*/ 0 h 4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50" h="4548">
                <a:moveTo>
                  <a:pt x="3650" y="0"/>
                </a:moveTo>
                <a:lnTo>
                  <a:pt x="0" y="0"/>
                </a:lnTo>
                <a:lnTo>
                  <a:pt x="2271" y="2273"/>
                </a:lnTo>
                <a:lnTo>
                  <a:pt x="0" y="4548"/>
                </a:lnTo>
                <a:lnTo>
                  <a:pt x="3650" y="4548"/>
                </a:lnTo>
                <a:lnTo>
                  <a:pt x="3650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4" name="Freeform 8"/>
          <p:cNvSpPr>
            <a:spLocks noGrp="1" noEditPoints="1"/>
          </p:cNvSpPr>
          <p:nvPr>
            <p:ph type="pic" sz="quarter" idx="11"/>
          </p:nvPr>
        </p:nvSpPr>
        <p:spPr bwMode="auto">
          <a:xfrm>
            <a:off x="5340484" y="1101505"/>
            <a:ext cx="4640618" cy="4654991"/>
          </a:xfrm>
          <a:custGeom>
            <a:avLst/>
            <a:gdLst>
              <a:gd name="T0" fmla="*/ 0 w 3077"/>
              <a:gd name="T1" fmla="*/ 1541 h 3083"/>
              <a:gd name="T2" fmla="*/ 749 w 3077"/>
              <a:gd name="T3" fmla="*/ 791 h 3083"/>
              <a:gd name="T4" fmla="*/ 1498 w 3077"/>
              <a:gd name="T5" fmla="*/ 1541 h 3083"/>
              <a:gd name="T6" fmla="*/ 749 w 3077"/>
              <a:gd name="T7" fmla="*/ 2292 h 3083"/>
              <a:gd name="T8" fmla="*/ 0 w 3077"/>
              <a:gd name="T9" fmla="*/ 1541 h 3083"/>
              <a:gd name="T10" fmla="*/ 789 w 3077"/>
              <a:gd name="T11" fmla="*/ 2332 h 3083"/>
              <a:gd name="T12" fmla="*/ 1539 w 3077"/>
              <a:gd name="T13" fmla="*/ 1582 h 3083"/>
              <a:gd name="T14" fmla="*/ 2288 w 3077"/>
              <a:gd name="T15" fmla="*/ 2332 h 3083"/>
              <a:gd name="T16" fmla="*/ 1539 w 3077"/>
              <a:gd name="T17" fmla="*/ 3083 h 3083"/>
              <a:gd name="T18" fmla="*/ 789 w 3077"/>
              <a:gd name="T19" fmla="*/ 2332 h 3083"/>
              <a:gd name="T20" fmla="*/ 1579 w 3077"/>
              <a:gd name="T21" fmla="*/ 1541 h 3083"/>
              <a:gd name="T22" fmla="*/ 2328 w 3077"/>
              <a:gd name="T23" fmla="*/ 791 h 3083"/>
              <a:gd name="T24" fmla="*/ 3077 w 3077"/>
              <a:gd name="T25" fmla="*/ 1541 h 3083"/>
              <a:gd name="T26" fmla="*/ 2328 w 3077"/>
              <a:gd name="T27" fmla="*/ 2292 h 3083"/>
              <a:gd name="T28" fmla="*/ 1579 w 3077"/>
              <a:gd name="T29" fmla="*/ 1541 h 3083"/>
              <a:gd name="T30" fmla="*/ 789 w 3077"/>
              <a:gd name="T31" fmla="*/ 751 h 3083"/>
              <a:gd name="T32" fmla="*/ 1539 w 3077"/>
              <a:gd name="T33" fmla="*/ 0 h 3083"/>
              <a:gd name="T34" fmla="*/ 2288 w 3077"/>
              <a:gd name="T35" fmla="*/ 751 h 3083"/>
              <a:gd name="T36" fmla="*/ 1539 w 3077"/>
              <a:gd name="T37" fmla="*/ 1502 h 3083"/>
              <a:gd name="T38" fmla="*/ 789 w 3077"/>
              <a:gd name="T39" fmla="*/ 751 h 3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077" h="3083">
                <a:moveTo>
                  <a:pt x="0" y="1541"/>
                </a:moveTo>
                <a:lnTo>
                  <a:pt x="749" y="791"/>
                </a:lnTo>
                <a:lnTo>
                  <a:pt x="1498" y="1541"/>
                </a:lnTo>
                <a:lnTo>
                  <a:pt x="749" y="2292"/>
                </a:lnTo>
                <a:lnTo>
                  <a:pt x="0" y="1541"/>
                </a:lnTo>
                <a:close/>
                <a:moveTo>
                  <a:pt x="789" y="2332"/>
                </a:moveTo>
                <a:lnTo>
                  <a:pt x="1539" y="1582"/>
                </a:lnTo>
                <a:lnTo>
                  <a:pt x="2288" y="2332"/>
                </a:lnTo>
                <a:lnTo>
                  <a:pt x="1539" y="3083"/>
                </a:lnTo>
                <a:lnTo>
                  <a:pt x="789" y="2332"/>
                </a:lnTo>
                <a:close/>
                <a:moveTo>
                  <a:pt x="1579" y="1541"/>
                </a:moveTo>
                <a:lnTo>
                  <a:pt x="2328" y="791"/>
                </a:lnTo>
                <a:lnTo>
                  <a:pt x="3077" y="1541"/>
                </a:lnTo>
                <a:lnTo>
                  <a:pt x="2328" y="2292"/>
                </a:lnTo>
                <a:lnTo>
                  <a:pt x="1579" y="1541"/>
                </a:lnTo>
                <a:close/>
                <a:moveTo>
                  <a:pt x="789" y="751"/>
                </a:moveTo>
                <a:lnTo>
                  <a:pt x="1539" y="0"/>
                </a:lnTo>
                <a:lnTo>
                  <a:pt x="2288" y="751"/>
                </a:lnTo>
                <a:lnTo>
                  <a:pt x="1539" y="1502"/>
                </a:lnTo>
                <a:lnTo>
                  <a:pt x="789" y="751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123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08 (24/09/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>
            <a:spLocks noGrp="1" noEditPoints="1"/>
          </p:cNvSpPr>
          <p:nvPr>
            <p:ph type="pic" sz="quarter" idx="11"/>
          </p:nvPr>
        </p:nvSpPr>
        <p:spPr bwMode="auto">
          <a:xfrm>
            <a:off x="5498948" y="0"/>
            <a:ext cx="6678361" cy="6858000"/>
          </a:xfrm>
          <a:custGeom>
            <a:avLst/>
            <a:gdLst>
              <a:gd name="T0" fmla="*/ 0 w 4437"/>
              <a:gd name="T1" fmla="*/ 2269 h 4548"/>
              <a:gd name="T2" fmla="*/ 1187 w 4437"/>
              <a:gd name="T3" fmla="*/ 1080 h 4548"/>
              <a:gd name="T4" fmla="*/ 2375 w 4437"/>
              <a:gd name="T5" fmla="*/ 2269 h 4548"/>
              <a:gd name="T6" fmla="*/ 1187 w 4437"/>
              <a:gd name="T7" fmla="*/ 3460 h 4548"/>
              <a:gd name="T8" fmla="*/ 0 w 4437"/>
              <a:gd name="T9" fmla="*/ 2269 h 4548"/>
              <a:gd name="T10" fmla="*/ 2266 w 4437"/>
              <a:gd name="T11" fmla="*/ 0 h 4548"/>
              <a:gd name="T12" fmla="*/ 2611 w 4437"/>
              <a:gd name="T13" fmla="*/ 0 h 4548"/>
              <a:gd name="T14" fmla="*/ 3626 w 4437"/>
              <a:gd name="T15" fmla="*/ 1017 h 4548"/>
              <a:gd name="T16" fmla="*/ 2438 w 4437"/>
              <a:gd name="T17" fmla="*/ 2206 h 4548"/>
              <a:gd name="T18" fmla="*/ 1250 w 4437"/>
              <a:gd name="T19" fmla="*/ 1017 h 4548"/>
              <a:gd name="T20" fmla="*/ 2266 w 4437"/>
              <a:gd name="T21" fmla="*/ 0 h 4548"/>
              <a:gd name="T22" fmla="*/ 4437 w 4437"/>
              <a:gd name="T23" fmla="*/ 1829 h 4548"/>
              <a:gd name="T24" fmla="*/ 4437 w 4437"/>
              <a:gd name="T25" fmla="*/ 2711 h 4548"/>
              <a:gd name="T26" fmla="*/ 3690 w 4437"/>
              <a:gd name="T27" fmla="*/ 3460 h 4548"/>
              <a:gd name="T28" fmla="*/ 2502 w 4437"/>
              <a:gd name="T29" fmla="*/ 2269 h 4548"/>
              <a:gd name="T30" fmla="*/ 3690 w 4437"/>
              <a:gd name="T31" fmla="*/ 1080 h 4548"/>
              <a:gd name="T32" fmla="*/ 4437 w 4437"/>
              <a:gd name="T33" fmla="*/ 1829 h 4548"/>
              <a:gd name="T34" fmla="*/ 2603 w 4437"/>
              <a:gd name="T35" fmla="*/ 4548 h 4548"/>
              <a:gd name="T36" fmla="*/ 2274 w 4437"/>
              <a:gd name="T37" fmla="*/ 4548 h 4548"/>
              <a:gd name="T38" fmla="*/ 1250 w 4437"/>
              <a:gd name="T39" fmla="*/ 3523 h 4548"/>
              <a:gd name="T40" fmla="*/ 2438 w 4437"/>
              <a:gd name="T41" fmla="*/ 2334 h 4548"/>
              <a:gd name="T42" fmla="*/ 3626 w 4437"/>
              <a:gd name="T43" fmla="*/ 3523 h 4548"/>
              <a:gd name="T44" fmla="*/ 2603 w 4437"/>
              <a:gd name="T45" fmla="*/ 4548 h 4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37" h="4548">
                <a:moveTo>
                  <a:pt x="0" y="2269"/>
                </a:moveTo>
                <a:lnTo>
                  <a:pt x="1187" y="1080"/>
                </a:lnTo>
                <a:lnTo>
                  <a:pt x="2375" y="2269"/>
                </a:lnTo>
                <a:lnTo>
                  <a:pt x="1187" y="3460"/>
                </a:lnTo>
                <a:lnTo>
                  <a:pt x="0" y="2269"/>
                </a:lnTo>
                <a:close/>
                <a:moveTo>
                  <a:pt x="2266" y="0"/>
                </a:moveTo>
                <a:lnTo>
                  <a:pt x="2611" y="0"/>
                </a:lnTo>
                <a:lnTo>
                  <a:pt x="3626" y="1017"/>
                </a:lnTo>
                <a:lnTo>
                  <a:pt x="2438" y="2206"/>
                </a:lnTo>
                <a:lnTo>
                  <a:pt x="1250" y="1017"/>
                </a:lnTo>
                <a:lnTo>
                  <a:pt x="2266" y="0"/>
                </a:lnTo>
                <a:close/>
                <a:moveTo>
                  <a:pt x="4437" y="1829"/>
                </a:moveTo>
                <a:lnTo>
                  <a:pt x="4437" y="2711"/>
                </a:lnTo>
                <a:lnTo>
                  <a:pt x="3690" y="3460"/>
                </a:lnTo>
                <a:lnTo>
                  <a:pt x="2502" y="2269"/>
                </a:lnTo>
                <a:lnTo>
                  <a:pt x="3690" y="1080"/>
                </a:lnTo>
                <a:lnTo>
                  <a:pt x="4437" y="1829"/>
                </a:lnTo>
                <a:close/>
                <a:moveTo>
                  <a:pt x="2603" y="4548"/>
                </a:moveTo>
                <a:lnTo>
                  <a:pt x="2274" y="4548"/>
                </a:lnTo>
                <a:lnTo>
                  <a:pt x="1250" y="3523"/>
                </a:lnTo>
                <a:lnTo>
                  <a:pt x="2438" y="2334"/>
                </a:lnTo>
                <a:lnTo>
                  <a:pt x="3626" y="3523"/>
                </a:lnTo>
                <a:lnTo>
                  <a:pt x="2603" y="4548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41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9" Type="http://schemas.openxmlformats.org/officeDocument/2006/relationships/slideLayout" Target="../slideLayouts/slideLayout39.xml" /><Relationship Id="rId21" Type="http://schemas.openxmlformats.org/officeDocument/2006/relationships/slideLayout" Target="../slideLayouts/slideLayout21.xml" /><Relationship Id="rId34" Type="http://schemas.openxmlformats.org/officeDocument/2006/relationships/slideLayout" Target="../slideLayouts/slideLayout34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76" Type="http://schemas.openxmlformats.org/officeDocument/2006/relationships/slideLayout" Target="../slideLayouts/slideLayout76.xml" /><Relationship Id="rId84" Type="http://schemas.openxmlformats.org/officeDocument/2006/relationships/slideLayout" Target="../slideLayouts/slideLayout8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9" Type="http://schemas.openxmlformats.org/officeDocument/2006/relationships/slideLayout" Target="../slideLayouts/slideLayout29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theme" Target="../theme/theme1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 /><Relationship Id="rId13" Type="http://schemas.openxmlformats.org/officeDocument/2006/relationships/slideLayout" Target="../slideLayouts/slideLayout98.xml" /><Relationship Id="rId18" Type="http://schemas.openxmlformats.org/officeDocument/2006/relationships/slideLayout" Target="../slideLayouts/slideLayout103.xml" /><Relationship Id="rId26" Type="http://schemas.openxmlformats.org/officeDocument/2006/relationships/slideLayout" Target="../slideLayouts/slideLayout111.xml" /><Relationship Id="rId3" Type="http://schemas.openxmlformats.org/officeDocument/2006/relationships/slideLayout" Target="../slideLayouts/slideLayout88.xml" /><Relationship Id="rId21" Type="http://schemas.openxmlformats.org/officeDocument/2006/relationships/slideLayout" Target="../slideLayouts/slideLayout106.xml" /><Relationship Id="rId7" Type="http://schemas.openxmlformats.org/officeDocument/2006/relationships/slideLayout" Target="../slideLayouts/slideLayout92.xml" /><Relationship Id="rId12" Type="http://schemas.openxmlformats.org/officeDocument/2006/relationships/slideLayout" Target="../slideLayouts/slideLayout97.xml" /><Relationship Id="rId17" Type="http://schemas.openxmlformats.org/officeDocument/2006/relationships/slideLayout" Target="../slideLayouts/slideLayout102.xml" /><Relationship Id="rId25" Type="http://schemas.openxmlformats.org/officeDocument/2006/relationships/slideLayout" Target="../slideLayouts/slideLayout110.xml" /><Relationship Id="rId2" Type="http://schemas.openxmlformats.org/officeDocument/2006/relationships/slideLayout" Target="../slideLayouts/slideLayout87.xml" /><Relationship Id="rId16" Type="http://schemas.openxmlformats.org/officeDocument/2006/relationships/slideLayout" Target="../slideLayouts/slideLayout101.xml" /><Relationship Id="rId20" Type="http://schemas.openxmlformats.org/officeDocument/2006/relationships/slideLayout" Target="../slideLayouts/slideLayout105.xml" /><Relationship Id="rId29" Type="http://schemas.openxmlformats.org/officeDocument/2006/relationships/slideLayout" Target="../slideLayouts/slideLayout114.xml" /><Relationship Id="rId1" Type="http://schemas.openxmlformats.org/officeDocument/2006/relationships/slideLayout" Target="../slideLayouts/slideLayout86.xml" /><Relationship Id="rId6" Type="http://schemas.openxmlformats.org/officeDocument/2006/relationships/slideLayout" Target="../slideLayouts/slideLayout91.xml" /><Relationship Id="rId11" Type="http://schemas.openxmlformats.org/officeDocument/2006/relationships/slideLayout" Target="../slideLayouts/slideLayout96.xml" /><Relationship Id="rId24" Type="http://schemas.openxmlformats.org/officeDocument/2006/relationships/slideLayout" Target="../slideLayouts/slideLayout109.xml" /><Relationship Id="rId5" Type="http://schemas.openxmlformats.org/officeDocument/2006/relationships/slideLayout" Target="../slideLayouts/slideLayout90.xml" /><Relationship Id="rId15" Type="http://schemas.openxmlformats.org/officeDocument/2006/relationships/slideLayout" Target="../slideLayouts/slideLayout100.xml" /><Relationship Id="rId23" Type="http://schemas.openxmlformats.org/officeDocument/2006/relationships/slideLayout" Target="../slideLayouts/slideLayout108.xml" /><Relationship Id="rId28" Type="http://schemas.openxmlformats.org/officeDocument/2006/relationships/slideLayout" Target="../slideLayouts/slideLayout113.xml" /><Relationship Id="rId10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04.xml" /><Relationship Id="rId4" Type="http://schemas.openxmlformats.org/officeDocument/2006/relationships/slideLayout" Target="../slideLayouts/slideLayout89.xml" /><Relationship Id="rId9" Type="http://schemas.openxmlformats.org/officeDocument/2006/relationships/slideLayout" Target="../slideLayouts/slideLayout94.xml" /><Relationship Id="rId14" Type="http://schemas.openxmlformats.org/officeDocument/2006/relationships/slideLayout" Target="../slideLayouts/slideLayout99.xml" /><Relationship Id="rId22" Type="http://schemas.openxmlformats.org/officeDocument/2006/relationships/slideLayout" Target="../slideLayouts/slideLayout107.xml" /><Relationship Id="rId27" Type="http://schemas.openxmlformats.org/officeDocument/2006/relationships/slideLayout" Target="../slideLayouts/slideLayout112.xml" /><Relationship Id="rId30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41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763" r:id="rId4"/>
    <p:sldLayoutId id="2147483678" r:id="rId5"/>
    <p:sldLayoutId id="2147483712" r:id="rId6"/>
    <p:sldLayoutId id="2147483679" r:id="rId7"/>
    <p:sldLayoutId id="2147483680" r:id="rId8"/>
    <p:sldLayoutId id="2147483681" r:id="rId9"/>
    <p:sldLayoutId id="2147483764" r:id="rId10"/>
    <p:sldLayoutId id="2147483683" r:id="rId11"/>
    <p:sldLayoutId id="2147483684" r:id="rId12"/>
    <p:sldLayoutId id="214748376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9" r:id="rId26"/>
    <p:sldLayoutId id="2147483700" r:id="rId27"/>
    <p:sldLayoutId id="2147483701" r:id="rId28"/>
    <p:sldLayoutId id="2147483760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3" r:id="rId40"/>
    <p:sldLayoutId id="2147483714" r:id="rId41"/>
    <p:sldLayoutId id="2147483715" r:id="rId42"/>
    <p:sldLayoutId id="2147483716" r:id="rId43"/>
    <p:sldLayoutId id="2147483740" r:id="rId44"/>
    <p:sldLayoutId id="2147483717" r:id="rId45"/>
    <p:sldLayoutId id="2147483718" r:id="rId46"/>
    <p:sldLayoutId id="2147483736" r:id="rId47"/>
    <p:sldLayoutId id="2147483737" r:id="rId48"/>
    <p:sldLayoutId id="2147483719" r:id="rId49"/>
    <p:sldLayoutId id="2147483722" r:id="rId50"/>
    <p:sldLayoutId id="2147483723" r:id="rId51"/>
    <p:sldLayoutId id="2147483724" r:id="rId52"/>
    <p:sldLayoutId id="2147483720" r:id="rId53"/>
    <p:sldLayoutId id="2147483721" r:id="rId54"/>
    <p:sldLayoutId id="2147483725" r:id="rId55"/>
    <p:sldLayoutId id="2147483756" r:id="rId56"/>
    <p:sldLayoutId id="2147483761" r:id="rId57"/>
    <p:sldLayoutId id="2147483726" r:id="rId58"/>
    <p:sldLayoutId id="2147483727" r:id="rId59"/>
    <p:sldLayoutId id="2147483728" r:id="rId60"/>
    <p:sldLayoutId id="2147483729" r:id="rId61"/>
    <p:sldLayoutId id="2147483730" r:id="rId62"/>
    <p:sldLayoutId id="2147483731" r:id="rId63"/>
    <p:sldLayoutId id="2147483732" r:id="rId64"/>
    <p:sldLayoutId id="2147483734" r:id="rId65"/>
    <p:sldLayoutId id="2147483735" r:id="rId66"/>
    <p:sldLayoutId id="2147483738" r:id="rId67"/>
    <p:sldLayoutId id="2147483739" r:id="rId68"/>
    <p:sldLayoutId id="2147483742" r:id="rId69"/>
    <p:sldLayoutId id="2147483743" r:id="rId70"/>
    <p:sldLayoutId id="2147483744" r:id="rId71"/>
    <p:sldLayoutId id="2147483766" r:id="rId72"/>
    <p:sldLayoutId id="2147483745" r:id="rId73"/>
    <p:sldLayoutId id="2147483747" r:id="rId74"/>
    <p:sldLayoutId id="2147483748" r:id="rId75"/>
    <p:sldLayoutId id="2147483749" r:id="rId76"/>
    <p:sldLayoutId id="2147483750" r:id="rId77"/>
    <p:sldLayoutId id="2147483754" r:id="rId78"/>
    <p:sldLayoutId id="2147483751" r:id="rId79"/>
    <p:sldLayoutId id="2147483753" r:id="rId80"/>
    <p:sldLayoutId id="2147483752" r:id="rId81"/>
    <p:sldLayoutId id="2147483755" r:id="rId82"/>
    <p:sldLayoutId id="2147483757" r:id="rId83"/>
    <p:sldLayoutId id="2147483758" r:id="rId84"/>
    <p:sldLayoutId id="2147483759" r:id="rId8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52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  <p:sldLayoutId id="2147483790" r:id="rId23"/>
    <p:sldLayoutId id="2147483791" r:id="rId24"/>
    <p:sldLayoutId id="2147483792" r:id="rId25"/>
    <p:sldLayoutId id="2147483793" r:id="rId26"/>
    <p:sldLayoutId id="2147483794" r:id="rId27"/>
    <p:sldLayoutId id="2147483795" r:id="rId28"/>
    <p:sldLayoutId id="2147483796" r:id="rId29"/>
  </p:sldLayoutIdLst>
  <p:hf hd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8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0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88.xml" /><Relationship Id="rId5" Type="http://schemas.openxmlformats.org/officeDocument/2006/relationships/image" Target="../media/image4.png" /><Relationship Id="rId4" Type="http://schemas.openxmlformats.org/officeDocument/2006/relationships/image" Target="../media/image12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87.xml" /><Relationship Id="rId5" Type="http://schemas.openxmlformats.org/officeDocument/2006/relationships/image" Target="../media/image4.png" /><Relationship Id="rId4" Type="http://schemas.openxmlformats.org/officeDocument/2006/relationships/image" Target="../media/image14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9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113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14.xml" /><Relationship Id="rId4" Type="http://schemas.openxmlformats.org/officeDocument/2006/relationships/image" Target="../media/image17.jpe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86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3.png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9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 /><Relationship Id="rId1" Type="http://schemas.openxmlformats.org/officeDocument/2006/relationships/slideLayout" Target="../slideLayouts/slideLayout3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4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4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3">
            <a:extLst>
              <a:ext uri="{FF2B5EF4-FFF2-40B4-BE49-F238E27FC236}">
                <a16:creationId xmlns:a16="http://schemas.microsoft.com/office/drawing/2014/main" id="{30F70B93-89DE-4688-A036-E09BA6E03B7C}"/>
              </a:ext>
            </a:extLst>
          </p:cNvPr>
          <p:cNvSpPr>
            <a:spLocks/>
          </p:cNvSpPr>
          <p:nvPr/>
        </p:nvSpPr>
        <p:spPr bwMode="auto">
          <a:xfrm rot="18348899">
            <a:off x="174756" y="751534"/>
            <a:ext cx="6225529" cy="439511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2743 w 8251"/>
              <a:gd name="connsiteY0" fmla="*/ 7297 h 7775"/>
              <a:gd name="connsiteX1" fmla="*/ 1194 w 8251"/>
              <a:gd name="connsiteY1" fmla="*/ 1297 h 7775"/>
              <a:gd name="connsiteX2" fmla="*/ 8117 w 8251"/>
              <a:gd name="connsiteY2" fmla="*/ 4687 h 7775"/>
              <a:gd name="connsiteX3" fmla="*/ 2743 w 8251"/>
              <a:gd name="connsiteY3" fmla="*/ 7297 h 7775"/>
              <a:gd name="connsiteX0" fmla="*/ 4927 w 11610"/>
              <a:gd name="connsiteY0" fmla="*/ 8723 h 9273"/>
              <a:gd name="connsiteX1" fmla="*/ 1176 w 11610"/>
              <a:gd name="connsiteY1" fmla="*/ 1896 h 9273"/>
              <a:gd name="connsiteX2" fmla="*/ 11441 w 11610"/>
              <a:gd name="connsiteY2" fmla="*/ 5366 h 9273"/>
              <a:gd name="connsiteX3" fmla="*/ 4927 w 11610"/>
              <a:gd name="connsiteY3" fmla="*/ 8723 h 9273"/>
              <a:gd name="connsiteX0" fmla="*/ 4404 w 9980"/>
              <a:gd name="connsiteY0" fmla="*/ 9594 h 10126"/>
              <a:gd name="connsiteX1" fmla="*/ 989 w 9980"/>
              <a:gd name="connsiteY1" fmla="*/ 2045 h 10126"/>
              <a:gd name="connsiteX2" fmla="*/ 9830 w 9980"/>
              <a:gd name="connsiteY2" fmla="*/ 5787 h 10126"/>
              <a:gd name="connsiteX3" fmla="*/ 4404 w 9980"/>
              <a:gd name="connsiteY3" fmla="*/ 9594 h 10126"/>
              <a:gd name="connsiteX0" fmla="*/ 4433 w 11050"/>
              <a:gd name="connsiteY0" fmla="*/ 9266 h 10145"/>
              <a:gd name="connsiteX1" fmla="*/ 1011 w 11050"/>
              <a:gd name="connsiteY1" fmla="*/ 1811 h 10145"/>
              <a:gd name="connsiteX2" fmla="*/ 10919 w 11050"/>
              <a:gd name="connsiteY2" fmla="*/ 6309 h 10145"/>
              <a:gd name="connsiteX3" fmla="*/ 4433 w 11050"/>
              <a:gd name="connsiteY3" fmla="*/ 9266 h 10145"/>
              <a:gd name="connsiteX0" fmla="*/ 4433 w 10919"/>
              <a:gd name="connsiteY0" fmla="*/ 9287 h 10046"/>
              <a:gd name="connsiteX1" fmla="*/ 1011 w 10919"/>
              <a:gd name="connsiteY1" fmla="*/ 1832 h 10046"/>
              <a:gd name="connsiteX2" fmla="*/ 10919 w 10919"/>
              <a:gd name="connsiteY2" fmla="*/ 6330 h 10046"/>
              <a:gd name="connsiteX3" fmla="*/ 4433 w 10919"/>
              <a:gd name="connsiteY3" fmla="*/ 9287 h 1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9" h="10046">
                <a:moveTo>
                  <a:pt x="4433" y="9287"/>
                </a:moveTo>
                <a:cubicBezTo>
                  <a:pt x="2782" y="8537"/>
                  <a:pt x="-2093" y="5780"/>
                  <a:pt x="1011" y="1832"/>
                </a:cubicBezTo>
                <a:cubicBezTo>
                  <a:pt x="4116" y="-2117"/>
                  <a:pt x="11011" y="748"/>
                  <a:pt x="10919" y="6330"/>
                </a:cubicBezTo>
                <a:cubicBezTo>
                  <a:pt x="10835" y="11438"/>
                  <a:pt x="6084" y="10037"/>
                  <a:pt x="4433" y="9287"/>
                </a:cubicBezTo>
                <a:close/>
              </a:path>
            </a:pathLst>
          </a:custGeom>
          <a:solidFill>
            <a:srgbClr val="0AD48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B44CC79-A09F-4A49-81EB-B0A15961E8DC}"/>
              </a:ext>
            </a:extLst>
          </p:cNvPr>
          <p:cNvSpPr>
            <a:spLocks/>
          </p:cNvSpPr>
          <p:nvPr/>
        </p:nvSpPr>
        <p:spPr bwMode="auto">
          <a:xfrm>
            <a:off x="2733068" y="2549904"/>
            <a:ext cx="3754948" cy="377310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615566-822A-43A4-BA4C-FEC6CCD99737}"/>
              </a:ext>
            </a:extLst>
          </p:cNvPr>
          <p:cNvSpPr>
            <a:spLocks/>
          </p:cNvSpPr>
          <p:nvPr/>
        </p:nvSpPr>
        <p:spPr bwMode="auto">
          <a:xfrm rot="929247">
            <a:off x="953123" y="5957287"/>
            <a:ext cx="2224587" cy="1232811"/>
          </a:xfrm>
          <a:custGeom>
            <a:avLst/>
            <a:gdLst>
              <a:gd name="connsiteX0" fmla="*/ 1290812 w 2224587"/>
              <a:gd name="connsiteY0" fmla="*/ 36742 h 1232811"/>
              <a:gd name="connsiteX1" fmla="*/ 2173677 w 2224587"/>
              <a:gd name="connsiteY1" fmla="*/ 503955 h 1232811"/>
              <a:gd name="connsiteX2" fmla="*/ 2224587 w 2224587"/>
              <a:gd name="connsiteY2" fmla="*/ 616403 h 1232811"/>
              <a:gd name="connsiteX3" fmla="*/ 0 w 2224587"/>
              <a:gd name="connsiteY3" fmla="*/ 1232811 h 1232811"/>
              <a:gd name="connsiteX4" fmla="*/ 14226 w 2224587"/>
              <a:gd name="connsiteY4" fmla="*/ 1199021 h 1232811"/>
              <a:gd name="connsiteX5" fmla="*/ 507395 w 2224587"/>
              <a:gd name="connsiteY5" fmla="*/ 570281 h 1232811"/>
              <a:gd name="connsiteX6" fmla="*/ 1290812 w 2224587"/>
              <a:gd name="connsiteY6" fmla="*/ 36742 h 123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7" h="1232811">
                <a:moveTo>
                  <a:pt x="1290812" y="36742"/>
                </a:moveTo>
                <a:cubicBezTo>
                  <a:pt x="1661201" y="-78469"/>
                  <a:pt x="1955619" y="77269"/>
                  <a:pt x="2173677" y="503955"/>
                </a:cubicBezTo>
                <a:lnTo>
                  <a:pt x="2224587" y="616403"/>
                </a:lnTo>
                <a:lnTo>
                  <a:pt x="0" y="1232811"/>
                </a:lnTo>
                <a:lnTo>
                  <a:pt x="14226" y="1199021"/>
                </a:lnTo>
                <a:cubicBezTo>
                  <a:pt x="110387" y="1006810"/>
                  <a:pt x="274793" y="797229"/>
                  <a:pt x="507395" y="570281"/>
                </a:cubicBezTo>
                <a:cubicBezTo>
                  <a:pt x="798148" y="286596"/>
                  <a:pt x="1059318" y="108749"/>
                  <a:pt x="1290812" y="367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6BE5B3-0436-403A-9B3A-5E5F6F8F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74F7-3300-457A-B626-DF17756E4C0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BB66BC17-F340-4037-98C4-43B6C22A0467}"/>
              </a:ext>
            </a:extLst>
          </p:cNvPr>
          <p:cNvSpPr>
            <a:spLocks/>
          </p:cNvSpPr>
          <p:nvPr/>
        </p:nvSpPr>
        <p:spPr bwMode="auto">
          <a:xfrm>
            <a:off x="4051975" y="6082813"/>
            <a:ext cx="394858" cy="275117"/>
          </a:xfrm>
          <a:custGeom>
            <a:avLst/>
            <a:gdLst>
              <a:gd name="T0" fmla="*/ 115 w 224"/>
              <a:gd name="T1" fmla="*/ 0 h 141"/>
              <a:gd name="T2" fmla="*/ 5 w 224"/>
              <a:gd name="T3" fmla="*/ 35 h 141"/>
              <a:gd name="T4" fmla="*/ 85 w 224"/>
              <a:gd name="T5" fmla="*/ 139 h 141"/>
              <a:gd name="T6" fmla="*/ 216 w 224"/>
              <a:gd name="T7" fmla="*/ 56 h 141"/>
              <a:gd name="T8" fmla="*/ 115 w 224"/>
              <a:gd name="T9" fmla="*/ 0 h 141"/>
              <a:gd name="connsiteX0" fmla="*/ 5510 w 9515"/>
              <a:gd name="connsiteY0" fmla="*/ 0 h 10596"/>
              <a:gd name="connsiteX1" fmla="*/ 63 w 9515"/>
              <a:gd name="connsiteY1" fmla="*/ 3218 h 10596"/>
              <a:gd name="connsiteX2" fmla="*/ 3635 w 9515"/>
              <a:gd name="connsiteY2" fmla="*/ 10594 h 10596"/>
              <a:gd name="connsiteX3" fmla="*/ 9483 w 9515"/>
              <a:gd name="connsiteY3" fmla="*/ 4708 h 10596"/>
              <a:gd name="connsiteX4" fmla="*/ 5510 w 9515"/>
              <a:gd name="connsiteY4" fmla="*/ 0 h 10596"/>
              <a:gd name="connsiteX0" fmla="*/ 7442 w 11645"/>
              <a:gd name="connsiteY0" fmla="*/ 16 h 10016"/>
              <a:gd name="connsiteX1" fmla="*/ 28 w 11645"/>
              <a:gd name="connsiteY1" fmla="*/ 3227 h 10016"/>
              <a:gd name="connsiteX2" fmla="*/ 5471 w 11645"/>
              <a:gd name="connsiteY2" fmla="*/ 10014 h 10016"/>
              <a:gd name="connsiteX3" fmla="*/ 11617 w 11645"/>
              <a:gd name="connsiteY3" fmla="*/ 4459 h 10016"/>
              <a:gd name="connsiteX4" fmla="*/ 7442 w 11645"/>
              <a:gd name="connsiteY4" fmla="*/ 16 h 10016"/>
              <a:gd name="connsiteX0" fmla="*/ 7442 w 11645"/>
              <a:gd name="connsiteY0" fmla="*/ 33 h 10034"/>
              <a:gd name="connsiteX1" fmla="*/ 28 w 11645"/>
              <a:gd name="connsiteY1" fmla="*/ 3244 h 10034"/>
              <a:gd name="connsiteX2" fmla="*/ 5471 w 11645"/>
              <a:gd name="connsiteY2" fmla="*/ 10031 h 10034"/>
              <a:gd name="connsiteX3" fmla="*/ 11617 w 11645"/>
              <a:gd name="connsiteY3" fmla="*/ 4476 h 10034"/>
              <a:gd name="connsiteX4" fmla="*/ 7442 w 11645"/>
              <a:gd name="connsiteY4" fmla="*/ 33 h 10034"/>
              <a:gd name="connsiteX0" fmla="*/ 7442 w 11670"/>
              <a:gd name="connsiteY0" fmla="*/ 33 h 10034"/>
              <a:gd name="connsiteX1" fmla="*/ 28 w 11670"/>
              <a:gd name="connsiteY1" fmla="*/ 3244 h 10034"/>
              <a:gd name="connsiteX2" fmla="*/ 5471 w 11670"/>
              <a:gd name="connsiteY2" fmla="*/ 10031 h 10034"/>
              <a:gd name="connsiteX3" fmla="*/ 11617 w 11670"/>
              <a:gd name="connsiteY3" fmla="*/ 4476 h 10034"/>
              <a:gd name="connsiteX4" fmla="*/ 7442 w 11670"/>
              <a:gd name="connsiteY4" fmla="*/ 33 h 1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" h="10034">
                <a:moveTo>
                  <a:pt x="7442" y="33"/>
                </a:moveTo>
                <a:cubicBezTo>
                  <a:pt x="5511" y="-172"/>
                  <a:pt x="357" y="535"/>
                  <a:pt x="28" y="3244"/>
                </a:cubicBezTo>
                <a:cubicBezTo>
                  <a:pt x="-301" y="5953"/>
                  <a:pt x="2233" y="10165"/>
                  <a:pt x="5471" y="10031"/>
                </a:cubicBezTo>
                <a:cubicBezTo>
                  <a:pt x="8708" y="9830"/>
                  <a:pt x="11148" y="7533"/>
                  <a:pt x="11617" y="4476"/>
                </a:cubicBezTo>
                <a:cubicBezTo>
                  <a:pt x="12086" y="1419"/>
                  <a:pt x="9373" y="238"/>
                  <a:pt x="7442" y="33"/>
                </a:cubicBezTo>
                <a:close/>
              </a:path>
            </a:pathLst>
          </a:custGeom>
          <a:solidFill>
            <a:srgbClr val="0AD482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FBCD928D-B19F-4CCD-91AB-7E89F20BAA72}"/>
              </a:ext>
            </a:extLst>
          </p:cNvPr>
          <p:cNvSpPr>
            <a:spLocks/>
          </p:cNvSpPr>
          <p:nvPr/>
        </p:nvSpPr>
        <p:spPr bwMode="auto">
          <a:xfrm>
            <a:off x="3551495" y="6334120"/>
            <a:ext cx="271430" cy="275117"/>
          </a:xfrm>
          <a:custGeom>
            <a:avLst/>
            <a:gdLst>
              <a:gd name="T0" fmla="*/ 9 w 113"/>
              <a:gd name="T1" fmla="*/ 26 h 120"/>
              <a:gd name="T2" fmla="*/ 41 w 113"/>
              <a:gd name="T3" fmla="*/ 118 h 120"/>
              <a:gd name="T4" fmla="*/ 95 w 113"/>
              <a:gd name="T5" fmla="*/ 26 h 120"/>
              <a:gd name="T6" fmla="*/ 9 w 113"/>
              <a:gd name="T7" fmla="*/ 26 h 120"/>
              <a:gd name="connsiteX0" fmla="*/ 250 w 8486"/>
              <a:gd name="connsiteY0" fmla="*/ 2064 h 9733"/>
              <a:gd name="connsiteX1" fmla="*/ 3082 w 8486"/>
              <a:gd name="connsiteY1" fmla="*/ 9730 h 9733"/>
              <a:gd name="connsiteX2" fmla="*/ 7861 w 8486"/>
              <a:gd name="connsiteY2" fmla="*/ 2064 h 9733"/>
              <a:gd name="connsiteX3" fmla="*/ 250 w 8486"/>
              <a:gd name="connsiteY3" fmla="*/ 2064 h 9733"/>
              <a:gd name="connsiteX0" fmla="*/ 131 w 12197"/>
              <a:gd name="connsiteY0" fmla="*/ 712 h 9618"/>
              <a:gd name="connsiteX1" fmla="*/ 6388 w 12197"/>
              <a:gd name="connsiteY1" fmla="*/ 9615 h 9618"/>
              <a:gd name="connsiteX2" fmla="*/ 12019 w 12197"/>
              <a:gd name="connsiteY2" fmla="*/ 1739 h 9618"/>
              <a:gd name="connsiteX3" fmla="*/ 131 w 12197"/>
              <a:gd name="connsiteY3" fmla="*/ 712 h 9618"/>
              <a:gd name="connsiteX0" fmla="*/ 108 w 10000"/>
              <a:gd name="connsiteY0" fmla="*/ 1213 h 10473"/>
              <a:gd name="connsiteX1" fmla="*/ 5238 w 10000"/>
              <a:gd name="connsiteY1" fmla="*/ 10470 h 10473"/>
              <a:gd name="connsiteX2" fmla="*/ 9855 w 10000"/>
              <a:gd name="connsiteY2" fmla="*/ 2281 h 10473"/>
              <a:gd name="connsiteX3" fmla="*/ 108 w 10000"/>
              <a:gd name="connsiteY3" fmla="*/ 1213 h 10473"/>
              <a:gd name="connsiteX0" fmla="*/ 353 w 10245"/>
              <a:gd name="connsiteY0" fmla="*/ 1213 h 10474"/>
              <a:gd name="connsiteX1" fmla="*/ 5483 w 10245"/>
              <a:gd name="connsiteY1" fmla="*/ 10470 h 10474"/>
              <a:gd name="connsiteX2" fmla="*/ 10100 w 10245"/>
              <a:gd name="connsiteY2" fmla="*/ 2281 h 10474"/>
              <a:gd name="connsiteX3" fmla="*/ 353 w 10245"/>
              <a:gd name="connsiteY3" fmla="*/ 1213 h 10474"/>
              <a:gd name="connsiteX0" fmla="*/ 353 w 10245"/>
              <a:gd name="connsiteY0" fmla="*/ 1530 h 10791"/>
              <a:gd name="connsiteX1" fmla="*/ 5483 w 10245"/>
              <a:gd name="connsiteY1" fmla="*/ 10787 h 10791"/>
              <a:gd name="connsiteX2" fmla="*/ 10100 w 10245"/>
              <a:gd name="connsiteY2" fmla="*/ 2598 h 10791"/>
              <a:gd name="connsiteX3" fmla="*/ 353 w 10245"/>
              <a:gd name="connsiteY3" fmla="*/ 1530 h 10791"/>
              <a:gd name="connsiteX0" fmla="*/ 334 w 10257"/>
              <a:gd name="connsiteY0" fmla="*/ 1536 h 10975"/>
              <a:gd name="connsiteX1" fmla="*/ 5806 w 10257"/>
              <a:gd name="connsiteY1" fmla="*/ 10971 h 10975"/>
              <a:gd name="connsiteX2" fmla="*/ 10081 w 10257"/>
              <a:gd name="connsiteY2" fmla="*/ 2604 h 10975"/>
              <a:gd name="connsiteX3" fmla="*/ 334 w 10257"/>
              <a:gd name="connsiteY3" fmla="*/ 1536 h 10975"/>
              <a:gd name="connsiteX0" fmla="*/ 334 w 10295"/>
              <a:gd name="connsiteY0" fmla="*/ 1536 h 10975"/>
              <a:gd name="connsiteX1" fmla="*/ 5806 w 10295"/>
              <a:gd name="connsiteY1" fmla="*/ 10971 h 10975"/>
              <a:gd name="connsiteX2" fmla="*/ 10081 w 10295"/>
              <a:gd name="connsiteY2" fmla="*/ 2604 h 10975"/>
              <a:gd name="connsiteX3" fmla="*/ 334 w 10295"/>
              <a:gd name="connsiteY3" fmla="*/ 1536 h 10975"/>
              <a:gd name="connsiteX0" fmla="*/ 435 w 10396"/>
              <a:gd name="connsiteY0" fmla="*/ 1536 h 10971"/>
              <a:gd name="connsiteX1" fmla="*/ 5907 w 10396"/>
              <a:gd name="connsiteY1" fmla="*/ 10971 h 10971"/>
              <a:gd name="connsiteX2" fmla="*/ 10182 w 10396"/>
              <a:gd name="connsiteY2" fmla="*/ 2604 h 10971"/>
              <a:gd name="connsiteX3" fmla="*/ 435 w 10396"/>
              <a:gd name="connsiteY3" fmla="*/ 1536 h 1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" h="10971">
                <a:moveTo>
                  <a:pt x="435" y="1536"/>
                </a:moveTo>
                <a:cubicBezTo>
                  <a:pt x="-1189" y="6253"/>
                  <a:pt x="1974" y="10793"/>
                  <a:pt x="5907" y="10971"/>
                </a:cubicBezTo>
                <a:cubicBezTo>
                  <a:pt x="8985" y="10971"/>
                  <a:pt x="11094" y="4176"/>
                  <a:pt x="10182" y="2604"/>
                </a:cubicBezTo>
                <a:cubicBezTo>
                  <a:pt x="9270" y="1032"/>
                  <a:pt x="2060" y="-1758"/>
                  <a:pt x="435" y="153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2D9DBABB-FA60-4B23-AE5D-740C49473ECD}"/>
              </a:ext>
            </a:extLst>
          </p:cNvPr>
          <p:cNvSpPr>
            <a:spLocks/>
          </p:cNvSpPr>
          <p:nvPr/>
        </p:nvSpPr>
        <p:spPr bwMode="auto">
          <a:xfrm flipV="1">
            <a:off x="6301524" y="751474"/>
            <a:ext cx="821784" cy="69937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905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87AADADA-5F7B-41A0-9C53-8FE8BCD8C62F}"/>
              </a:ext>
            </a:extLst>
          </p:cNvPr>
          <p:cNvSpPr>
            <a:spLocks/>
          </p:cNvSpPr>
          <p:nvPr/>
        </p:nvSpPr>
        <p:spPr bwMode="auto">
          <a:xfrm flipV="1">
            <a:off x="6891041" y="5870684"/>
            <a:ext cx="821784" cy="69937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solidFill>
            <a:srgbClr val="0AD482"/>
          </a:solidFill>
          <a:ln>
            <a:noFill/>
          </a:ln>
          <a:effectLst>
            <a:outerShdw blurRad="1905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7" r="19357"/>
          <a:stretch>
            <a:fillRect/>
          </a:stretch>
        </p:blipFill>
        <p:spPr/>
      </p:pic>
      <p:sp>
        <p:nvSpPr>
          <p:cNvPr id="20" name="Rectangle 19"/>
          <p:cNvSpPr/>
          <p:nvPr/>
        </p:nvSpPr>
        <p:spPr>
          <a:xfrm>
            <a:off x="6571681" y="1450848"/>
            <a:ext cx="5235729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0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tserrat ExtraBold" panose="00000900000000000000" pitchFamily="50" charset="0"/>
              </a:rPr>
              <a:t>WITTY </a:t>
            </a:r>
          </a:p>
          <a:p>
            <a:r>
              <a:rPr lang="en-US" sz="80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tserrat ExtraBold" panose="00000900000000000000" pitchFamily="50" charset="0"/>
              </a:rPr>
              <a:t>PROJECT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2415" y="4005393"/>
            <a:ext cx="4774735" cy="338554"/>
          </a:xfrm>
          <a:prstGeom prst="rect">
            <a:avLst/>
          </a:prstGeom>
          <a:solidFill>
            <a:srgbClr val="0AD482"/>
          </a:solidFill>
        </p:spPr>
        <p:txBody>
          <a:bodyPr wrap="square" rtlCol="0">
            <a:spAutoFit/>
          </a:bodyPr>
          <a:lstStyle/>
          <a:p>
            <a:r>
              <a:rPr lang="en-US" sz="1600" b="1" i="1" spc="300" dirty="0"/>
              <a:t>Breaking The Third World Fence</a:t>
            </a:r>
          </a:p>
        </p:txBody>
      </p:sp>
      <p:pic>
        <p:nvPicPr>
          <p:cNvPr id="25" name="Picture Placeholder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2" r="21802"/>
          <a:stretch>
            <a:fillRect/>
          </a:stretch>
        </p:blipFill>
        <p:spPr>
          <a:xfrm>
            <a:off x="5974008" y="3078983"/>
            <a:ext cx="417472" cy="288342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5" t="23022" r="39726" b="35929"/>
          <a:stretch/>
        </p:blipFill>
        <p:spPr>
          <a:xfrm>
            <a:off x="11187780" y="-119032"/>
            <a:ext cx="1103117" cy="10808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/>
          <p:cNvSpPr/>
          <p:nvPr/>
        </p:nvSpPr>
        <p:spPr>
          <a:xfrm>
            <a:off x="11891075" y="1213231"/>
            <a:ext cx="257094" cy="4284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3" t="10125" r="24815" b="33992"/>
          <a:stretch/>
        </p:blipFill>
        <p:spPr>
          <a:xfrm>
            <a:off x="23730" y="125962"/>
            <a:ext cx="1990092" cy="8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5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5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r="155"/>
          <a:stretch>
            <a:fillRect/>
          </a:stretch>
        </p:blipFill>
        <p:spPr/>
      </p:pic>
      <p:sp>
        <p:nvSpPr>
          <p:cNvPr id="31" name="Полилиния 30"/>
          <p:cNvSpPr/>
          <p:nvPr/>
        </p:nvSpPr>
        <p:spPr>
          <a:xfrm>
            <a:off x="942" y="2579305"/>
            <a:ext cx="5553334" cy="4278696"/>
          </a:xfrm>
          <a:custGeom>
            <a:avLst/>
            <a:gdLst>
              <a:gd name="connsiteX0" fmla="*/ 1927799 w 8331287"/>
              <a:gd name="connsiteY0" fmla="*/ 0 h 6419035"/>
              <a:gd name="connsiteX1" fmla="*/ 8331287 w 8331287"/>
              <a:gd name="connsiteY1" fmla="*/ 6419035 h 6419035"/>
              <a:gd name="connsiteX2" fmla="*/ 0 w 8331287"/>
              <a:gd name="connsiteY2" fmla="*/ 6419035 h 6419035"/>
              <a:gd name="connsiteX3" fmla="*/ 0 w 8331287"/>
              <a:gd name="connsiteY3" fmla="*/ 1930738 h 641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287" h="6419035">
                <a:moveTo>
                  <a:pt x="1927799" y="0"/>
                </a:moveTo>
                <a:lnTo>
                  <a:pt x="8331287" y="6419035"/>
                </a:lnTo>
                <a:lnTo>
                  <a:pt x="0" y="6419035"/>
                </a:lnTo>
                <a:lnTo>
                  <a:pt x="0" y="1930738"/>
                </a:ln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32" name="Полилиния 31"/>
          <p:cNvSpPr/>
          <p:nvPr/>
        </p:nvSpPr>
        <p:spPr>
          <a:xfrm>
            <a:off x="468147" y="1775655"/>
            <a:ext cx="11026244" cy="5524018"/>
          </a:xfrm>
          <a:custGeom>
            <a:avLst/>
            <a:gdLst>
              <a:gd name="connsiteX0" fmla="*/ 8274687 w 16541919"/>
              <a:gd name="connsiteY0" fmla="*/ 0 h 8287305"/>
              <a:gd name="connsiteX1" fmla="*/ 16541919 w 16541919"/>
              <a:gd name="connsiteY1" fmla="*/ 8287303 h 8287305"/>
              <a:gd name="connsiteX2" fmla="*/ 16541917 w 16541919"/>
              <a:gd name="connsiteY2" fmla="*/ 8287305 h 8287305"/>
              <a:gd name="connsiteX3" fmla="*/ 2 w 16541919"/>
              <a:gd name="connsiteY3" fmla="*/ 8287305 h 8287305"/>
              <a:gd name="connsiteX4" fmla="*/ 0 w 16541919"/>
              <a:gd name="connsiteY4" fmla="*/ 8287303 h 828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1919" h="8287305">
                <a:moveTo>
                  <a:pt x="8274687" y="0"/>
                </a:moveTo>
                <a:lnTo>
                  <a:pt x="16541919" y="8287303"/>
                </a:lnTo>
                <a:lnTo>
                  <a:pt x="16541917" y="8287305"/>
                </a:lnTo>
                <a:lnTo>
                  <a:pt x="2" y="8287305"/>
                </a:lnTo>
                <a:lnTo>
                  <a:pt x="0" y="8287303"/>
                </a:lnTo>
                <a:close/>
              </a:path>
            </a:pathLst>
          </a:custGeom>
          <a:solidFill>
            <a:schemeClr val="bg2">
              <a:lumMod val="95000"/>
              <a:alpha val="6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5587" y="2034287"/>
            <a:ext cx="49373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3F3F3F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WITTY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3F3F3F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AUTOMATED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3F3F3F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CRYPTO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3F3F3F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TRADING SYSTEM</a:t>
            </a:r>
            <a:endParaRPr lang="ru-RU" sz="3600" i="1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04060" y="5246562"/>
            <a:ext cx="1886999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spc="4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PRESENTATION</a:t>
            </a:r>
            <a:endParaRPr lang="ru-RU" sz="1000" b="1" spc="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82445" y="4906255"/>
            <a:ext cx="1708615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spc="4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ENGLISH</a:t>
            </a:r>
            <a:endParaRPr lang="ru-RU" sz="1000" b="1" spc="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461" y="0"/>
            <a:ext cx="3060470" cy="1191973"/>
          </a:xfrm>
          <a:prstGeom prst="rect">
            <a:avLst/>
          </a:prstGeom>
        </p:spPr>
      </p:pic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FD0F2FA7-E78A-4A2D-A329-1185304E6604}"/>
              </a:ext>
            </a:extLst>
          </p:cNvPr>
          <p:cNvSpPr>
            <a:spLocks/>
          </p:cNvSpPr>
          <p:nvPr/>
        </p:nvSpPr>
        <p:spPr bwMode="auto">
          <a:xfrm rot="18686587" flipV="1">
            <a:off x="10672074" y="6164929"/>
            <a:ext cx="2341302" cy="1323231"/>
          </a:xfrm>
          <a:custGeom>
            <a:avLst/>
            <a:gdLst>
              <a:gd name="connsiteX0" fmla="*/ 0 w 13577891"/>
              <a:gd name="connsiteY0" fmla="*/ 4667027 h 6112023"/>
              <a:gd name="connsiteX1" fmla="*/ 231246 w 13577891"/>
              <a:gd name="connsiteY1" fmla="*/ 5225023 h 6112023"/>
              <a:gd name="connsiteX2" fmla="*/ 293060 w 13577891"/>
              <a:gd name="connsiteY2" fmla="*/ 5204101 h 6112023"/>
              <a:gd name="connsiteX3" fmla="*/ 7029207 w 13577891"/>
              <a:gd name="connsiteY3" fmla="*/ 5394679 h 6112023"/>
              <a:gd name="connsiteX4" fmla="*/ 13516329 w 13577891"/>
              <a:gd name="connsiteY4" fmla="*/ 5612943 h 6112023"/>
              <a:gd name="connsiteX5" fmla="*/ 13577891 w 13577891"/>
              <a:gd name="connsiteY5" fmla="*/ 5584906 h 6112023"/>
              <a:gd name="connsiteX6" fmla="*/ 11276656 w 13577891"/>
              <a:gd name="connsiteY6" fmla="*/ 32039 h 6112023"/>
              <a:gd name="connsiteX7" fmla="*/ 11261511 w 13577891"/>
              <a:gd name="connsiteY7" fmla="*/ 0 h 6112023"/>
              <a:gd name="connsiteX0" fmla="*/ 0 w 13577891"/>
              <a:gd name="connsiteY0" fmla="*/ 4667027 h 6048668"/>
              <a:gd name="connsiteX1" fmla="*/ 231246 w 13577891"/>
              <a:gd name="connsiteY1" fmla="*/ 5225023 h 6048668"/>
              <a:gd name="connsiteX2" fmla="*/ 293060 w 13577891"/>
              <a:gd name="connsiteY2" fmla="*/ 5204101 h 6048668"/>
              <a:gd name="connsiteX3" fmla="*/ 7255578 w 13577891"/>
              <a:gd name="connsiteY3" fmla="*/ 4955217 h 6048668"/>
              <a:gd name="connsiteX4" fmla="*/ 13516329 w 13577891"/>
              <a:gd name="connsiteY4" fmla="*/ 5612943 h 6048668"/>
              <a:gd name="connsiteX5" fmla="*/ 13577891 w 13577891"/>
              <a:gd name="connsiteY5" fmla="*/ 5584906 h 6048668"/>
              <a:gd name="connsiteX6" fmla="*/ 11276656 w 13577891"/>
              <a:gd name="connsiteY6" fmla="*/ 32039 h 6048668"/>
              <a:gd name="connsiteX7" fmla="*/ 11261511 w 13577891"/>
              <a:gd name="connsiteY7" fmla="*/ 0 h 6048668"/>
              <a:gd name="connsiteX8" fmla="*/ 0 w 13577891"/>
              <a:gd name="connsiteY8" fmla="*/ 4667027 h 6048668"/>
              <a:gd name="connsiteX0" fmla="*/ 0 w 13577891"/>
              <a:gd name="connsiteY0" fmla="*/ 4667027 h 5843767"/>
              <a:gd name="connsiteX1" fmla="*/ 231246 w 13577891"/>
              <a:gd name="connsiteY1" fmla="*/ 5225023 h 5843767"/>
              <a:gd name="connsiteX2" fmla="*/ 293060 w 13577891"/>
              <a:gd name="connsiteY2" fmla="*/ 5204101 h 5843767"/>
              <a:gd name="connsiteX3" fmla="*/ 7255578 w 13577891"/>
              <a:gd name="connsiteY3" fmla="*/ 4955217 h 5843767"/>
              <a:gd name="connsiteX4" fmla="*/ 13577891 w 13577891"/>
              <a:gd name="connsiteY4" fmla="*/ 5584906 h 5843767"/>
              <a:gd name="connsiteX5" fmla="*/ 11276656 w 13577891"/>
              <a:gd name="connsiteY5" fmla="*/ 32039 h 5843767"/>
              <a:gd name="connsiteX6" fmla="*/ 11261511 w 13577891"/>
              <a:gd name="connsiteY6" fmla="*/ 0 h 5843767"/>
              <a:gd name="connsiteX7" fmla="*/ 0 w 13577891"/>
              <a:gd name="connsiteY7" fmla="*/ 4667027 h 5843767"/>
              <a:gd name="connsiteX0" fmla="*/ 0 w 13105566"/>
              <a:gd name="connsiteY0" fmla="*/ 4667027 h 5225023"/>
              <a:gd name="connsiteX1" fmla="*/ 231246 w 13105566"/>
              <a:gd name="connsiteY1" fmla="*/ 5225023 h 5225023"/>
              <a:gd name="connsiteX2" fmla="*/ 293060 w 13105566"/>
              <a:gd name="connsiteY2" fmla="*/ 5204101 h 5225023"/>
              <a:gd name="connsiteX3" fmla="*/ 7255578 w 13105566"/>
              <a:gd name="connsiteY3" fmla="*/ 4955217 h 5225023"/>
              <a:gd name="connsiteX4" fmla="*/ 13105566 w 13105566"/>
              <a:gd name="connsiteY4" fmla="*/ 4445187 h 5225023"/>
              <a:gd name="connsiteX5" fmla="*/ 11276656 w 13105566"/>
              <a:gd name="connsiteY5" fmla="*/ 32039 h 5225023"/>
              <a:gd name="connsiteX6" fmla="*/ 11261511 w 13105566"/>
              <a:gd name="connsiteY6" fmla="*/ 0 h 5225023"/>
              <a:gd name="connsiteX7" fmla="*/ 0 w 13105566"/>
              <a:gd name="connsiteY7" fmla="*/ 4667027 h 5225023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293060 w 13105566"/>
              <a:gd name="connsiteY2" fmla="*/ 5204101 h 5313747"/>
              <a:gd name="connsiteX3" fmla="*/ 7255578 w 13105566"/>
              <a:gd name="connsiteY3" fmla="*/ 4955217 h 5313747"/>
              <a:gd name="connsiteX4" fmla="*/ 13105566 w 13105566"/>
              <a:gd name="connsiteY4" fmla="*/ 4445187 h 5313747"/>
              <a:gd name="connsiteX5" fmla="*/ 11276656 w 13105566"/>
              <a:gd name="connsiteY5" fmla="*/ 32039 h 5313747"/>
              <a:gd name="connsiteX6" fmla="*/ 11261511 w 13105566"/>
              <a:gd name="connsiteY6" fmla="*/ 0 h 5313747"/>
              <a:gd name="connsiteX7" fmla="*/ 0 w 13105566"/>
              <a:gd name="connsiteY7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40656"/>
              <a:gd name="connsiteX1" fmla="*/ 231246 w 13105566"/>
              <a:gd name="connsiteY1" fmla="*/ 5225023 h 5340656"/>
              <a:gd name="connsiteX2" fmla="*/ 6736271 w 13105566"/>
              <a:gd name="connsiteY2" fmla="*/ 5029029 h 5340656"/>
              <a:gd name="connsiteX3" fmla="*/ 13105566 w 13105566"/>
              <a:gd name="connsiteY3" fmla="*/ 4445187 h 5340656"/>
              <a:gd name="connsiteX4" fmla="*/ 11276656 w 13105566"/>
              <a:gd name="connsiteY4" fmla="*/ 32039 h 5340656"/>
              <a:gd name="connsiteX5" fmla="*/ 11261511 w 13105566"/>
              <a:gd name="connsiteY5" fmla="*/ 0 h 5340656"/>
              <a:gd name="connsiteX6" fmla="*/ 0 w 13105566"/>
              <a:gd name="connsiteY6" fmla="*/ 4667027 h 5340656"/>
              <a:gd name="connsiteX0" fmla="*/ 0 w 13105566"/>
              <a:gd name="connsiteY0" fmla="*/ 4667027 h 5291661"/>
              <a:gd name="connsiteX1" fmla="*/ 231246 w 13105566"/>
              <a:gd name="connsiteY1" fmla="*/ 5225023 h 5291661"/>
              <a:gd name="connsiteX2" fmla="*/ 6736271 w 13105566"/>
              <a:gd name="connsiteY2" fmla="*/ 5029029 h 5291661"/>
              <a:gd name="connsiteX3" fmla="*/ 13105566 w 13105566"/>
              <a:gd name="connsiteY3" fmla="*/ 4445187 h 5291661"/>
              <a:gd name="connsiteX4" fmla="*/ 11276656 w 13105566"/>
              <a:gd name="connsiteY4" fmla="*/ 32039 h 5291661"/>
              <a:gd name="connsiteX5" fmla="*/ 11261511 w 13105566"/>
              <a:gd name="connsiteY5" fmla="*/ 0 h 5291661"/>
              <a:gd name="connsiteX6" fmla="*/ 0 w 13105566"/>
              <a:gd name="connsiteY6" fmla="*/ 4667027 h 5291661"/>
              <a:gd name="connsiteX0" fmla="*/ 0 w 13105566"/>
              <a:gd name="connsiteY0" fmla="*/ 4667027 h 5289884"/>
              <a:gd name="connsiteX1" fmla="*/ 231246 w 13105566"/>
              <a:gd name="connsiteY1" fmla="*/ 5225023 h 5289884"/>
              <a:gd name="connsiteX2" fmla="*/ 6938365 w 13105566"/>
              <a:gd name="connsiteY2" fmla="*/ 5023832 h 5289884"/>
              <a:gd name="connsiteX3" fmla="*/ 13105566 w 13105566"/>
              <a:gd name="connsiteY3" fmla="*/ 4445187 h 5289884"/>
              <a:gd name="connsiteX4" fmla="*/ 11276656 w 13105566"/>
              <a:gd name="connsiteY4" fmla="*/ 32039 h 5289884"/>
              <a:gd name="connsiteX5" fmla="*/ 11261511 w 13105566"/>
              <a:gd name="connsiteY5" fmla="*/ 0 h 5289884"/>
              <a:gd name="connsiteX6" fmla="*/ 0 w 13105566"/>
              <a:gd name="connsiteY6" fmla="*/ 4667027 h 5289884"/>
              <a:gd name="connsiteX0" fmla="*/ 0 w 13105566"/>
              <a:gd name="connsiteY0" fmla="*/ 4667027 h 5249656"/>
              <a:gd name="connsiteX1" fmla="*/ 231246 w 13105566"/>
              <a:gd name="connsiteY1" fmla="*/ 5225023 h 5249656"/>
              <a:gd name="connsiteX2" fmla="*/ 6934136 w 13105566"/>
              <a:gd name="connsiteY2" fmla="*/ 4899894 h 5249656"/>
              <a:gd name="connsiteX3" fmla="*/ 13105566 w 13105566"/>
              <a:gd name="connsiteY3" fmla="*/ 4445187 h 5249656"/>
              <a:gd name="connsiteX4" fmla="*/ 11276656 w 13105566"/>
              <a:gd name="connsiteY4" fmla="*/ 32039 h 5249656"/>
              <a:gd name="connsiteX5" fmla="*/ 11261511 w 13105566"/>
              <a:gd name="connsiteY5" fmla="*/ 0 h 5249656"/>
              <a:gd name="connsiteX6" fmla="*/ 0 w 13105566"/>
              <a:gd name="connsiteY6" fmla="*/ 4667027 h 5249656"/>
              <a:gd name="connsiteX0" fmla="*/ 0 w 13105566"/>
              <a:gd name="connsiteY0" fmla="*/ 4667027 h 5277342"/>
              <a:gd name="connsiteX1" fmla="*/ 231246 w 13105566"/>
              <a:gd name="connsiteY1" fmla="*/ 5225023 h 5277342"/>
              <a:gd name="connsiteX2" fmla="*/ 6687228 w 13105566"/>
              <a:gd name="connsiteY2" fmla="*/ 4986508 h 5277342"/>
              <a:gd name="connsiteX3" fmla="*/ 13105566 w 13105566"/>
              <a:gd name="connsiteY3" fmla="*/ 4445187 h 5277342"/>
              <a:gd name="connsiteX4" fmla="*/ 11276656 w 13105566"/>
              <a:gd name="connsiteY4" fmla="*/ 32039 h 5277342"/>
              <a:gd name="connsiteX5" fmla="*/ 11261511 w 13105566"/>
              <a:gd name="connsiteY5" fmla="*/ 0 h 5277342"/>
              <a:gd name="connsiteX6" fmla="*/ 0 w 13105566"/>
              <a:gd name="connsiteY6" fmla="*/ 4667027 h 5277342"/>
              <a:gd name="connsiteX0" fmla="*/ 0 w 13105566"/>
              <a:gd name="connsiteY0" fmla="*/ 4667027 h 5236342"/>
              <a:gd name="connsiteX1" fmla="*/ 231246 w 13105566"/>
              <a:gd name="connsiteY1" fmla="*/ 5225023 h 5236342"/>
              <a:gd name="connsiteX2" fmla="*/ 6687228 w 13105566"/>
              <a:gd name="connsiteY2" fmla="*/ 4986508 h 5236342"/>
              <a:gd name="connsiteX3" fmla="*/ 13105566 w 13105566"/>
              <a:gd name="connsiteY3" fmla="*/ 4445187 h 5236342"/>
              <a:gd name="connsiteX4" fmla="*/ 11276656 w 13105566"/>
              <a:gd name="connsiteY4" fmla="*/ 32039 h 5236342"/>
              <a:gd name="connsiteX5" fmla="*/ 11261511 w 13105566"/>
              <a:gd name="connsiteY5" fmla="*/ 0 h 5236342"/>
              <a:gd name="connsiteX6" fmla="*/ 0 w 13105566"/>
              <a:gd name="connsiteY6" fmla="*/ 4667027 h 52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05566" h="5236342">
                <a:moveTo>
                  <a:pt x="0" y="4667027"/>
                </a:moveTo>
                <a:lnTo>
                  <a:pt x="231246" y="5225023"/>
                </a:lnTo>
                <a:cubicBezTo>
                  <a:pt x="2840975" y="4379740"/>
                  <a:pt x="4401957" y="5477368"/>
                  <a:pt x="6687228" y="4986508"/>
                </a:cubicBezTo>
                <a:cubicBezTo>
                  <a:pt x="8778687" y="4537278"/>
                  <a:pt x="10780227" y="6124477"/>
                  <a:pt x="13105566" y="4445187"/>
                </a:cubicBezTo>
                <a:lnTo>
                  <a:pt x="11276656" y="32039"/>
                </a:lnTo>
                <a:lnTo>
                  <a:pt x="11261511" y="0"/>
                </a:lnTo>
                <a:lnTo>
                  <a:pt x="0" y="4667027"/>
                </a:lnTo>
                <a:close/>
              </a:path>
            </a:pathLst>
          </a:custGeom>
          <a:gradFill>
            <a:gsLst>
              <a:gs pos="0">
                <a:srgbClr val="FFA118"/>
              </a:gs>
              <a:gs pos="100000">
                <a:srgbClr val="FF3708"/>
              </a:gs>
            </a:gsLst>
            <a:lin ang="5400000" scaled="1"/>
          </a:gradFill>
          <a:ln>
            <a:noFill/>
          </a:ln>
          <a:effectLst>
            <a:outerShdw blurRad="2286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</a:rPr>
              <a:t> 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68585" y="6507384"/>
            <a:ext cx="82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Page</a:t>
            </a:r>
            <a:r>
              <a:rPr lang="en-US" sz="1400" dirty="0">
                <a:solidFill>
                  <a:schemeClr val="bg2"/>
                </a:solidFill>
                <a:latin typeface="Montserrat ExtraLight" panose="00000300000000000000" pitchFamily="50" charset="0"/>
              </a:rPr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3783294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илиния 38"/>
          <p:cNvSpPr/>
          <p:nvPr/>
        </p:nvSpPr>
        <p:spPr>
          <a:xfrm>
            <a:off x="941" y="1003559"/>
            <a:ext cx="2417136" cy="4850883"/>
          </a:xfrm>
          <a:custGeom>
            <a:avLst/>
            <a:gdLst>
              <a:gd name="connsiteX0" fmla="*/ 0 w 3626264"/>
              <a:gd name="connsiteY0" fmla="*/ 0 h 7277448"/>
              <a:gd name="connsiteX1" fmla="*/ 3626264 w 3626264"/>
              <a:gd name="connsiteY1" fmla="*/ 3638723 h 7277448"/>
              <a:gd name="connsiteX2" fmla="*/ 0 w 3626264"/>
              <a:gd name="connsiteY2" fmla="*/ 7277448 h 72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6264" h="7277448">
                <a:moveTo>
                  <a:pt x="0" y="0"/>
                </a:moveTo>
                <a:lnTo>
                  <a:pt x="3626264" y="3638723"/>
                </a:lnTo>
                <a:lnTo>
                  <a:pt x="0" y="7277448"/>
                </a:ln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37" name="Полилиния 36"/>
          <p:cNvSpPr/>
          <p:nvPr/>
        </p:nvSpPr>
        <p:spPr>
          <a:xfrm>
            <a:off x="2816403" y="-369044"/>
            <a:ext cx="7541851" cy="5464165"/>
          </a:xfrm>
          <a:custGeom>
            <a:avLst/>
            <a:gdLst>
              <a:gd name="connsiteX0" fmla="*/ 2512188 w 11314522"/>
              <a:gd name="connsiteY0" fmla="*/ 0 h 8197513"/>
              <a:gd name="connsiteX1" fmla="*/ 8802338 w 11314522"/>
              <a:gd name="connsiteY1" fmla="*/ 0 h 8197513"/>
              <a:gd name="connsiteX2" fmla="*/ 11314522 w 11314522"/>
              <a:gd name="connsiteY2" fmla="*/ 2520816 h 8197513"/>
              <a:gd name="connsiteX3" fmla="*/ 5657265 w 11314522"/>
              <a:gd name="connsiteY3" fmla="*/ 8197513 h 8197513"/>
              <a:gd name="connsiteX4" fmla="*/ 0 w 11314522"/>
              <a:gd name="connsiteY4" fmla="*/ 2520816 h 819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4522" h="8197513">
                <a:moveTo>
                  <a:pt x="2512188" y="0"/>
                </a:moveTo>
                <a:lnTo>
                  <a:pt x="8802338" y="0"/>
                </a:lnTo>
                <a:lnTo>
                  <a:pt x="11314522" y="2520816"/>
                </a:lnTo>
                <a:lnTo>
                  <a:pt x="5657265" y="8197513"/>
                </a:lnTo>
                <a:lnTo>
                  <a:pt x="0" y="2520816"/>
                </a:lnTo>
                <a:close/>
              </a:path>
            </a:pathLst>
          </a:custGeom>
          <a:solidFill>
            <a:schemeClr val="bg2">
              <a:lumMod val="95000"/>
              <a:alpha val="6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98720" y="141179"/>
            <a:ext cx="7850272" cy="152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666" dirty="0">
                <a:solidFill>
                  <a:srgbClr val="3F3F3F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Two Undisputable Facts About Cryptocurrency</a:t>
            </a:r>
            <a:endParaRPr lang="ru-RU" sz="4666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738922" y="4794752"/>
            <a:ext cx="1453078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spc="4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JOIN NOW</a:t>
            </a:r>
            <a:endParaRPr lang="ru-RU" sz="1000" b="1" spc="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98832" y="2205165"/>
            <a:ext cx="5794723" cy="2245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 defTabSz="23997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866" dirty="0">
                <a:solidFill>
                  <a:srgbClr val="006600"/>
                </a:solidFill>
                <a:latin typeface="Montserrat Alternates ExtraBold" panose="000009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Cryptocurrency is the most profitable asset class in the world</a:t>
            </a:r>
          </a:p>
          <a:p>
            <a:pPr marL="342866" indent="-342866" defTabSz="23997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sz="1866" dirty="0">
              <a:solidFill>
                <a:srgbClr val="006600"/>
              </a:solidFill>
              <a:latin typeface="Montserrat Alternates ExtraBold" panose="00000900000000000000" pitchFamily="50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866" indent="-342866" defTabSz="23997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866" spc="-100" dirty="0">
                <a:solidFill>
                  <a:srgbClr val="006600"/>
                </a:solidFill>
                <a:latin typeface="Montserrat Alternates ExtraBold" panose="000009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Cryptocurrency is a good hedge against Inflation</a:t>
            </a:r>
            <a:endParaRPr lang="ru-RU" sz="1866" spc="-100" dirty="0">
              <a:solidFill>
                <a:srgbClr val="006600"/>
              </a:solidFill>
              <a:latin typeface="Montserrat Alternates ExtraBold" panose="00000900000000000000" pitchFamily="50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r="13047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05" b="19643"/>
          <a:stretch/>
        </p:blipFill>
        <p:spPr>
          <a:xfrm>
            <a:off x="7816246" y="5685121"/>
            <a:ext cx="4403484" cy="3798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3" b="65879"/>
          <a:stretch/>
        </p:blipFill>
        <p:spPr>
          <a:xfrm>
            <a:off x="-35019" y="5726778"/>
            <a:ext cx="4403484" cy="3533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9" b="41081"/>
          <a:stretch/>
        </p:blipFill>
        <p:spPr>
          <a:xfrm>
            <a:off x="3865537" y="5726778"/>
            <a:ext cx="4403484" cy="362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5" y="0"/>
            <a:ext cx="1809471" cy="704741"/>
          </a:xfrm>
          <a:prstGeom prst="rect">
            <a:avLst/>
          </a:prstGeom>
        </p:spPr>
      </p:pic>
      <p:sp>
        <p:nvSpPr>
          <p:cNvPr id="12" name="Freeform: Shape 12">
            <a:extLst>
              <a:ext uri="{FF2B5EF4-FFF2-40B4-BE49-F238E27FC236}">
                <a16:creationId xmlns:a16="http://schemas.microsoft.com/office/drawing/2014/main" id="{FD0F2FA7-E78A-4A2D-A329-1185304E6604}"/>
              </a:ext>
            </a:extLst>
          </p:cNvPr>
          <p:cNvSpPr>
            <a:spLocks/>
          </p:cNvSpPr>
          <p:nvPr/>
        </p:nvSpPr>
        <p:spPr bwMode="auto">
          <a:xfrm rot="18686587" flipV="1">
            <a:off x="10672074" y="6164929"/>
            <a:ext cx="2341302" cy="1323231"/>
          </a:xfrm>
          <a:custGeom>
            <a:avLst/>
            <a:gdLst>
              <a:gd name="connsiteX0" fmla="*/ 0 w 13577891"/>
              <a:gd name="connsiteY0" fmla="*/ 4667027 h 6112023"/>
              <a:gd name="connsiteX1" fmla="*/ 231246 w 13577891"/>
              <a:gd name="connsiteY1" fmla="*/ 5225023 h 6112023"/>
              <a:gd name="connsiteX2" fmla="*/ 293060 w 13577891"/>
              <a:gd name="connsiteY2" fmla="*/ 5204101 h 6112023"/>
              <a:gd name="connsiteX3" fmla="*/ 7029207 w 13577891"/>
              <a:gd name="connsiteY3" fmla="*/ 5394679 h 6112023"/>
              <a:gd name="connsiteX4" fmla="*/ 13516329 w 13577891"/>
              <a:gd name="connsiteY4" fmla="*/ 5612943 h 6112023"/>
              <a:gd name="connsiteX5" fmla="*/ 13577891 w 13577891"/>
              <a:gd name="connsiteY5" fmla="*/ 5584906 h 6112023"/>
              <a:gd name="connsiteX6" fmla="*/ 11276656 w 13577891"/>
              <a:gd name="connsiteY6" fmla="*/ 32039 h 6112023"/>
              <a:gd name="connsiteX7" fmla="*/ 11261511 w 13577891"/>
              <a:gd name="connsiteY7" fmla="*/ 0 h 6112023"/>
              <a:gd name="connsiteX0" fmla="*/ 0 w 13577891"/>
              <a:gd name="connsiteY0" fmla="*/ 4667027 h 6048668"/>
              <a:gd name="connsiteX1" fmla="*/ 231246 w 13577891"/>
              <a:gd name="connsiteY1" fmla="*/ 5225023 h 6048668"/>
              <a:gd name="connsiteX2" fmla="*/ 293060 w 13577891"/>
              <a:gd name="connsiteY2" fmla="*/ 5204101 h 6048668"/>
              <a:gd name="connsiteX3" fmla="*/ 7255578 w 13577891"/>
              <a:gd name="connsiteY3" fmla="*/ 4955217 h 6048668"/>
              <a:gd name="connsiteX4" fmla="*/ 13516329 w 13577891"/>
              <a:gd name="connsiteY4" fmla="*/ 5612943 h 6048668"/>
              <a:gd name="connsiteX5" fmla="*/ 13577891 w 13577891"/>
              <a:gd name="connsiteY5" fmla="*/ 5584906 h 6048668"/>
              <a:gd name="connsiteX6" fmla="*/ 11276656 w 13577891"/>
              <a:gd name="connsiteY6" fmla="*/ 32039 h 6048668"/>
              <a:gd name="connsiteX7" fmla="*/ 11261511 w 13577891"/>
              <a:gd name="connsiteY7" fmla="*/ 0 h 6048668"/>
              <a:gd name="connsiteX8" fmla="*/ 0 w 13577891"/>
              <a:gd name="connsiteY8" fmla="*/ 4667027 h 6048668"/>
              <a:gd name="connsiteX0" fmla="*/ 0 w 13577891"/>
              <a:gd name="connsiteY0" fmla="*/ 4667027 h 5843767"/>
              <a:gd name="connsiteX1" fmla="*/ 231246 w 13577891"/>
              <a:gd name="connsiteY1" fmla="*/ 5225023 h 5843767"/>
              <a:gd name="connsiteX2" fmla="*/ 293060 w 13577891"/>
              <a:gd name="connsiteY2" fmla="*/ 5204101 h 5843767"/>
              <a:gd name="connsiteX3" fmla="*/ 7255578 w 13577891"/>
              <a:gd name="connsiteY3" fmla="*/ 4955217 h 5843767"/>
              <a:gd name="connsiteX4" fmla="*/ 13577891 w 13577891"/>
              <a:gd name="connsiteY4" fmla="*/ 5584906 h 5843767"/>
              <a:gd name="connsiteX5" fmla="*/ 11276656 w 13577891"/>
              <a:gd name="connsiteY5" fmla="*/ 32039 h 5843767"/>
              <a:gd name="connsiteX6" fmla="*/ 11261511 w 13577891"/>
              <a:gd name="connsiteY6" fmla="*/ 0 h 5843767"/>
              <a:gd name="connsiteX7" fmla="*/ 0 w 13577891"/>
              <a:gd name="connsiteY7" fmla="*/ 4667027 h 5843767"/>
              <a:gd name="connsiteX0" fmla="*/ 0 w 13105566"/>
              <a:gd name="connsiteY0" fmla="*/ 4667027 h 5225023"/>
              <a:gd name="connsiteX1" fmla="*/ 231246 w 13105566"/>
              <a:gd name="connsiteY1" fmla="*/ 5225023 h 5225023"/>
              <a:gd name="connsiteX2" fmla="*/ 293060 w 13105566"/>
              <a:gd name="connsiteY2" fmla="*/ 5204101 h 5225023"/>
              <a:gd name="connsiteX3" fmla="*/ 7255578 w 13105566"/>
              <a:gd name="connsiteY3" fmla="*/ 4955217 h 5225023"/>
              <a:gd name="connsiteX4" fmla="*/ 13105566 w 13105566"/>
              <a:gd name="connsiteY4" fmla="*/ 4445187 h 5225023"/>
              <a:gd name="connsiteX5" fmla="*/ 11276656 w 13105566"/>
              <a:gd name="connsiteY5" fmla="*/ 32039 h 5225023"/>
              <a:gd name="connsiteX6" fmla="*/ 11261511 w 13105566"/>
              <a:gd name="connsiteY6" fmla="*/ 0 h 5225023"/>
              <a:gd name="connsiteX7" fmla="*/ 0 w 13105566"/>
              <a:gd name="connsiteY7" fmla="*/ 4667027 h 5225023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293060 w 13105566"/>
              <a:gd name="connsiteY2" fmla="*/ 5204101 h 5313747"/>
              <a:gd name="connsiteX3" fmla="*/ 7255578 w 13105566"/>
              <a:gd name="connsiteY3" fmla="*/ 4955217 h 5313747"/>
              <a:gd name="connsiteX4" fmla="*/ 13105566 w 13105566"/>
              <a:gd name="connsiteY4" fmla="*/ 4445187 h 5313747"/>
              <a:gd name="connsiteX5" fmla="*/ 11276656 w 13105566"/>
              <a:gd name="connsiteY5" fmla="*/ 32039 h 5313747"/>
              <a:gd name="connsiteX6" fmla="*/ 11261511 w 13105566"/>
              <a:gd name="connsiteY6" fmla="*/ 0 h 5313747"/>
              <a:gd name="connsiteX7" fmla="*/ 0 w 13105566"/>
              <a:gd name="connsiteY7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40656"/>
              <a:gd name="connsiteX1" fmla="*/ 231246 w 13105566"/>
              <a:gd name="connsiteY1" fmla="*/ 5225023 h 5340656"/>
              <a:gd name="connsiteX2" fmla="*/ 6736271 w 13105566"/>
              <a:gd name="connsiteY2" fmla="*/ 5029029 h 5340656"/>
              <a:gd name="connsiteX3" fmla="*/ 13105566 w 13105566"/>
              <a:gd name="connsiteY3" fmla="*/ 4445187 h 5340656"/>
              <a:gd name="connsiteX4" fmla="*/ 11276656 w 13105566"/>
              <a:gd name="connsiteY4" fmla="*/ 32039 h 5340656"/>
              <a:gd name="connsiteX5" fmla="*/ 11261511 w 13105566"/>
              <a:gd name="connsiteY5" fmla="*/ 0 h 5340656"/>
              <a:gd name="connsiteX6" fmla="*/ 0 w 13105566"/>
              <a:gd name="connsiteY6" fmla="*/ 4667027 h 5340656"/>
              <a:gd name="connsiteX0" fmla="*/ 0 w 13105566"/>
              <a:gd name="connsiteY0" fmla="*/ 4667027 h 5291661"/>
              <a:gd name="connsiteX1" fmla="*/ 231246 w 13105566"/>
              <a:gd name="connsiteY1" fmla="*/ 5225023 h 5291661"/>
              <a:gd name="connsiteX2" fmla="*/ 6736271 w 13105566"/>
              <a:gd name="connsiteY2" fmla="*/ 5029029 h 5291661"/>
              <a:gd name="connsiteX3" fmla="*/ 13105566 w 13105566"/>
              <a:gd name="connsiteY3" fmla="*/ 4445187 h 5291661"/>
              <a:gd name="connsiteX4" fmla="*/ 11276656 w 13105566"/>
              <a:gd name="connsiteY4" fmla="*/ 32039 h 5291661"/>
              <a:gd name="connsiteX5" fmla="*/ 11261511 w 13105566"/>
              <a:gd name="connsiteY5" fmla="*/ 0 h 5291661"/>
              <a:gd name="connsiteX6" fmla="*/ 0 w 13105566"/>
              <a:gd name="connsiteY6" fmla="*/ 4667027 h 5291661"/>
              <a:gd name="connsiteX0" fmla="*/ 0 w 13105566"/>
              <a:gd name="connsiteY0" fmla="*/ 4667027 h 5289884"/>
              <a:gd name="connsiteX1" fmla="*/ 231246 w 13105566"/>
              <a:gd name="connsiteY1" fmla="*/ 5225023 h 5289884"/>
              <a:gd name="connsiteX2" fmla="*/ 6938365 w 13105566"/>
              <a:gd name="connsiteY2" fmla="*/ 5023832 h 5289884"/>
              <a:gd name="connsiteX3" fmla="*/ 13105566 w 13105566"/>
              <a:gd name="connsiteY3" fmla="*/ 4445187 h 5289884"/>
              <a:gd name="connsiteX4" fmla="*/ 11276656 w 13105566"/>
              <a:gd name="connsiteY4" fmla="*/ 32039 h 5289884"/>
              <a:gd name="connsiteX5" fmla="*/ 11261511 w 13105566"/>
              <a:gd name="connsiteY5" fmla="*/ 0 h 5289884"/>
              <a:gd name="connsiteX6" fmla="*/ 0 w 13105566"/>
              <a:gd name="connsiteY6" fmla="*/ 4667027 h 5289884"/>
              <a:gd name="connsiteX0" fmla="*/ 0 w 13105566"/>
              <a:gd name="connsiteY0" fmla="*/ 4667027 h 5249656"/>
              <a:gd name="connsiteX1" fmla="*/ 231246 w 13105566"/>
              <a:gd name="connsiteY1" fmla="*/ 5225023 h 5249656"/>
              <a:gd name="connsiteX2" fmla="*/ 6934136 w 13105566"/>
              <a:gd name="connsiteY2" fmla="*/ 4899894 h 5249656"/>
              <a:gd name="connsiteX3" fmla="*/ 13105566 w 13105566"/>
              <a:gd name="connsiteY3" fmla="*/ 4445187 h 5249656"/>
              <a:gd name="connsiteX4" fmla="*/ 11276656 w 13105566"/>
              <a:gd name="connsiteY4" fmla="*/ 32039 h 5249656"/>
              <a:gd name="connsiteX5" fmla="*/ 11261511 w 13105566"/>
              <a:gd name="connsiteY5" fmla="*/ 0 h 5249656"/>
              <a:gd name="connsiteX6" fmla="*/ 0 w 13105566"/>
              <a:gd name="connsiteY6" fmla="*/ 4667027 h 5249656"/>
              <a:gd name="connsiteX0" fmla="*/ 0 w 13105566"/>
              <a:gd name="connsiteY0" fmla="*/ 4667027 h 5277342"/>
              <a:gd name="connsiteX1" fmla="*/ 231246 w 13105566"/>
              <a:gd name="connsiteY1" fmla="*/ 5225023 h 5277342"/>
              <a:gd name="connsiteX2" fmla="*/ 6687228 w 13105566"/>
              <a:gd name="connsiteY2" fmla="*/ 4986508 h 5277342"/>
              <a:gd name="connsiteX3" fmla="*/ 13105566 w 13105566"/>
              <a:gd name="connsiteY3" fmla="*/ 4445187 h 5277342"/>
              <a:gd name="connsiteX4" fmla="*/ 11276656 w 13105566"/>
              <a:gd name="connsiteY4" fmla="*/ 32039 h 5277342"/>
              <a:gd name="connsiteX5" fmla="*/ 11261511 w 13105566"/>
              <a:gd name="connsiteY5" fmla="*/ 0 h 5277342"/>
              <a:gd name="connsiteX6" fmla="*/ 0 w 13105566"/>
              <a:gd name="connsiteY6" fmla="*/ 4667027 h 5277342"/>
              <a:gd name="connsiteX0" fmla="*/ 0 w 13105566"/>
              <a:gd name="connsiteY0" fmla="*/ 4667027 h 5236342"/>
              <a:gd name="connsiteX1" fmla="*/ 231246 w 13105566"/>
              <a:gd name="connsiteY1" fmla="*/ 5225023 h 5236342"/>
              <a:gd name="connsiteX2" fmla="*/ 6687228 w 13105566"/>
              <a:gd name="connsiteY2" fmla="*/ 4986508 h 5236342"/>
              <a:gd name="connsiteX3" fmla="*/ 13105566 w 13105566"/>
              <a:gd name="connsiteY3" fmla="*/ 4445187 h 5236342"/>
              <a:gd name="connsiteX4" fmla="*/ 11276656 w 13105566"/>
              <a:gd name="connsiteY4" fmla="*/ 32039 h 5236342"/>
              <a:gd name="connsiteX5" fmla="*/ 11261511 w 13105566"/>
              <a:gd name="connsiteY5" fmla="*/ 0 h 5236342"/>
              <a:gd name="connsiteX6" fmla="*/ 0 w 13105566"/>
              <a:gd name="connsiteY6" fmla="*/ 4667027 h 52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05566" h="5236342">
                <a:moveTo>
                  <a:pt x="0" y="4667027"/>
                </a:moveTo>
                <a:lnTo>
                  <a:pt x="231246" y="5225023"/>
                </a:lnTo>
                <a:cubicBezTo>
                  <a:pt x="2840975" y="4379740"/>
                  <a:pt x="4401957" y="5477368"/>
                  <a:pt x="6687228" y="4986508"/>
                </a:cubicBezTo>
                <a:cubicBezTo>
                  <a:pt x="8778687" y="4537278"/>
                  <a:pt x="10780227" y="6124477"/>
                  <a:pt x="13105566" y="4445187"/>
                </a:cubicBezTo>
                <a:lnTo>
                  <a:pt x="11276656" y="32039"/>
                </a:lnTo>
                <a:lnTo>
                  <a:pt x="11261511" y="0"/>
                </a:lnTo>
                <a:lnTo>
                  <a:pt x="0" y="4667027"/>
                </a:lnTo>
                <a:close/>
              </a:path>
            </a:pathLst>
          </a:custGeom>
          <a:gradFill>
            <a:gsLst>
              <a:gs pos="0">
                <a:srgbClr val="FFA118"/>
              </a:gs>
              <a:gs pos="100000">
                <a:srgbClr val="FF3708"/>
              </a:gs>
            </a:gsLst>
            <a:lin ang="5400000" scaled="1"/>
          </a:gradFill>
          <a:ln>
            <a:noFill/>
          </a:ln>
          <a:effectLst>
            <a:outerShdw blurRad="2286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</a:rPr>
              <a:t>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68585" y="6507384"/>
            <a:ext cx="82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Page</a:t>
            </a:r>
            <a:r>
              <a:rPr lang="en-US" sz="1400" dirty="0">
                <a:solidFill>
                  <a:schemeClr val="bg2"/>
                </a:solidFill>
                <a:latin typeface="Montserrat ExtraLight" panose="00000300000000000000" pitchFamily="50" charset="0"/>
              </a:rPr>
              <a:t> 11</a:t>
            </a:r>
          </a:p>
        </p:txBody>
      </p:sp>
    </p:spTree>
    <p:extLst>
      <p:ext uri="{BB962C8B-B14F-4D97-AF65-F5344CB8AC3E}">
        <p14:creationId xmlns:p14="http://schemas.microsoft.com/office/powerpoint/2010/main" val="381891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r="32"/>
          <a:stretch>
            <a:fillRect/>
          </a:stretch>
        </p:blipFill>
        <p:spPr>
          <a:xfrm>
            <a:off x="5343467" y="756168"/>
            <a:ext cx="7537034" cy="5245747"/>
          </a:xfrm>
        </p:spPr>
      </p:pic>
      <p:sp>
        <p:nvSpPr>
          <p:cNvPr id="56" name="Полилиния 55"/>
          <p:cNvSpPr/>
          <p:nvPr/>
        </p:nvSpPr>
        <p:spPr>
          <a:xfrm>
            <a:off x="941" y="0"/>
            <a:ext cx="12190119" cy="6858000"/>
          </a:xfrm>
          <a:custGeom>
            <a:avLst/>
            <a:gdLst>
              <a:gd name="connsiteX0" fmla="*/ 13152539 w 18288000"/>
              <a:gd name="connsiteY0" fmla="*/ 7143455 h 10288588"/>
              <a:gd name="connsiteX1" fmla="*/ 13140348 w 18288000"/>
              <a:gd name="connsiteY1" fmla="*/ 7145485 h 10288588"/>
              <a:gd name="connsiteX2" fmla="*/ 13130188 w 18288000"/>
              <a:gd name="connsiteY2" fmla="*/ 7147515 h 10288588"/>
              <a:gd name="connsiteX3" fmla="*/ 13120030 w 18288000"/>
              <a:gd name="connsiteY3" fmla="*/ 7151574 h 10288588"/>
              <a:gd name="connsiteX4" fmla="*/ 13109870 w 18288000"/>
              <a:gd name="connsiteY4" fmla="*/ 7157663 h 10288588"/>
              <a:gd name="connsiteX5" fmla="*/ 13099710 w 18288000"/>
              <a:gd name="connsiteY5" fmla="*/ 7161722 h 10288588"/>
              <a:gd name="connsiteX6" fmla="*/ 13091583 w 18288000"/>
              <a:gd name="connsiteY6" fmla="*/ 7169840 h 10288588"/>
              <a:gd name="connsiteX7" fmla="*/ 13083456 w 18288000"/>
              <a:gd name="connsiteY7" fmla="*/ 7175929 h 10288588"/>
              <a:gd name="connsiteX8" fmla="*/ 13075328 w 18288000"/>
              <a:gd name="connsiteY8" fmla="*/ 7184048 h 10288588"/>
              <a:gd name="connsiteX9" fmla="*/ 13067200 w 18288000"/>
              <a:gd name="connsiteY9" fmla="*/ 7194196 h 10288588"/>
              <a:gd name="connsiteX10" fmla="*/ 13061105 w 18288000"/>
              <a:gd name="connsiteY10" fmla="*/ 7202314 h 10288588"/>
              <a:gd name="connsiteX11" fmla="*/ 13055010 w 18288000"/>
              <a:gd name="connsiteY11" fmla="*/ 7212462 h 10288588"/>
              <a:gd name="connsiteX12" fmla="*/ 13052978 w 18288000"/>
              <a:gd name="connsiteY12" fmla="*/ 7224639 h 10288588"/>
              <a:gd name="connsiteX13" fmla="*/ 13048914 w 18288000"/>
              <a:gd name="connsiteY13" fmla="*/ 7234787 h 10288588"/>
              <a:gd name="connsiteX14" fmla="*/ 13046882 w 18288000"/>
              <a:gd name="connsiteY14" fmla="*/ 7246965 h 10288588"/>
              <a:gd name="connsiteX15" fmla="*/ 13046882 w 18288000"/>
              <a:gd name="connsiteY15" fmla="*/ 7257113 h 10288588"/>
              <a:gd name="connsiteX16" fmla="*/ 13046882 w 18288000"/>
              <a:gd name="connsiteY16" fmla="*/ 8852382 h 10288588"/>
              <a:gd name="connsiteX17" fmla="*/ 13046882 w 18288000"/>
              <a:gd name="connsiteY17" fmla="*/ 8864560 h 10288588"/>
              <a:gd name="connsiteX18" fmla="*/ 13048914 w 18288000"/>
              <a:gd name="connsiteY18" fmla="*/ 8876738 h 10288588"/>
              <a:gd name="connsiteX19" fmla="*/ 13052978 w 18288000"/>
              <a:gd name="connsiteY19" fmla="*/ 8888915 h 10288588"/>
              <a:gd name="connsiteX20" fmla="*/ 13055010 w 18288000"/>
              <a:gd name="connsiteY20" fmla="*/ 8901092 h 10288588"/>
              <a:gd name="connsiteX21" fmla="*/ 13061105 w 18288000"/>
              <a:gd name="connsiteY21" fmla="*/ 8909210 h 10288588"/>
              <a:gd name="connsiteX22" fmla="*/ 13067200 w 18288000"/>
              <a:gd name="connsiteY22" fmla="*/ 8919358 h 10288588"/>
              <a:gd name="connsiteX23" fmla="*/ 13075328 w 18288000"/>
              <a:gd name="connsiteY23" fmla="*/ 8929508 h 10288588"/>
              <a:gd name="connsiteX24" fmla="*/ 13083456 w 18288000"/>
              <a:gd name="connsiteY24" fmla="*/ 8937625 h 10288588"/>
              <a:gd name="connsiteX25" fmla="*/ 13091583 w 18288000"/>
              <a:gd name="connsiteY25" fmla="*/ 8943714 h 10288588"/>
              <a:gd name="connsiteX26" fmla="*/ 13099710 w 18288000"/>
              <a:gd name="connsiteY26" fmla="*/ 8951832 h 10288588"/>
              <a:gd name="connsiteX27" fmla="*/ 13109870 w 18288000"/>
              <a:gd name="connsiteY27" fmla="*/ 8955892 h 10288588"/>
              <a:gd name="connsiteX28" fmla="*/ 13120030 w 18288000"/>
              <a:gd name="connsiteY28" fmla="*/ 8961980 h 10288588"/>
              <a:gd name="connsiteX29" fmla="*/ 13130188 w 18288000"/>
              <a:gd name="connsiteY29" fmla="*/ 8966040 h 10288588"/>
              <a:gd name="connsiteX30" fmla="*/ 13140348 w 18288000"/>
              <a:gd name="connsiteY30" fmla="*/ 8968070 h 10288588"/>
              <a:gd name="connsiteX31" fmla="*/ 13152539 w 18288000"/>
              <a:gd name="connsiteY31" fmla="*/ 8970099 h 10288588"/>
              <a:gd name="connsiteX32" fmla="*/ 13164730 w 18288000"/>
              <a:gd name="connsiteY32" fmla="*/ 8970099 h 10288588"/>
              <a:gd name="connsiteX33" fmla="*/ 14755678 w 18288000"/>
              <a:gd name="connsiteY33" fmla="*/ 8970099 h 10288588"/>
              <a:gd name="connsiteX34" fmla="*/ 14767870 w 18288000"/>
              <a:gd name="connsiteY34" fmla="*/ 8970099 h 10288588"/>
              <a:gd name="connsiteX35" fmla="*/ 14778029 w 18288000"/>
              <a:gd name="connsiteY35" fmla="*/ 8968070 h 10288588"/>
              <a:gd name="connsiteX36" fmla="*/ 14790220 w 18288000"/>
              <a:gd name="connsiteY36" fmla="*/ 8966040 h 10288588"/>
              <a:gd name="connsiteX37" fmla="*/ 14800380 w 18288000"/>
              <a:gd name="connsiteY37" fmla="*/ 8961980 h 10288588"/>
              <a:gd name="connsiteX38" fmla="*/ 14810539 w 18288000"/>
              <a:gd name="connsiteY38" fmla="*/ 8955892 h 10288588"/>
              <a:gd name="connsiteX39" fmla="*/ 14820698 w 18288000"/>
              <a:gd name="connsiteY39" fmla="*/ 8951832 h 10288588"/>
              <a:gd name="connsiteX40" fmla="*/ 14828826 w 18288000"/>
              <a:gd name="connsiteY40" fmla="*/ 8943714 h 10288588"/>
              <a:gd name="connsiteX41" fmla="*/ 14836954 w 18288000"/>
              <a:gd name="connsiteY41" fmla="*/ 8937625 h 10288588"/>
              <a:gd name="connsiteX42" fmla="*/ 14845081 w 18288000"/>
              <a:gd name="connsiteY42" fmla="*/ 8929508 h 10288588"/>
              <a:gd name="connsiteX43" fmla="*/ 14851176 w 18288000"/>
              <a:gd name="connsiteY43" fmla="*/ 8919358 h 10288588"/>
              <a:gd name="connsiteX44" fmla="*/ 14857272 w 18288000"/>
              <a:gd name="connsiteY44" fmla="*/ 8909210 h 10288588"/>
              <a:gd name="connsiteX45" fmla="*/ 14863367 w 18288000"/>
              <a:gd name="connsiteY45" fmla="*/ 8901092 h 10288588"/>
              <a:gd name="connsiteX46" fmla="*/ 14867431 w 18288000"/>
              <a:gd name="connsiteY46" fmla="*/ 8888915 h 10288588"/>
              <a:gd name="connsiteX47" fmla="*/ 14869462 w 18288000"/>
              <a:gd name="connsiteY47" fmla="*/ 8876738 h 10288588"/>
              <a:gd name="connsiteX48" fmla="*/ 14871494 w 18288000"/>
              <a:gd name="connsiteY48" fmla="*/ 8864560 h 10288588"/>
              <a:gd name="connsiteX49" fmla="*/ 14873526 w 18288000"/>
              <a:gd name="connsiteY49" fmla="*/ 8852382 h 10288588"/>
              <a:gd name="connsiteX50" fmla="*/ 14873526 w 18288000"/>
              <a:gd name="connsiteY50" fmla="*/ 7257113 h 10288588"/>
              <a:gd name="connsiteX51" fmla="*/ 14871494 w 18288000"/>
              <a:gd name="connsiteY51" fmla="*/ 7246965 h 10288588"/>
              <a:gd name="connsiteX52" fmla="*/ 14869462 w 18288000"/>
              <a:gd name="connsiteY52" fmla="*/ 7234787 h 10288588"/>
              <a:gd name="connsiteX53" fmla="*/ 14867431 w 18288000"/>
              <a:gd name="connsiteY53" fmla="*/ 7224639 h 10288588"/>
              <a:gd name="connsiteX54" fmla="*/ 14863367 w 18288000"/>
              <a:gd name="connsiteY54" fmla="*/ 7212462 h 10288588"/>
              <a:gd name="connsiteX55" fmla="*/ 14857272 w 18288000"/>
              <a:gd name="connsiteY55" fmla="*/ 7202314 h 10288588"/>
              <a:gd name="connsiteX56" fmla="*/ 14851176 w 18288000"/>
              <a:gd name="connsiteY56" fmla="*/ 7194196 h 10288588"/>
              <a:gd name="connsiteX57" fmla="*/ 14845081 w 18288000"/>
              <a:gd name="connsiteY57" fmla="*/ 7184048 h 10288588"/>
              <a:gd name="connsiteX58" fmla="*/ 14836954 w 18288000"/>
              <a:gd name="connsiteY58" fmla="*/ 7175929 h 10288588"/>
              <a:gd name="connsiteX59" fmla="*/ 14828826 w 18288000"/>
              <a:gd name="connsiteY59" fmla="*/ 7169840 h 10288588"/>
              <a:gd name="connsiteX60" fmla="*/ 14820698 w 18288000"/>
              <a:gd name="connsiteY60" fmla="*/ 7161722 h 10288588"/>
              <a:gd name="connsiteX61" fmla="*/ 14810539 w 18288000"/>
              <a:gd name="connsiteY61" fmla="*/ 7157663 h 10288588"/>
              <a:gd name="connsiteX62" fmla="*/ 14800380 w 18288000"/>
              <a:gd name="connsiteY62" fmla="*/ 7151574 h 10288588"/>
              <a:gd name="connsiteX63" fmla="*/ 14790220 w 18288000"/>
              <a:gd name="connsiteY63" fmla="*/ 7147515 h 10288588"/>
              <a:gd name="connsiteX64" fmla="*/ 14778029 w 18288000"/>
              <a:gd name="connsiteY64" fmla="*/ 7145485 h 10288588"/>
              <a:gd name="connsiteX65" fmla="*/ 14767870 w 18288000"/>
              <a:gd name="connsiteY65" fmla="*/ 7143455 h 10288588"/>
              <a:gd name="connsiteX66" fmla="*/ 14755678 w 18288000"/>
              <a:gd name="connsiteY66" fmla="*/ 7143455 h 10288588"/>
              <a:gd name="connsiteX67" fmla="*/ 13164730 w 18288000"/>
              <a:gd name="connsiteY67" fmla="*/ 7143455 h 10288588"/>
              <a:gd name="connsiteX68" fmla="*/ 9275993 w 18288000"/>
              <a:gd name="connsiteY68" fmla="*/ 7143455 h 10288588"/>
              <a:gd name="connsiteX69" fmla="*/ 9263802 w 18288000"/>
              <a:gd name="connsiteY69" fmla="*/ 7145485 h 10288588"/>
              <a:gd name="connsiteX70" fmla="*/ 9253642 w 18288000"/>
              <a:gd name="connsiteY70" fmla="*/ 7147515 h 10288588"/>
              <a:gd name="connsiteX71" fmla="*/ 9243483 w 18288000"/>
              <a:gd name="connsiteY71" fmla="*/ 7151574 h 10288588"/>
              <a:gd name="connsiteX72" fmla="*/ 9233324 w 18288000"/>
              <a:gd name="connsiteY72" fmla="*/ 7157663 h 10288588"/>
              <a:gd name="connsiteX73" fmla="*/ 9223164 w 18288000"/>
              <a:gd name="connsiteY73" fmla="*/ 7161722 h 10288588"/>
              <a:gd name="connsiteX74" fmla="*/ 9215037 w 18288000"/>
              <a:gd name="connsiteY74" fmla="*/ 7169840 h 10288588"/>
              <a:gd name="connsiteX75" fmla="*/ 9204878 w 18288000"/>
              <a:gd name="connsiteY75" fmla="*/ 7175929 h 10288588"/>
              <a:gd name="connsiteX76" fmla="*/ 9196751 w 18288000"/>
              <a:gd name="connsiteY76" fmla="*/ 7184048 h 10288588"/>
              <a:gd name="connsiteX77" fmla="*/ 9190654 w 18288000"/>
              <a:gd name="connsiteY77" fmla="*/ 7194196 h 10288588"/>
              <a:gd name="connsiteX78" fmla="*/ 9184559 w 18288000"/>
              <a:gd name="connsiteY78" fmla="*/ 7202314 h 10288588"/>
              <a:gd name="connsiteX79" fmla="*/ 9178463 w 18288000"/>
              <a:gd name="connsiteY79" fmla="*/ 7212462 h 10288588"/>
              <a:gd name="connsiteX80" fmla="*/ 9176431 w 18288000"/>
              <a:gd name="connsiteY80" fmla="*/ 7224639 h 10288588"/>
              <a:gd name="connsiteX81" fmla="*/ 9172368 w 18288000"/>
              <a:gd name="connsiteY81" fmla="*/ 7234787 h 10288588"/>
              <a:gd name="connsiteX82" fmla="*/ 9170336 w 18288000"/>
              <a:gd name="connsiteY82" fmla="*/ 7246965 h 10288588"/>
              <a:gd name="connsiteX83" fmla="*/ 9170336 w 18288000"/>
              <a:gd name="connsiteY83" fmla="*/ 7257113 h 10288588"/>
              <a:gd name="connsiteX84" fmla="*/ 9170336 w 18288000"/>
              <a:gd name="connsiteY84" fmla="*/ 8852382 h 10288588"/>
              <a:gd name="connsiteX85" fmla="*/ 9170336 w 18288000"/>
              <a:gd name="connsiteY85" fmla="*/ 8864560 h 10288588"/>
              <a:gd name="connsiteX86" fmla="*/ 9172368 w 18288000"/>
              <a:gd name="connsiteY86" fmla="*/ 8876738 h 10288588"/>
              <a:gd name="connsiteX87" fmla="*/ 9176431 w 18288000"/>
              <a:gd name="connsiteY87" fmla="*/ 8888915 h 10288588"/>
              <a:gd name="connsiteX88" fmla="*/ 9178463 w 18288000"/>
              <a:gd name="connsiteY88" fmla="*/ 8901092 h 10288588"/>
              <a:gd name="connsiteX89" fmla="*/ 9184559 w 18288000"/>
              <a:gd name="connsiteY89" fmla="*/ 8909210 h 10288588"/>
              <a:gd name="connsiteX90" fmla="*/ 9190654 w 18288000"/>
              <a:gd name="connsiteY90" fmla="*/ 8919358 h 10288588"/>
              <a:gd name="connsiteX91" fmla="*/ 9196751 w 18288000"/>
              <a:gd name="connsiteY91" fmla="*/ 8929508 h 10288588"/>
              <a:gd name="connsiteX92" fmla="*/ 9204878 w 18288000"/>
              <a:gd name="connsiteY92" fmla="*/ 8937625 h 10288588"/>
              <a:gd name="connsiteX93" fmla="*/ 9215037 w 18288000"/>
              <a:gd name="connsiteY93" fmla="*/ 8943714 h 10288588"/>
              <a:gd name="connsiteX94" fmla="*/ 9223164 w 18288000"/>
              <a:gd name="connsiteY94" fmla="*/ 8951832 h 10288588"/>
              <a:gd name="connsiteX95" fmla="*/ 9233324 w 18288000"/>
              <a:gd name="connsiteY95" fmla="*/ 8955892 h 10288588"/>
              <a:gd name="connsiteX96" fmla="*/ 9243483 w 18288000"/>
              <a:gd name="connsiteY96" fmla="*/ 8961980 h 10288588"/>
              <a:gd name="connsiteX97" fmla="*/ 9253642 w 18288000"/>
              <a:gd name="connsiteY97" fmla="*/ 8966040 h 10288588"/>
              <a:gd name="connsiteX98" fmla="*/ 9263802 w 18288000"/>
              <a:gd name="connsiteY98" fmla="*/ 8968070 h 10288588"/>
              <a:gd name="connsiteX99" fmla="*/ 9275993 w 18288000"/>
              <a:gd name="connsiteY99" fmla="*/ 8970099 h 10288588"/>
              <a:gd name="connsiteX100" fmla="*/ 9288184 w 18288000"/>
              <a:gd name="connsiteY100" fmla="*/ 8970099 h 10288588"/>
              <a:gd name="connsiteX101" fmla="*/ 10879132 w 18288000"/>
              <a:gd name="connsiteY101" fmla="*/ 8970099 h 10288588"/>
              <a:gd name="connsiteX102" fmla="*/ 10891323 w 18288000"/>
              <a:gd name="connsiteY102" fmla="*/ 8970099 h 10288588"/>
              <a:gd name="connsiteX103" fmla="*/ 10901483 w 18288000"/>
              <a:gd name="connsiteY103" fmla="*/ 8968070 h 10288588"/>
              <a:gd name="connsiteX104" fmla="*/ 10913674 w 18288000"/>
              <a:gd name="connsiteY104" fmla="*/ 8966040 h 10288588"/>
              <a:gd name="connsiteX105" fmla="*/ 10923833 w 18288000"/>
              <a:gd name="connsiteY105" fmla="*/ 8961980 h 10288588"/>
              <a:gd name="connsiteX106" fmla="*/ 10933993 w 18288000"/>
              <a:gd name="connsiteY106" fmla="*/ 8955892 h 10288588"/>
              <a:gd name="connsiteX107" fmla="*/ 10944152 w 18288000"/>
              <a:gd name="connsiteY107" fmla="*/ 8951832 h 10288588"/>
              <a:gd name="connsiteX108" fmla="*/ 10952280 w 18288000"/>
              <a:gd name="connsiteY108" fmla="*/ 8943714 h 10288588"/>
              <a:gd name="connsiteX109" fmla="*/ 10960407 w 18288000"/>
              <a:gd name="connsiteY109" fmla="*/ 8937625 h 10288588"/>
              <a:gd name="connsiteX110" fmla="*/ 10968535 w 18288000"/>
              <a:gd name="connsiteY110" fmla="*/ 8929508 h 10288588"/>
              <a:gd name="connsiteX111" fmla="*/ 10974630 w 18288000"/>
              <a:gd name="connsiteY111" fmla="*/ 8919358 h 10288588"/>
              <a:gd name="connsiteX112" fmla="*/ 10980726 w 18288000"/>
              <a:gd name="connsiteY112" fmla="*/ 8909210 h 10288588"/>
              <a:gd name="connsiteX113" fmla="*/ 10984790 w 18288000"/>
              <a:gd name="connsiteY113" fmla="*/ 8901092 h 10288588"/>
              <a:gd name="connsiteX114" fmla="*/ 10988853 w 18288000"/>
              <a:gd name="connsiteY114" fmla="*/ 8888915 h 10288588"/>
              <a:gd name="connsiteX115" fmla="*/ 10990885 w 18288000"/>
              <a:gd name="connsiteY115" fmla="*/ 8876738 h 10288588"/>
              <a:gd name="connsiteX116" fmla="*/ 10994948 w 18288000"/>
              <a:gd name="connsiteY116" fmla="*/ 8864560 h 10288588"/>
              <a:gd name="connsiteX117" fmla="*/ 10996980 w 18288000"/>
              <a:gd name="connsiteY117" fmla="*/ 8852382 h 10288588"/>
              <a:gd name="connsiteX118" fmla="*/ 10996980 w 18288000"/>
              <a:gd name="connsiteY118" fmla="*/ 7257113 h 10288588"/>
              <a:gd name="connsiteX119" fmla="*/ 10994948 w 18288000"/>
              <a:gd name="connsiteY119" fmla="*/ 7246965 h 10288588"/>
              <a:gd name="connsiteX120" fmla="*/ 10990885 w 18288000"/>
              <a:gd name="connsiteY120" fmla="*/ 7234787 h 10288588"/>
              <a:gd name="connsiteX121" fmla="*/ 10988853 w 18288000"/>
              <a:gd name="connsiteY121" fmla="*/ 7224639 h 10288588"/>
              <a:gd name="connsiteX122" fmla="*/ 10984790 w 18288000"/>
              <a:gd name="connsiteY122" fmla="*/ 7212462 h 10288588"/>
              <a:gd name="connsiteX123" fmla="*/ 10980726 w 18288000"/>
              <a:gd name="connsiteY123" fmla="*/ 7202314 h 10288588"/>
              <a:gd name="connsiteX124" fmla="*/ 10974630 w 18288000"/>
              <a:gd name="connsiteY124" fmla="*/ 7194196 h 10288588"/>
              <a:gd name="connsiteX125" fmla="*/ 10968535 w 18288000"/>
              <a:gd name="connsiteY125" fmla="*/ 7184048 h 10288588"/>
              <a:gd name="connsiteX126" fmla="*/ 10960407 w 18288000"/>
              <a:gd name="connsiteY126" fmla="*/ 7175929 h 10288588"/>
              <a:gd name="connsiteX127" fmla="*/ 10952280 w 18288000"/>
              <a:gd name="connsiteY127" fmla="*/ 7169840 h 10288588"/>
              <a:gd name="connsiteX128" fmla="*/ 10944152 w 18288000"/>
              <a:gd name="connsiteY128" fmla="*/ 7161722 h 10288588"/>
              <a:gd name="connsiteX129" fmla="*/ 10933993 w 18288000"/>
              <a:gd name="connsiteY129" fmla="*/ 7157663 h 10288588"/>
              <a:gd name="connsiteX130" fmla="*/ 10923833 w 18288000"/>
              <a:gd name="connsiteY130" fmla="*/ 7151574 h 10288588"/>
              <a:gd name="connsiteX131" fmla="*/ 10913674 w 18288000"/>
              <a:gd name="connsiteY131" fmla="*/ 7147515 h 10288588"/>
              <a:gd name="connsiteX132" fmla="*/ 10901483 w 18288000"/>
              <a:gd name="connsiteY132" fmla="*/ 7145485 h 10288588"/>
              <a:gd name="connsiteX133" fmla="*/ 10891323 w 18288000"/>
              <a:gd name="connsiteY133" fmla="*/ 7143455 h 10288588"/>
              <a:gd name="connsiteX134" fmla="*/ 10879132 w 18288000"/>
              <a:gd name="connsiteY134" fmla="*/ 7143455 h 10288588"/>
              <a:gd name="connsiteX135" fmla="*/ 9288184 w 18288000"/>
              <a:gd name="connsiteY135" fmla="*/ 7143455 h 10288588"/>
              <a:gd name="connsiteX136" fmla="*/ 15088892 w 18288000"/>
              <a:gd name="connsiteY136" fmla="*/ 5205179 h 10288588"/>
              <a:gd name="connsiteX137" fmla="*/ 15076688 w 18288000"/>
              <a:gd name="connsiteY137" fmla="*/ 5207208 h 10288588"/>
              <a:gd name="connsiteX138" fmla="*/ 15066518 w 18288000"/>
              <a:gd name="connsiteY138" fmla="*/ 5209238 h 10288588"/>
              <a:gd name="connsiteX139" fmla="*/ 15056347 w 18288000"/>
              <a:gd name="connsiteY139" fmla="*/ 5213297 h 10288588"/>
              <a:gd name="connsiteX140" fmla="*/ 15046176 w 18288000"/>
              <a:gd name="connsiteY140" fmla="*/ 5219386 h 10288588"/>
              <a:gd name="connsiteX141" fmla="*/ 15036006 w 18288000"/>
              <a:gd name="connsiteY141" fmla="*/ 5223445 h 10288588"/>
              <a:gd name="connsiteX142" fmla="*/ 15027870 w 18288000"/>
              <a:gd name="connsiteY142" fmla="*/ 5231564 h 10288588"/>
              <a:gd name="connsiteX143" fmla="*/ 15019732 w 18288000"/>
              <a:gd name="connsiteY143" fmla="*/ 5237652 h 10288588"/>
              <a:gd name="connsiteX144" fmla="*/ 15011596 w 18288000"/>
              <a:gd name="connsiteY144" fmla="*/ 5245770 h 10288588"/>
              <a:gd name="connsiteX145" fmla="*/ 15005494 w 18288000"/>
              <a:gd name="connsiteY145" fmla="*/ 5255918 h 10288588"/>
              <a:gd name="connsiteX146" fmla="*/ 14999392 w 18288000"/>
              <a:gd name="connsiteY146" fmla="*/ 5264037 h 10288588"/>
              <a:gd name="connsiteX147" fmla="*/ 14993289 w 18288000"/>
              <a:gd name="connsiteY147" fmla="*/ 5274185 h 10288588"/>
              <a:gd name="connsiteX148" fmla="*/ 14991255 w 18288000"/>
              <a:gd name="connsiteY148" fmla="*/ 5286363 h 10288588"/>
              <a:gd name="connsiteX149" fmla="*/ 14987186 w 18288000"/>
              <a:gd name="connsiteY149" fmla="*/ 5296511 h 10288588"/>
              <a:gd name="connsiteX150" fmla="*/ 14985152 w 18288000"/>
              <a:gd name="connsiteY150" fmla="*/ 5308688 h 10288588"/>
              <a:gd name="connsiteX151" fmla="*/ 14985152 w 18288000"/>
              <a:gd name="connsiteY151" fmla="*/ 5318837 h 10288588"/>
              <a:gd name="connsiteX152" fmla="*/ 14985152 w 18288000"/>
              <a:gd name="connsiteY152" fmla="*/ 6914106 h 10288588"/>
              <a:gd name="connsiteX153" fmla="*/ 14985152 w 18288000"/>
              <a:gd name="connsiteY153" fmla="*/ 6928313 h 10288588"/>
              <a:gd name="connsiteX154" fmla="*/ 14987186 w 18288000"/>
              <a:gd name="connsiteY154" fmla="*/ 6940491 h 10288588"/>
              <a:gd name="connsiteX155" fmla="*/ 14991255 w 18288000"/>
              <a:gd name="connsiteY155" fmla="*/ 6950639 h 10288588"/>
              <a:gd name="connsiteX156" fmla="*/ 14993289 w 18288000"/>
              <a:gd name="connsiteY156" fmla="*/ 6962816 h 10288588"/>
              <a:gd name="connsiteX157" fmla="*/ 14999392 w 18288000"/>
              <a:gd name="connsiteY157" fmla="*/ 6972964 h 10288588"/>
              <a:gd name="connsiteX158" fmla="*/ 15005494 w 18288000"/>
              <a:gd name="connsiteY158" fmla="*/ 6981083 h 10288588"/>
              <a:gd name="connsiteX159" fmla="*/ 15011596 w 18288000"/>
              <a:gd name="connsiteY159" fmla="*/ 6991231 h 10288588"/>
              <a:gd name="connsiteX160" fmla="*/ 15019732 w 18288000"/>
              <a:gd name="connsiteY160" fmla="*/ 6999349 h 10288588"/>
              <a:gd name="connsiteX161" fmla="*/ 15027870 w 18288000"/>
              <a:gd name="connsiteY161" fmla="*/ 7005438 h 10288588"/>
              <a:gd name="connsiteX162" fmla="*/ 15036006 w 18288000"/>
              <a:gd name="connsiteY162" fmla="*/ 7013557 h 10288588"/>
              <a:gd name="connsiteX163" fmla="*/ 15046176 w 18288000"/>
              <a:gd name="connsiteY163" fmla="*/ 7017615 h 10288588"/>
              <a:gd name="connsiteX164" fmla="*/ 15056347 w 18288000"/>
              <a:gd name="connsiteY164" fmla="*/ 7023704 h 10288588"/>
              <a:gd name="connsiteX165" fmla="*/ 15066518 w 18288000"/>
              <a:gd name="connsiteY165" fmla="*/ 7027763 h 10288588"/>
              <a:gd name="connsiteX166" fmla="*/ 15076688 w 18288000"/>
              <a:gd name="connsiteY166" fmla="*/ 7029794 h 10288588"/>
              <a:gd name="connsiteX167" fmla="*/ 15088892 w 18288000"/>
              <a:gd name="connsiteY167" fmla="*/ 7031823 h 10288588"/>
              <a:gd name="connsiteX168" fmla="*/ 15101098 w 18288000"/>
              <a:gd name="connsiteY168" fmla="*/ 7031823 h 10288588"/>
              <a:gd name="connsiteX169" fmla="*/ 16695853 w 18288000"/>
              <a:gd name="connsiteY169" fmla="*/ 7031823 h 10288588"/>
              <a:gd name="connsiteX170" fmla="*/ 16708056 w 18288000"/>
              <a:gd name="connsiteY170" fmla="*/ 7031823 h 10288588"/>
              <a:gd name="connsiteX171" fmla="*/ 16718228 w 18288000"/>
              <a:gd name="connsiteY171" fmla="*/ 7029794 h 10288588"/>
              <a:gd name="connsiteX172" fmla="*/ 16730432 w 18288000"/>
              <a:gd name="connsiteY172" fmla="*/ 7027763 h 10288588"/>
              <a:gd name="connsiteX173" fmla="*/ 16740602 w 18288000"/>
              <a:gd name="connsiteY173" fmla="*/ 7023704 h 10288588"/>
              <a:gd name="connsiteX174" fmla="*/ 16750773 w 18288000"/>
              <a:gd name="connsiteY174" fmla="*/ 7017615 h 10288588"/>
              <a:gd name="connsiteX175" fmla="*/ 16760944 w 18288000"/>
              <a:gd name="connsiteY175" fmla="*/ 7013557 h 10288588"/>
              <a:gd name="connsiteX176" fmla="*/ 16769080 w 18288000"/>
              <a:gd name="connsiteY176" fmla="*/ 7005438 h 10288588"/>
              <a:gd name="connsiteX177" fmla="*/ 16777218 w 18288000"/>
              <a:gd name="connsiteY177" fmla="*/ 6999349 h 10288588"/>
              <a:gd name="connsiteX178" fmla="*/ 16785352 w 18288000"/>
              <a:gd name="connsiteY178" fmla="*/ 6991231 h 10288588"/>
              <a:gd name="connsiteX179" fmla="*/ 16791456 w 18288000"/>
              <a:gd name="connsiteY179" fmla="*/ 6981083 h 10288588"/>
              <a:gd name="connsiteX180" fmla="*/ 16797558 w 18288000"/>
              <a:gd name="connsiteY180" fmla="*/ 6972964 h 10288588"/>
              <a:gd name="connsiteX181" fmla="*/ 16801626 w 18288000"/>
              <a:gd name="connsiteY181" fmla="*/ 6962816 h 10288588"/>
              <a:gd name="connsiteX182" fmla="*/ 16805696 w 18288000"/>
              <a:gd name="connsiteY182" fmla="*/ 6950639 h 10288588"/>
              <a:gd name="connsiteX183" fmla="*/ 16807728 w 18288000"/>
              <a:gd name="connsiteY183" fmla="*/ 6940491 h 10288588"/>
              <a:gd name="connsiteX184" fmla="*/ 16809764 w 18288000"/>
              <a:gd name="connsiteY184" fmla="*/ 6928313 h 10288588"/>
              <a:gd name="connsiteX185" fmla="*/ 16811796 w 18288000"/>
              <a:gd name="connsiteY185" fmla="*/ 6914106 h 10288588"/>
              <a:gd name="connsiteX186" fmla="*/ 16811796 w 18288000"/>
              <a:gd name="connsiteY186" fmla="*/ 5318837 h 10288588"/>
              <a:gd name="connsiteX187" fmla="*/ 16809764 w 18288000"/>
              <a:gd name="connsiteY187" fmla="*/ 5308688 h 10288588"/>
              <a:gd name="connsiteX188" fmla="*/ 16807728 w 18288000"/>
              <a:gd name="connsiteY188" fmla="*/ 5296511 h 10288588"/>
              <a:gd name="connsiteX189" fmla="*/ 16805696 w 18288000"/>
              <a:gd name="connsiteY189" fmla="*/ 5286363 h 10288588"/>
              <a:gd name="connsiteX190" fmla="*/ 16801626 w 18288000"/>
              <a:gd name="connsiteY190" fmla="*/ 5274185 h 10288588"/>
              <a:gd name="connsiteX191" fmla="*/ 16797558 w 18288000"/>
              <a:gd name="connsiteY191" fmla="*/ 5264037 h 10288588"/>
              <a:gd name="connsiteX192" fmla="*/ 16791456 w 18288000"/>
              <a:gd name="connsiteY192" fmla="*/ 5255918 h 10288588"/>
              <a:gd name="connsiteX193" fmla="*/ 16785352 w 18288000"/>
              <a:gd name="connsiteY193" fmla="*/ 5245770 h 10288588"/>
              <a:gd name="connsiteX194" fmla="*/ 16777218 w 18288000"/>
              <a:gd name="connsiteY194" fmla="*/ 5237652 h 10288588"/>
              <a:gd name="connsiteX195" fmla="*/ 16769080 w 18288000"/>
              <a:gd name="connsiteY195" fmla="*/ 5231564 h 10288588"/>
              <a:gd name="connsiteX196" fmla="*/ 16760944 w 18288000"/>
              <a:gd name="connsiteY196" fmla="*/ 5223445 h 10288588"/>
              <a:gd name="connsiteX197" fmla="*/ 16750773 w 18288000"/>
              <a:gd name="connsiteY197" fmla="*/ 5219386 h 10288588"/>
              <a:gd name="connsiteX198" fmla="*/ 16740602 w 18288000"/>
              <a:gd name="connsiteY198" fmla="*/ 5213297 h 10288588"/>
              <a:gd name="connsiteX199" fmla="*/ 16730432 w 18288000"/>
              <a:gd name="connsiteY199" fmla="*/ 5209238 h 10288588"/>
              <a:gd name="connsiteX200" fmla="*/ 16718228 w 18288000"/>
              <a:gd name="connsiteY200" fmla="*/ 5207208 h 10288588"/>
              <a:gd name="connsiteX201" fmla="*/ 16708056 w 18288000"/>
              <a:gd name="connsiteY201" fmla="*/ 5205179 h 10288588"/>
              <a:gd name="connsiteX202" fmla="*/ 16695853 w 18288000"/>
              <a:gd name="connsiteY202" fmla="*/ 5205179 h 10288588"/>
              <a:gd name="connsiteX203" fmla="*/ 15101098 w 18288000"/>
              <a:gd name="connsiteY203" fmla="*/ 5205179 h 10288588"/>
              <a:gd name="connsiteX204" fmla="*/ 11212346 w 18288000"/>
              <a:gd name="connsiteY204" fmla="*/ 5205179 h 10288588"/>
              <a:gd name="connsiteX205" fmla="*/ 11200142 w 18288000"/>
              <a:gd name="connsiteY205" fmla="*/ 5207208 h 10288588"/>
              <a:gd name="connsiteX206" fmla="*/ 11189972 w 18288000"/>
              <a:gd name="connsiteY206" fmla="*/ 5209238 h 10288588"/>
              <a:gd name="connsiteX207" fmla="*/ 11179801 w 18288000"/>
              <a:gd name="connsiteY207" fmla="*/ 5213297 h 10288588"/>
              <a:gd name="connsiteX208" fmla="*/ 11169630 w 18288000"/>
              <a:gd name="connsiteY208" fmla="*/ 5219386 h 10288588"/>
              <a:gd name="connsiteX209" fmla="*/ 11159460 w 18288000"/>
              <a:gd name="connsiteY209" fmla="*/ 5223445 h 10288588"/>
              <a:gd name="connsiteX210" fmla="*/ 11151324 w 18288000"/>
              <a:gd name="connsiteY210" fmla="*/ 5231564 h 10288588"/>
              <a:gd name="connsiteX211" fmla="*/ 11143186 w 18288000"/>
              <a:gd name="connsiteY211" fmla="*/ 5237652 h 10288588"/>
              <a:gd name="connsiteX212" fmla="*/ 11135050 w 18288000"/>
              <a:gd name="connsiteY212" fmla="*/ 5245770 h 10288588"/>
              <a:gd name="connsiteX213" fmla="*/ 11128948 w 18288000"/>
              <a:gd name="connsiteY213" fmla="*/ 5255918 h 10288588"/>
              <a:gd name="connsiteX214" fmla="*/ 11122845 w 18288000"/>
              <a:gd name="connsiteY214" fmla="*/ 5264037 h 10288588"/>
              <a:gd name="connsiteX215" fmla="*/ 11116743 w 18288000"/>
              <a:gd name="connsiteY215" fmla="*/ 5274185 h 10288588"/>
              <a:gd name="connsiteX216" fmla="*/ 11114709 w 18288000"/>
              <a:gd name="connsiteY216" fmla="*/ 5286363 h 10288588"/>
              <a:gd name="connsiteX217" fmla="*/ 11110640 w 18288000"/>
              <a:gd name="connsiteY217" fmla="*/ 5296511 h 10288588"/>
              <a:gd name="connsiteX218" fmla="*/ 11108606 w 18288000"/>
              <a:gd name="connsiteY218" fmla="*/ 5308688 h 10288588"/>
              <a:gd name="connsiteX219" fmla="*/ 11108606 w 18288000"/>
              <a:gd name="connsiteY219" fmla="*/ 5318837 h 10288588"/>
              <a:gd name="connsiteX220" fmla="*/ 11108606 w 18288000"/>
              <a:gd name="connsiteY220" fmla="*/ 6914106 h 10288588"/>
              <a:gd name="connsiteX221" fmla="*/ 11108606 w 18288000"/>
              <a:gd name="connsiteY221" fmla="*/ 6928313 h 10288588"/>
              <a:gd name="connsiteX222" fmla="*/ 11110640 w 18288000"/>
              <a:gd name="connsiteY222" fmla="*/ 6940491 h 10288588"/>
              <a:gd name="connsiteX223" fmla="*/ 11114709 w 18288000"/>
              <a:gd name="connsiteY223" fmla="*/ 6950639 h 10288588"/>
              <a:gd name="connsiteX224" fmla="*/ 11116743 w 18288000"/>
              <a:gd name="connsiteY224" fmla="*/ 6962816 h 10288588"/>
              <a:gd name="connsiteX225" fmla="*/ 11122845 w 18288000"/>
              <a:gd name="connsiteY225" fmla="*/ 6972964 h 10288588"/>
              <a:gd name="connsiteX226" fmla="*/ 11128948 w 18288000"/>
              <a:gd name="connsiteY226" fmla="*/ 6981083 h 10288588"/>
              <a:gd name="connsiteX227" fmla="*/ 11135050 w 18288000"/>
              <a:gd name="connsiteY227" fmla="*/ 6991231 h 10288588"/>
              <a:gd name="connsiteX228" fmla="*/ 11143186 w 18288000"/>
              <a:gd name="connsiteY228" fmla="*/ 6999349 h 10288588"/>
              <a:gd name="connsiteX229" fmla="*/ 11151324 w 18288000"/>
              <a:gd name="connsiteY229" fmla="*/ 7005438 h 10288588"/>
              <a:gd name="connsiteX230" fmla="*/ 11159460 w 18288000"/>
              <a:gd name="connsiteY230" fmla="*/ 7013557 h 10288588"/>
              <a:gd name="connsiteX231" fmla="*/ 11169630 w 18288000"/>
              <a:gd name="connsiteY231" fmla="*/ 7017615 h 10288588"/>
              <a:gd name="connsiteX232" fmla="*/ 11179801 w 18288000"/>
              <a:gd name="connsiteY232" fmla="*/ 7023704 h 10288588"/>
              <a:gd name="connsiteX233" fmla="*/ 11189972 w 18288000"/>
              <a:gd name="connsiteY233" fmla="*/ 7027763 h 10288588"/>
              <a:gd name="connsiteX234" fmla="*/ 11200142 w 18288000"/>
              <a:gd name="connsiteY234" fmla="*/ 7029794 h 10288588"/>
              <a:gd name="connsiteX235" fmla="*/ 11212346 w 18288000"/>
              <a:gd name="connsiteY235" fmla="*/ 7031823 h 10288588"/>
              <a:gd name="connsiteX236" fmla="*/ 11224552 w 18288000"/>
              <a:gd name="connsiteY236" fmla="*/ 7031823 h 10288588"/>
              <a:gd name="connsiteX237" fmla="*/ 12819306 w 18288000"/>
              <a:gd name="connsiteY237" fmla="*/ 7031823 h 10288588"/>
              <a:gd name="connsiteX238" fmla="*/ 12831510 w 18288000"/>
              <a:gd name="connsiteY238" fmla="*/ 7031823 h 10288588"/>
              <a:gd name="connsiteX239" fmla="*/ 12841681 w 18288000"/>
              <a:gd name="connsiteY239" fmla="*/ 7029794 h 10288588"/>
              <a:gd name="connsiteX240" fmla="*/ 12853886 w 18288000"/>
              <a:gd name="connsiteY240" fmla="*/ 7027763 h 10288588"/>
              <a:gd name="connsiteX241" fmla="*/ 12864057 w 18288000"/>
              <a:gd name="connsiteY241" fmla="*/ 7023704 h 10288588"/>
              <a:gd name="connsiteX242" fmla="*/ 12874227 w 18288000"/>
              <a:gd name="connsiteY242" fmla="*/ 7017615 h 10288588"/>
              <a:gd name="connsiteX243" fmla="*/ 12884397 w 18288000"/>
              <a:gd name="connsiteY243" fmla="*/ 7013557 h 10288588"/>
              <a:gd name="connsiteX244" fmla="*/ 12892534 w 18288000"/>
              <a:gd name="connsiteY244" fmla="*/ 7005438 h 10288588"/>
              <a:gd name="connsiteX245" fmla="*/ 12900671 w 18288000"/>
              <a:gd name="connsiteY245" fmla="*/ 6999349 h 10288588"/>
              <a:gd name="connsiteX246" fmla="*/ 12908808 w 18288000"/>
              <a:gd name="connsiteY246" fmla="*/ 6991231 h 10288588"/>
              <a:gd name="connsiteX247" fmla="*/ 12914909 w 18288000"/>
              <a:gd name="connsiteY247" fmla="*/ 6981083 h 10288588"/>
              <a:gd name="connsiteX248" fmla="*/ 12921012 w 18288000"/>
              <a:gd name="connsiteY248" fmla="*/ 6972964 h 10288588"/>
              <a:gd name="connsiteX249" fmla="*/ 12925080 w 18288000"/>
              <a:gd name="connsiteY249" fmla="*/ 6962816 h 10288588"/>
              <a:gd name="connsiteX250" fmla="*/ 12929148 w 18288000"/>
              <a:gd name="connsiteY250" fmla="*/ 6950639 h 10288588"/>
              <a:gd name="connsiteX251" fmla="*/ 12931183 w 18288000"/>
              <a:gd name="connsiteY251" fmla="*/ 6940491 h 10288588"/>
              <a:gd name="connsiteX252" fmla="*/ 12933217 w 18288000"/>
              <a:gd name="connsiteY252" fmla="*/ 6928313 h 10288588"/>
              <a:gd name="connsiteX253" fmla="*/ 12935251 w 18288000"/>
              <a:gd name="connsiteY253" fmla="*/ 6914106 h 10288588"/>
              <a:gd name="connsiteX254" fmla="*/ 12935251 w 18288000"/>
              <a:gd name="connsiteY254" fmla="*/ 5318837 h 10288588"/>
              <a:gd name="connsiteX255" fmla="*/ 12933217 w 18288000"/>
              <a:gd name="connsiteY255" fmla="*/ 5308688 h 10288588"/>
              <a:gd name="connsiteX256" fmla="*/ 12931183 w 18288000"/>
              <a:gd name="connsiteY256" fmla="*/ 5296511 h 10288588"/>
              <a:gd name="connsiteX257" fmla="*/ 12929148 w 18288000"/>
              <a:gd name="connsiteY257" fmla="*/ 5286363 h 10288588"/>
              <a:gd name="connsiteX258" fmla="*/ 12925080 w 18288000"/>
              <a:gd name="connsiteY258" fmla="*/ 5274185 h 10288588"/>
              <a:gd name="connsiteX259" fmla="*/ 12921012 w 18288000"/>
              <a:gd name="connsiteY259" fmla="*/ 5264037 h 10288588"/>
              <a:gd name="connsiteX260" fmla="*/ 12914909 w 18288000"/>
              <a:gd name="connsiteY260" fmla="*/ 5255918 h 10288588"/>
              <a:gd name="connsiteX261" fmla="*/ 12908808 w 18288000"/>
              <a:gd name="connsiteY261" fmla="*/ 5245770 h 10288588"/>
              <a:gd name="connsiteX262" fmla="*/ 12900671 w 18288000"/>
              <a:gd name="connsiteY262" fmla="*/ 5237652 h 10288588"/>
              <a:gd name="connsiteX263" fmla="*/ 12892534 w 18288000"/>
              <a:gd name="connsiteY263" fmla="*/ 5231564 h 10288588"/>
              <a:gd name="connsiteX264" fmla="*/ 12884397 w 18288000"/>
              <a:gd name="connsiteY264" fmla="*/ 5223445 h 10288588"/>
              <a:gd name="connsiteX265" fmla="*/ 12874227 w 18288000"/>
              <a:gd name="connsiteY265" fmla="*/ 5219386 h 10288588"/>
              <a:gd name="connsiteX266" fmla="*/ 12864057 w 18288000"/>
              <a:gd name="connsiteY266" fmla="*/ 5213297 h 10288588"/>
              <a:gd name="connsiteX267" fmla="*/ 12853886 w 18288000"/>
              <a:gd name="connsiteY267" fmla="*/ 5209238 h 10288588"/>
              <a:gd name="connsiteX268" fmla="*/ 12841681 w 18288000"/>
              <a:gd name="connsiteY268" fmla="*/ 5207208 h 10288588"/>
              <a:gd name="connsiteX269" fmla="*/ 12831510 w 18288000"/>
              <a:gd name="connsiteY269" fmla="*/ 5205179 h 10288588"/>
              <a:gd name="connsiteX270" fmla="*/ 12819306 w 18288000"/>
              <a:gd name="connsiteY270" fmla="*/ 5205179 h 10288588"/>
              <a:gd name="connsiteX271" fmla="*/ 11224552 w 18288000"/>
              <a:gd name="connsiteY271" fmla="*/ 5205179 h 10288588"/>
              <a:gd name="connsiteX272" fmla="*/ 9275993 w 18288000"/>
              <a:gd name="connsiteY272" fmla="*/ 5205179 h 10288588"/>
              <a:gd name="connsiteX273" fmla="*/ 9263802 w 18288000"/>
              <a:gd name="connsiteY273" fmla="*/ 5207208 h 10288588"/>
              <a:gd name="connsiteX274" fmla="*/ 9253642 w 18288000"/>
              <a:gd name="connsiteY274" fmla="*/ 5209238 h 10288588"/>
              <a:gd name="connsiteX275" fmla="*/ 9243483 w 18288000"/>
              <a:gd name="connsiteY275" fmla="*/ 5213297 h 10288588"/>
              <a:gd name="connsiteX276" fmla="*/ 9233324 w 18288000"/>
              <a:gd name="connsiteY276" fmla="*/ 5219386 h 10288588"/>
              <a:gd name="connsiteX277" fmla="*/ 9223164 w 18288000"/>
              <a:gd name="connsiteY277" fmla="*/ 5223445 h 10288588"/>
              <a:gd name="connsiteX278" fmla="*/ 9215037 w 18288000"/>
              <a:gd name="connsiteY278" fmla="*/ 5231564 h 10288588"/>
              <a:gd name="connsiteX279" fmla="*/ 9204878 w 18288000"/>
              <a:gd name="connsiteY279" fmla="*/ 5237652 h 10288588"/>
              <a:gd name="connsiteX280" fmla="*/ 9196751 w 18288000"/>
              <a:gd name="connsiteY280" fmla="*/ 5245770 h 10288588"/>
              <a:gd name="connsiteX281" fmla="*/ 9190654 w 18288000"/>
              <a:gd name="connsiteY281" fmla="*/ 5255918 h 10288588"/>
              <a:gd name="connsiteX282" fmla="*/ 9184559 w 18288000"/>
              <a:gd name="connsiteY282" fmla="*/ 5264037 h 10288588"/>
              <a:gd name="connsiteX283" fmla="*/ 9178463 w 18288000"/>
              <a:gd name="connsiteY283" fmla="*/ 5274185 h 10288588"/>
              <a:gd name="connsiteX284" fmla="*/ 9176431 w 18288000"/>
              <a:gd name="connsiteY284" fmla="*/ 5286363 h 10288588"/>
              <a:gd name="connsiteX285" fmla="*/ 9172368 w 18288000"/>
              <a:gd name="connsiteY285" fmla="*/ 5296511 h 10288588"/>
              <a:gd name="connsiteX286" fmla="*/ 9170336 w 18288000"/>
              <a:gd name="connsiteY286" fmla="*/ 5308688 h 10288588"/>
              <a:gd name="connsiteX287" fmla="*/ 9170336 w 18288000"/>
              <a:gd name="connsiteY287" fmla="*/ 5318837 h 10288588"/>
              <a:gd name="connsiteX288" fmla="*/ 9170336 w 18288000"/>
              <a:gd name="connsiteY288" fmla="*/ 6914106 h 10288588"/>
              <a:gd name="connsiteX289" fmla="*/ 9170336 w 18288000"/>
              <a:gd name="connsiteY289" fmla="*/ 6928313 h 10288588"/>
              <a:gd name="connsiteX290" fmla="*/ 9172368 w 18288000"/>
              <a:gd name="connsiteY290" fmla="*/ 6940491 h 10288588"/>
              <a:gd name="connsiteX291" fmla="*/ 9176431 w 18288000"/>
              <a:gd name="connsiteY291" fmla="*/ 6950639 h 10288588"/>
              <a:gd name="connsiteX292" fmla="*/ 9178463 w 18288000"/>
              <a:gd name="connsiteY292" fmla="*/ 6962816 h 10288588"/>
              <a:gd name="connsiteX293" fmla="*/ 9184559 w 18288000"/>
              <a:gd name="connsiteY293" fmla="*/ 6972964 h 10288588"/>
              <a:gd name="connsiteX294" fmla="*/ 9190654 w 18288000"/>
              <a:gd name="connsiteY294" fmla="*/ 6981083 h 10288588"/>
              <a:gd name="connsiteX295" fmla="*/ 9196751 w 18288000"/>
              <a:gd name="connsiteY295" fmla="*/ 6991231 h 10288588"/>
              <a:gd name="connsiteX296" fmla="*/ 9204878 w 18288000"/>
              <a:gd name="connsiteY296" fmla="*/ 6999349 h 10288588"/>
              <a:gd name="connsiteX297" fmla="*/ 9215037 w 18288000"/>
              <a:gd name="connsiteY297" fmla="*/ 7005438 h 10288588"/>
              <a:gd name="connsiteX298" fmla="*/ 9223164 w 18288000"/>
              <a:gd name="connsiteY298" fmla="*/ 7013557 h 10288588"/>
              <a:gd name="connsiteX299" fmla="*/ 9233324 w 18288000"/>
              <a:gd name="connsiteY299" fmla="*/ 7017615 h 10288588"/>
              <a:gd name="connsiteX300" fmla="*/ 9243483 w 18288000"/>
              <a:gd name="connsiteY300" fmla="*/ 7023704 h 10288588"/>
              <a:gd name="connsiteX301" fmla="*/ 9253642 w 18288000"/>
              <a:gd name="connsiteY301" fmla="*/ 7027763 h 10288588"/>
              <a:gd name="connsiteX302" fmla="*/ 9263802 w 18288000"/>
              <a:gd name="connsiteY302" fmla="*/ 7029794 h 10288588"/>
              <a:gd name="connsiteX303" fmla="*/ 9275993 w 18288000"/>
              <a:gd name="connsiteY303" fmla="*/ 7031823 h 10288588"/>
              <a:gd name="connsiteX304" fmla="*/ 9288184 w 18288000"/>
              <a:gd name="connsiteY304" fmla="*/ 7031823 h 10288588"/>
              <a:gd name="connsiteX305" fmla="*/ 10879132 w 18288000"/>
              <a:gd name="connsiteY305" fmla="*/ 7031823 h 10288588"/>
              <a:gd name="connsiteX306" fmla="*/ 10891323 w 18288000"/>
              <a:gd name="connsiteY306" fmla="*/ 7031823 h 10288588"/>
              <a:gd name="connsiteX307" fmla="*/ 10901483 w 18288000"/>
              <a:gd name="connsiteY307" fmla="*/ 7029794 h 10288588"/>
              <a:gd name="connsiteX308" fmla="*/ 10913674 w 18288000"/>
              <a:gd name="connsiteY308" fmla="*/ 7027763 h 10288588"/>
              <a:gd name="connsiteX309" fmla="*/ 10923833 w 18288000"/>
              <a:gd name="connsiteY309" fmla="*/ 7023704 h 10288588"/>
              <a:gd name="connsiteX310" fmla="*/ 10933993 w 18288000"/>
              <a:gd name="connsiteY310" fmla="*/ 7017615 h 10288588"/>
              <a:gd name="connsiteX311" fmla="*/ 10944152 w 18288000"/>
              <a:gd name="connsiteY311" fmla="*/ 7013557 h 10288588"/>
              <a:gd name="connsiteX312" fmla="*/ 10952280 w 18288000"/>
              <a:gd name="connsiteY312" fmla="*/ 7005438 h 10288588"/>
              <a:gd name="connsiteX313" fmla="*/ 10960407 w 18288000"/>
              <a:gd name="connsiteY313" fmla="*/ 6999349 h 10288588"/>
              <a:gd name="connsiteX314" fmla="*/ 10968535 w 18288000"/>
              <a:gd name="connsiteY314" fmla="*/ 6991231 h 10288588"/>
              <a:gd name="connsiteX315" fmla="*/ 10974630 w 18288000"/>
              <a:gd name="connsiteY315" fmla="*/ 6981083 h 10288588"/>
              <a:gd name="connsiteX316" fmla="*/ 10980726 w 18288000"/>
              <a:gd name="connsiteY316" fmla="*/ 6972964 h 10288588"/>
              <a:gd name="connsiteX317" fmla="*/ 10984790 w 18288000"/>
              <a:gd name="connsiteY317" fmla="*/ 6962816 h 10288588"/>
              <a:gd name="connsiteX318" fmla="*/ 10988853 w 18288000"/>
              <a:gd name="connsiteY318" fmla="*/ 6950639 h 10288588"/>
              <a:gd name="connsiteX319" fmla="*/ 10990885 w 18288000"/>
              <a:gd name="connsiteY319" fmla="*/ 6940491 h 10288588"/>
              <a:gd name="connsiteX320" fmla="*/ 10994948 w 18288000"/>
              <a:gd name="connsiteY320" fmla="*/ 6928313 h 10288588"/>
              <a:gd name="connsiteX321" fmla="*/ 10996980 w 18288000"/>
              <a:gd name="connsiteY321" fmla="*/ 6914106 h 10288588"/>
              <a:gd name="connsiteX322" fmla="*/ 10996980 w 18288000"/>
              <a:gd name="connsiteY322" fmla="*/ 5318837 h 10288588"/>
              <a:gd name="connsiteX323" fmla="*/ 10994948 w 18288000"/>
              <a:gd name="connsiteY323" fmla="*/ 5308688 h 10288588"/>
              <a:gd name="connsiteX324" fmla="*/ 10990885 w 18288000"/>
              <a:gd name="connsiteY324" fmla="*/ 5296511 h 10288588"/>
              <a:gd name="connsiteX325" fmla="*/ 10988853 w 18288000"/>
              <a:gd name="connsiteY325" fmla="*/ 5286363 h 10288588"/>
              <a:gd name="connsiteX326" fmla="*/ 10984790 w 18288000"/>
              <a:gd name="connsiteY326" fmla="*/ 5274185 h 10288588"/>
              <a:gd name="connsiteX327" fmla="*/ 10980726 w 18288000"/>
              <a:gd name="connsiteY327" fmla="*/ 5264037 h 10288588"/>
              <a:gd name="connsiteX328" fmla="*/ 10974630 w 18288000"/>
              <a:gd name="connsiteY328" fmla="*/ 5255918 h 10288588"/>
              <a:gd name="connsiteX329" fmla="*/ 10968535 w 18288000"/>
              <a:gd name="connsiteY329" fmla="*/ 5245770 h 10288588"/>
              <a:gd name="connsiteX330" fmla="*/ 10960407 w 18288000"/>
              <a:gd name="connsiteY330" fmla="*/ 5237652 h 10288588"/>
              <a:gd name="connsiteX331" fmla="*/ 10952280 w 18288000"/>
              <a:gd name="connsiteY331" fmla="*/ 5231564 h 10288588"/>
              <a:gd name="connsiteX332" fmla="*/ 10944152 w 18288000"/>
              <a:gd name="connsiteY332" fmla="*/ 5223445 h 10288588"/>
              <a:gd name="connsiteX333" fmla="*/ 10933993 w 18288000"/>
              <a:gd name="connsiteY333" fmla="*/ 5219386 h 10288588"/>
              <a:gd name="connsiteX334" fmla="*/ 10923833 w 18288000"/>
              <a:gd name="connsiteY334" fmla="*/ 5213297 h 10288588"/>
              <a:gd name="connsiteX335" fmla="*/ 10913674 w 18288000"/>
              <a:gd name="connsiteY335" fmla="*/ 5209238 h 10288588"/>
              <a:gd name="connsiteX336" fmla="*/ 10901483 w 18288000"/>
              <a:gd name="connsiteY336" fmla="*/ 5207208 h 10288588"/>
              <a:gd name="connsiteX337" fmla="*/ 10891323 w 18288000"/>
              <a:gd name="connsiteY337" fmla="*/ 5205179 h 10288588"/>
              <a:gd name="connsiteX338" fmla="*/ 10879132 w 18288000"/>
              <a:gd name="connsiteY338" fmla="*/ 5205179 h 10288588"/>
              <a:gd name="connsiteX339" fmla="*/ 9288184 w 18288000"/>
              <a:gd name="connsiteY339" fmla="*/ 5205179 h 10288588"/>
              <a:gd name="connsiteX340" fmla="*/ 15088892 w 18288000"/>
              <a:gd name="connsiteY340" fmla="*/ 3256759 h 10288588"/>
              <a:gd name="connsiteX341" fmla="*/ 15076688 w 18288000"/>
              <a:gd name="connsiteY341" fmla="*/ 3258789 h 10288588"/>
              <a:gd name="connsiteX342" fmla="*/ 15066518 w 18288000"/>
              <a:gd name="connsiteY342" fmla="*/ 3260818 h 10288588"/>
              <a:gd name="connsiteX343" fmla="*/ 15056347 w 18288000"/>
              <a:gd name="connsiteY343" fmla="*/ 3264878 h 10288588"/>
              <a:gd name="connsiteX344" fmla="*/ 15046176 w 18288000"/>
              <a:gd name="connsiteY344" fmla="*/ 3270966 h 10288588"/>
              <a:gd name="connsiteX345" fmla="*/ 15036006 w 18288000"/>
              <a:gd name="connsiteY345" fmla="*/ 3275026 h 10288588"/>
              <a:gd name="connsiteX346" fmla="*/ 15027870 w 18288000"/>
              <a:gd name="connsiteY346" fmla="*/ 3283144 h 10288588"/>
              <a:gd name="connsiteX347" fmla="*/ 15019732 w 18288000"/>
              <a:gd name="connsiteY347" fmla="*/ 3289232 h 10288588"/>
              <a:gd name="connsiteX348" fmla="*/ 15011596 w 18288000"/>
              <a:gd name="connsiteY348" fmla="*/ 3297351 h 10288588"/>
              <a:gd name="connsiteX349" fmla="*/ 15005494 w 18288000"/>
              <a:gd name="connsiteY349" fmla="*/ 3307500 h 10288588"/>
              <a:gd name="connsiteX350" fmla="*/ 14999392 w 18288000"/>
              <a:gd name="connsiteY350" fmla="*/ 3317648 h 10288588"/>
              <a:gd name="connsiteX351" fmla="*/ 14993289 w 18288000"/>
              <a:gd name="connsiteY351" fmla="*/ 3325766 h 10288588"/>
              <a:gd name="connsiteX352" fmla="*/ 14991255 w 18288000"/>
              <a:gd name="connsiteY352" fmla="*/ 3337943 h 10288588"/>
              <a:gd name="connsiteX353" fmla="*/ 14987186 w 18288000"/>
              <a:gd name="connsiteY353" fmla="*/ 3348091 h 10288588"/>
              <a:gd name="connsiteX354" fmla="*/ 14985152 w 18288000"/>
              <a:gd name="connsiteY354" fmla="*/ 3360269 h 10288588"/>
              <a:gd name="connsiteX355" fmla="*/ 14985152 w 18288000"/>
              <a:gd name="connsiteY355" fmla="*/ 3374476 h 10288588"/>
              <a:gd name="connsiteX356" fmla="*/ 14985152 w 18288000"/>
              <a:gd name="connsiteY356" fmla="*/ 4969744 h 10288588"/>
              <a:gd name="connsiteX357" fmla="*/ 14985152 w 18288000"/>
              <a:gd name="connsiteY357" fmla="*/ 4979892 h 10288588"/>
              <a:gd name="connsiteX358" fmla="*/ 14987186 w 18288000"/>
              <a:gd name="connsiteY358" fmla="*/ 4992070 h 10288588"/>
              <a:gd name="connsiteX359" fmla="*/ 14991255 w 18288000"/>
              <a:gd name="connsiteY359" fmla="*/ 5002218 h 10288588"/>
              <a:gd name="connsiteX360" fmla="*/ 14993289 w 18288000"/>
              <a:gd name="connsiteY360" fmla="*/ 5014396 h 10288588"/>
              <a:gd name="connsiteX361" fmla="*/ 14999392 w 18288000"/>
              <a:gd name="connsiteY361" fmla="*/ 5024543 h 10288588"/>
              <a:gd name="connsiteX362" fmla="*/ 15005494 w 18288000"/>
              <a:gd name="connsiteY362" fmla="*/ 5032662 h 10288588"/>
              <a:gd name="connsiteX363" fmla="*/ 15011596 w 18288000"/>
              <a:gd name="connsiteY363" fmla="*/ 5042810 h 10288588"/>
              <a:gd name="connsiteX364" fmla="*/ 15019732 w 18288000"/>
              <a:gd name="connsiteY364" fmla="*/ 5050928 h 10288588"/>
              <a:gd name="connsiteX365" fmla="*/ 15027870 w 18288000"/>
              <a:gd name="connsiteY365" fmla="*/ 5057017 h 10288588"/>
              <a:gd name="connsiteX366" fmla="*/ 15036006 w 18288000"/>
              <a:gd name="connsiteY366" fmla="*/ 5065136 h 10288588"/>
              <a:gd name="connsiteX367" fmla="*/ 15046176 w 18288000"/>
              <a:gd name="connsiteY367" fmla="*/ 5069195 h 10288588"/>
              <a:gd name="connsiteX368" fmla="*/ 15056347 w 18288000"/>
              <a:gd name="connsiteY368" fmla="*/ 5075284 h 10288588"/>
              <a:gd name="connsiteX369" fmla="*/ 15066518 w 18288000"/>
              <a:gd name="connsiteY369" fmla="*/ 5079343 h 10288588"/>
              <a:gd name="connsiteX370" fmla="*/ 15076688 w 18288000"/>
              <a:gd name="connsiteY370" fmla="*/ 5081373 h 10288588"/>
              <a:gd name="connsiteX371" fmla="*/ 15088892 w 18288000"/>
              <a:gd name="connsiteY371" fmla="*/ 5083402 h 10288588"/>
              <a:gd name="connsiteX372" fmla="*/ 15101098 w 18288000"/>
              <a:gd name="connsiteY372" fmla="*/ 5083402 h 10288588"/>
              <a:gd name="connsiteX373" fmla="*/ 16695853 w 18288000"/>
              <a:gd name="connsiteY373" fmla="*/ 5083402 h 10288588"/>
              <a:gd name="connsiteX374" fmla="*/ 16708056 w 18288000"/>
              <a:gd name="connsiteY374" fmla="*/ 5083402 h 10288588"/>
              <a:gd name="connsiteX375" fmla="*/ 16718228 w 18288000"/>
              <a:gd name="connsiteY375" fmla="*/ 5081373 h 10288588"/>
              <a:gd name="connsiteX376" fmla="*/ 16730432 w 18288000"/>
              <a:gd name="connsiteY376" fmla="*/ 5079343 h 10288588"/>
              <a:gd name="connsiteX377" fmla="*/ 16740602 w 18288000"/>
              <a:gd name="connsiteY377" fmla="*/ 5075284 h 10288588"/>
              <a:gd name="connsiteX378" fmla="*/ 16750773 w 18288000"/>
              <a:gd name="connsiteY378" fmla="*/ 5069195 h 10288588"/>
              <a:gd name="connsiteX379" fmla="*/ 16760944 w 18288000"/>
              <a:gd name="connsiteY379" fmla="*/ 5065136 h 10288588"/>
              <a:gd name="connsiteX380" fmla="*/ 16769080 w 18288000"/>
              <a:gd name="connsiteY380" fmla="*/ 5057017 h 10288588"/>
              <a:gd name="connsiteX381" fmla="*/ 16777218 w 18288000"/>
              <a:gd name="connsiteY381" fmla="*/ 5050928 h 10288588"/>
              <a:gd name="connsiteX382" fmla="*/ 16785352 w 18288000"/>
              <a:gd name="connsiteY382" fmla="*/ 5042810 h 10288588"/>
              <a:gd name="connsiteX383" fmla="*/ 16791456 w 18288000"/>
              <a:gd name="connsiteY383" fmla="*/ 5032662 h 10288588"/>
              <a:gd name="connsiteX384" fmla="*/ 16797558 w 18288000"/>
              <a:gd name="connsiteY384" fmla="*/ 5024543 h 10288588"/>
              <a:gd name="connsiteX385" fmla="*/ 16801626 w 18288000"/>
              <a:gd name="connsiteY385" fmla="*/ 5014396 h 10288588"/>
              <a:gd name="connsiteX386" fmla="*/ 16805696 w 18288000"/>
              <a:gd name="connsiteY386" fmla="*/ 5002218 h 10288588"/>
              <a:gd name="connsiteX387" fmla="*/ 16807728 w 18288000"/>
              <a:gd name="connsiteY387" fmla="*/ 4992070 h 10288588"/>
              <a:gd name="connsiteX388" fmla="*/ 16809764 w 18288000"/>
              <a:gd name="connsiteY388" fmla="*/ 4979892 h 10288588"/>
              <a:gd name="connsiteX389" fmla="*/ 16811796 w 18288000"/>
              <a:gd name="connsiteY389" fmla="*/ 4969744 h 10288588"/>
              <a:gd name="connsiteX390" fmla="*/ 16811796 w 18288000"/>
              <a:gd name="connsiteY390" fmla="*/ 3374476 h 10288588"/>
              <a:gd name="connsiteX391" fmla="*/ 16809764 w 18288000"/>
              <a:gd name="connsiteY391" fmla="*/ 3360269 h 10288588"/>
              <a:gd name="connsiteX392" fmla="*/ 16807728 w 18288000"/>
              <a:gd name="connsiteY392" fmla="*/ 3348091 h 10288588"/>
              <a:gd name="connsiteX393" fmla="*/ 16805696 w 18288000"/>
              <a:gd name="connsiteY393" fmla="*/ 3337943 h 10288588"/>
              <a:gd name="connsiteX394" fmla="*/ 16801626 w 18288000"/>
              <a:gd name="connsiteY394" fmla="*/ 3325766 h 10288588"/>
              <a:gd name="connsiteX395" fmla="*/ 16797558 w 18288000"/>
              <a:gd name="connsiteY395" fmla="*/ 3317648 h 10288588"/>
              <a:gd name="connsiteX396" fmla="*/ 16791456 w 18288000"/>
              <a:gd name="connsiteY396" fmla="*/ 3307500 h 10288588"/>
              <a:gd name="connsiteX397" fmla="*/ 16785352 w 18288000"/>
              <a:gd name="connsiteY397" fmla="*/ 3297351 h 10288588"/>
              <a:gd name="connsiteX398" fmla="*/ 16777218 w 18288000"/>
              <a:gd name="connsiteY398" fmla="*/ 3289232 h 10288588"/>
              <a:gd name="connsiteX399" fmla="*/ 16769080 w 18288000"/>
              <a:gd name="connsiteY399" fmla="*/ 3283144 h 10288588"/>
              <a:gd name="connsiteX400" fmla="*/ 16760944 w 18288000"/>
              <a:gd name="connsiteY400" fmla="*/ 3275026 h 10288588"/>
              <a:gd name="connsiteX401" fmla="*/ 16750773 w 18288000"/>
              <a:gd name="connsiteY401" fmla="*/ 3270966 h 10288588"/>
              <a:gd name="connsiteX402" fmla="*/ 16740602 w 18288000"/>
              <a:gd name="connsiteY402" fmla="*/ 3264878 h 10288588"/>
              <a:gd name="connsiteX403" fmla="*/ 16730432 w 18288000"/>
              <a:gd name="connsiteY403" fmla="*/ 3260818 h 10288588"/>
              <a:gd name="connsiteX404" fmla="*/ 16718228 w 18288000"/>
              <a:gd name="connsiteY404" fmla="*/ 3258789 h 10288588"/>
              <a:gd name="connsiteX405" fmla="*/ 16708056 w 18288000"/>
              <a:gd name="connsiteY405" fmla="*/ 3256759 h 10288588"/>
              <a:gd name="connsiteX406" fmla="*/ 16695853 w 18288000"/>
              <a:gd name="connsiteY406" fmla="*/ 3256759 h 10288588"/>
              <a:gd name="connsiteX407" fmla="*/ 15101098 w 18288000"/>
              <a:gd name="connsiteY407" fmla="*/ 3256759 h 10288588"/>
              <a:gd name="connsiteX408" fmla="*/ 13152539 w 18288000"/>
              <a:gd name="connsiteY408" fmla="*/ 3256758 h 10288588"/>
              <a:gd name="connsiteX409" fmla="*/ 13140348 w 18288000"/>
              <a:gd name="connsiteY409" fmla="*/ 3258789 h 10288588"/>
              <a:gd name="connsiteX410" fmla="*/ 13130188 w 18288000"/>
              <a:gd name="connsiteY410" fmla="*/ 3260818 h 10288588"/>
              <a:gd name="connsiteX411" fmla="*/ 13120030 w 18288000"/>
              <a:gd name="connsiteY411" fmla="*/ 3264877 h 10288588"/>
              <a:gd name="connsiteX412" fmla="*/ 13109870 w 18288000"/>
              <a:gd name="connsiteY412" fmla="*/ 3270966 h 10288588"/>
              <a:gd name="connsiteX413" fmla="*/ 13099710 w 18288000"/>
              <a:gd name="connsiteY413" fmla="*/ 3275026 h 10288588"/>
              <a:gd name="connsiteX414" fmla="*/ 13091583 w 18288000"/>
              <a:gd name="connsiteY414" fmla="*/ 3283144 h 10288588"/>
              <a:gd name="connsiteX415" fmla="*/ 13083456 w 18288000"/>
              <a:gd name="connsiteY415" fmla="*/ 3289232 h 10288588"/>
              <a:gd name="connsiteX416" fmla="*/ 13075328 w 18288000"/>
              <a:gd name="connsiteY416" fmla="*/ 3297351 h 10288588"/>
              <a:gd name="connsiteX417" fmla="*/ 13067200 w 18288000"/>
              <a:gd name="connsiteY417" fmla="*/ 3307500 h 10288588"/>
              <a:gd name="connsiteX418" fmla="*/ 13061105 w 18288000"/>
              <a:gd name="connsiteY418" fmla="*/ 3317647 h 10288588"/>
              <a:gd name="connsiteX419" fmla="*/ 13055010 w 18288000"/>
              <a:gd name="connsiteY419" fmla="*/ 3325765 h 10288588"/>
              <a:gd name="connsiteX420" fmla="*/ 13052978 w 18288000"/>
              <a:gd name="connsiteY420" fmla="*/ 3337943 h 10288588"/>
              <a:gd name="connsiteX421" fmla="*/ 13048914 w 18288000"/>
              <a:gd name="connsiteY421" fmla="*/ 3348091 h 10288588"/>
              <a:gd name="connsiteX422" fmla="*/ 13046882 w 18288000"/>
              <a:gd name="connsiteY422" fmla="*/ 3360269 h 10288588"/>
              <a:gd name="connsiteX423" fmla="*/ 13046882 w 18288000"/>
              <a:gd name="connsiteY423" fmla="*/ 3374476 h 10288588"/>
              <a:gd name="connsiteX424" fmla="*/ 13046882 w 18288000"/>
              <a:gd name="connsiteY424" fmla="*/ 4969744 h 10288588"/>
              <a:gd name="connsiteX425" fmla="*/ 13046882 w 18288000"/>
              <a:gd name="connsiteY425" fmla="*/ 4979892 h 10288588"/>
              <a:gd name="connsiteX426" fmla="*/ 13048914 w 18288000"/>
              <a:gd name="connsiteY426" fmla="*/ 4992070 h 10288588"/>
              <a:gd name="connsiteX427" fmla="*/ 13052978 w 18288000"/>
              <a:gd name="connsiteY427" fmla="*/ 5002218 h 10288588"/>
              <a:gd name="connsiteX428" fmla="*/ 13055010 w 18288000"/>
              <a:gd name="connsiteY428" fmla="*/ 5014396 h 10288588"/>
              <a:gd name="connsiteX429" fmla="*/ 13061105 w 18288000"/>
              <a:gd name="connsiteY429" fmla="*/ 5024543 h 10288588"/>
              <a:gd name="connsiteX430" fmla="*/ 13067200 w 18288000"/>
              <a:gd name="connsiteY430" fmla="*/ 5032662 h 10288588"/>
              <a:gd name="connsiteX431" fmla="*/ 13075328 w 18288000"/>
              <a:gd name="connsiteY431" fmla="*/ 5042810 h 10288588"/>
              <a:gd name="connsiteX432" fmla="*/ 13083456 w 18288000"/>
              <a:gd name="connsiteY432" fmla="*/ 5050928 h 10288588"/>
              <a:gd name="connsiteX433" fmla="*/ 13091583 w 18288000"/>
              <a:gd name="connsiteY433" fmla="*/ 5057017 h 10288588"/>
              <a:gd name="connsiteX434" fmla="*/ 13099710 w 18288000"/>
              <a:gd name="connsiteY434" fmla="*/ 5065136 h 10288588"/>
              <a:gd name="connsiteX435" fmla="*/ 13109870 w 18288000"/>
              <a:gd name="connsiteY435" fmla="*/ 5069195 h 10288588"/>
              <a:gd name="connsiteX436" fmla="*/ 13120030 w 18288000"/>
              <a:gd name="connsiteY436" fmla="*/ 5075284 h 10288588"/>
              <a:gd name="connsiteX437" fmla="*/ 13130188 w 18288000"/>
              <a:gd name="connsiteY437" fmla="*/ 5079343 h 10288588"/>
              <a:gd name="connsiteX438" fmla="*/ 13140348 w 18288000"/>
              <a:gd name="connsiteY438" fmla="*/ 5081373 h 10288588"/>
              <a:gd name="connsiteX439" fmla="*/ 13152539 w 18288000"/>
              <a:gd name="connsiteY439" fmla="*/ 5083402 h 10288588"/>
              <a:gd name="connsiteX440" fmla="*/ 13164730 w 18288000"/>
              <a:gd name="connsiteY440" fmla="*/ 5083402 h 10288588"/>
              <a:gd name="connsiteX441" fmla="*/ 14755678 w 18288000"/>
              <a:gd name="connsiteY441" fmla="*/ 5083402 h 10288588"/>
              <a:gd name="connsiteX442" fmla="*/ 14767870 w 18288000"/>
              <a:gd name="connsiteY442" fmla="*/ 5083402 h 10288588"/>
              <a:gd name="connsiteX443" fmla="*/ 14778029 w 18288000"/>
              <a:gd name="connsiteY443" fmla="*/ 5081373 h 10288588"/>
              <a:gd name="connsiteX444" fmla="*/ 14790220 w 18288000"/>
              <a:gd name="connsiteY444" fmla="*/ 5079343 h 10288588"/>
              <a:gd name="connsiteX445" fmla="*/ 14800380 w 18288000"/>
              <a:gd name="connsiteY445" fmla="*/ 5075284 h 10288588"/>
              <a:gd name="connsiteX446" fmla="*/ 14810539 w 18288000"/>
              <a:gd name="connsiteY446" fmla="*/ 5069195 h 10288588"/>
              <a:gd name="connsiteX447" fmla="*/ 14820698 w 18288000"/>
              <a:gd name="connsiteY447" fmla="*/ 5065136 h 10288588"/>
              <a:gd name="connsiteX448" fmla="*/ 14828826 w 18288000"/>
              <a:gd name="connsiteY448" fmla="*/ 5057017 h 10288588"/>
              <a:gd name="connsiteX449" fmla="*/ 14836954 w 18288000"/>
              <a:gd name="connsiteY449" fmla="*/ 5050928 h 10288588"/>
              <a:gd name="connsiteX450" fmla="*/ 14845081 w 18288000"/>
              <a:gd name="connsiteY450" fmla="*/ 5042810 h 10288588"/>
              <a:gd name="connsiteX451" fmla="*/ 14851176 w 18288000"/>
              <a:gd name="connsiteY451" fmla="*/ 5032662 h 10288588"/>
              <a:gd name="connsiteX452" fmla="*/ 14857272 w 18288000"/>
              <a:gd name="connsiteY452" fmla="*/ 5024543 h 10288588"/>
              <a:gd name="connsiteX453" fmla="*/ 14863367 w 18288000"/>
              <a:gd name="connsiteY453" fmla="*/ 5014396 h 10288588"/>
              <a:gd name="connsiteX454" fmla="*/ 14867431 w 18288000"/>
              <a:gd name="connsiteY454" fmla="*/ 5002218 h 10288588"/>
              <a:gd name="connsiteX455" fmla="*/ 14869462 w 18288000"/>
              <a:gd name="connsiteY455" fmla="*/ 4992070 h 10288588"/>
              <a:gd name="connsiteX456" fmla="*/ 14871494 w 18288000"/>
              <a:gd name="connsiteY456" fmla="*/ 4979892 h 10288588"/>
              <a:gd name="connsiteX457" fmla="*/ 14873526 w 18288000"/>
              <a:gd name="connsiteY457" fmla="*/ 4969744 h 10288588"/>
              <a:gd name="connsiteX458" fmla="*/ 14873526 w 18288000"/>
              <a:gd name="connsiteY458" fmla="*/ 3374476 h 10288588"/>
              <a:gd name="connsiteX459" fmla="*/ 14871494 w 18288000"/>
              <a:gd name="connsiteY459" fmla="*/ 3360269 h 10288588"/>
              <a:gd name="connsiteX460" fmla="*/ 14869462 w 18288000"/>
              <a:gd name="connsiteY460" fmla="*/ 3348091 h 10288588"/>
              <a:gd name="connsiteX461" fmla="*/ 14867431 w 18288000"/>
              <a:gd name="connsiteY461" fmla="*/ 3337943 h 10288588"/>
              <a:gd name="connsiteX462" fmla="*/ 14863367 w 18288000"/>
              <a:gd name="connsiteY462" fmla="*/ 3325765 h 10288588"/>
              <a:gd name="connsiteX463" fmla="*/ 14857272 w 18288000"/>
              <a:gd name="connsiteY463" fmla="*/ 3317647 h 10288588"/>
              <a:gd name="connsiteX464" fmla="*/ 14851176 w 18288000"/>
              <a:gd name="connsiteY464" fmla="*/ 3307500 h 10288588"/>
              <a:gd name="connsiteX465" fmla="*/ 14845081 w 18288000"/>
              <a:gd name="connsiteY465" fmla="*/ 3297351 h 10288588"/>
              <a:gd name="connsiteX466" fmla="*/ 14836954 w 18288000"/>
              <a:gd name="connsiteY466" fmla="*/ 3289232 h 10288588"/>
              <a:gd name="connsiteX467" fmla="*/ 14828826 w 18288000"/>
              <a:gd name="connsiteY467" fmla="*/ 3283144 h 10288588"/>
              <a:gd name="connsiteX468" fmla="*/ 14820698 w 18288000"/>
              <a:gd name="connsiteY468" fmla="*/ 3275026 h 10288588"/>
              <a:gd name="connsiteX469" fmla="*/ 14810539 w 18288000"/>
              <a:gd name="connsiteY469" fmla="*/ 3270966 h 10288588"/>
              <a:gd name="connsiteX470" fmla="*/ 14800380 w 18288000"/>
              <a:gd name="connsiteY470" fmla="*/ 3264877 h 10288588"/>
              <a:gd name="connsiteX471" fmla="*/ 14790220 w 18288000"/>
              <a:gd name="connsiteY471" fmla="*/ 3260818 h 10288588"/>
              <a:gd name="connsiteX472" fmla="*/ 14778029 w 18288000"/>
              <a:gd name="connsiteY472" fmla="*/ 3258789 h 10288588"/>
              <a:gd name="connsiteX473" fmla="*/ 14767870 w 18288000"/>
              <a:gd name="connsiteY473" fmla="*/ 3256758 h 10288588"/>
              <a:gd name="connsiteX474" fmla="*/ 14755678 w 18288000"/>
              <a:gd name="connsiteY474" fmla="*/ 3256758 h 10288588"/>
              <a:gd name="connsiteX475" fmla="*/ 13164730 w 18288000"/>
              <a:gd name="connsiteY475" fmla="*/ 3256758 h 10288588"/>
              <a:gd name="connsiteX476" fmla="*/ 11212346 w 18288000"/>
              <a:gd name="connsiteY476" fmla="*/ 3256758 h 10288588"/>
              <a:gd name="connsiteX477" fmla="*/ 11200142 w 18288000"/>
              <a:gd name="connsiteY477" fmla="*/ 3258788 h 10288588"/>
              <a:gd name="connsiteX478" fmla="*/ 11189972 w 18288000"/>
              <a:gd name="connsiteY478" fmla="*/ 3260818 h 10288588"/>
              <a:gd name="connsiteX479" fmla="*/ 11179801 w 18288000"/>
              <a:gd name="connsiteY479" fmla="*/ 3264877 h 10288588"/>
              <a:gd name="connsiteX480" fmla="*/ 11169630 w 18288000"/>
              <a:gd name="connsiteY480" fmla="*/ 3270966 h 10288588"/>
              <a:gd name="connsiteX481" fmla="*/ 11159460 w 18288000"/>
              <a:gd name="connsiteY481" fmla="*/ 3275025 h 10288588"/>
              <a:gd name="connsiteX482" fmla="*/ 11151324 w 18288000"/>
              <a:gd name="connsiteY482" fmla="*/ 3283143 h 10288588"/>
              <a:gd name="connsiteX483" fmla="*/ 11143186 w 18288000"/>
              <a:gd name="connsiteY483" fmla="*/ 3289232 h 10288588"/>
              <a:gd name="connsiteX484" fmla="*/ 11135050 w 18288000"/>
              <a:gd name="connsiteY484" fmla="*/ 3297351 h 10288588"/>
              <a:gd name="connsiteX485" fmla="*/ 11128948 w 18288000"/>
              <a:gd name="connsiteY485" fmla="*/ 3307499 h 10288588"/>
              <a:gd name="connsiteX486" fmla="*/ 11122845 w 18288000"/>
              <a:gd name="connsiteY486" fmla="*/ 3317647 h 10288588"/>
              <a:gd name="connsiteX487" fmla="*/ 11116743 w 18288000"/>
              <a:gd name="connsiteY487" fmla="*/ 3325765 h 10288588"/>
              <a:gd name="connsiteX488" fmla="*/ 11114709 w 18288000"/>
              <a:gd name="connsiteY488" fmla="*/ 3337943 h 10288588"/>
              <a:gd name="connsiteX489" fmla="*/ 11110640 w 18288000"/>
              <a:gd name="connsiteY489" fmla="*/ 3348090 h 10288588"/>
              <a:gd name="connsiteX490" fmla="*/ 11108606 w 18288000"/>
              <a:gd name="connsiteY490" fmla="*/ 3360269 h 10288588"/>
              <a:gd name="connsiteX491" fmla="*/ 11108606 w 18288000"/>
              <a:gd name="connsiteY491" fmla="*/ 3374476 h 10288588"/>
              <a:gd name="connsiteX492" fmla="*/ 11108606 w 18288000"/>
              <a:gd name="connsiteY492" fmla="*/ 4969744 h 10288588"/>
              <a:gd name="connsiteX493" fmla="*/ 11108606 w 18288000"/>
              <a:gd name="connsiteY493" fmla="*/ 4979892 h 10288588"/>
              <a:gd name="connsiteX494" fmla="*/ 11110640 w 18288000"/>
              <a:gd name="connsiteY494" fmla="*/ 4992070 h 10288588"/>
              <a:gd name="connsiteX495" fmla="*/ 11114709 w 18288000"/>
              <a:gd name="connsiteY495" fmla="*/ 5002218 h 10288588"/>
              <a:gd name="connsiteX496" fmla="*/ 11116743 w 18288000"/>
              <a:gd name="connsiteY496" fmla="*/ 5014396 h 10288588"/>
              <a:gd name="connsiteX497" fmla="*/ 11122845 w 18288000"/>
              <a:gd name="connsiteY497" fmla="*/ 5024543 h 10288588"/>
              <a:gd name="connsiteX498" fmla="*/ 11128948 w 18288000"/>
              <a:gd name="connsiteY498" fmla="*/ 5032662 h 10288588"/>
              <a:gd name="connsiteX499" fmla="*/ 11135050 w 18288000"/>
              <a:gd name="connsiteY499" fmla="*/ 5042810 h 10288588"/>
              <a:gd name="connsiteX500" fmla="*/ 11143186 w 18288000"/>
              <a:gd name="connsiteY500" fmla="*/ 5050928 h 10288588"/>
              <a:gd name="connsiteX501" fmla="*/ 11151324 w 18288000"/>
              <a:gd name="connsiteY501" fmla="*/ 5057017 h 10288588"/>
              <a:gd name="connsiteX502" fmla="*/ 11159460 w 18288000"/>
              <a:gd name="connsiteY502" fmla="*/ 5065136 h 10288588"/>
              <a:gd name="connsiteX503" fmla="*/ 11169630 w 18288000"/>
              <a:gd name="connsiteY503" fmla="*/ 5069195 h 10288588"/>
              <a:gd name="connsiteX504" fmla="*/ 11179801 w 18288000"/>
              <a:gd name="connsiteY504" fmla="*/ 5075284 h 10288588"/>
              <a:gd name="connsiteX505" fmla="*/ 11189972 w 18288000"/>
              <a:gd name="connsiteY505" fmla="*/ 5079343 h 10288588"/>
              <a:gd name="connsiteX506" fmla="*/ 11200142 w 18288000"/>
              <a:gd name="connsiteY506" fmla="*/ 5081373 h 10288588"/>
              <a:gd name="connsiteX507" fmla="*/ 11212346 w 18288000"/>
              <a:gd name="connsiteY507" fmla="*/ 5083402 h 10288588"/>
              <a:gd name="connsiteX508" fmla="*/ 11224552 w 18288000"/>
              <a:gd name="connsiteY508" fmla="*/ 5083402 h 10288588"/>
              <a:gd name="connsiteX509" fmla="*/ 12819306 w 18288000"/>
              <a:gd name="connsiteY509" fmla="*/ 5083402 h 10288588"/>
              <a:gd name="connsiteX510" fmla="*/ 12831510 w 18288000"/>
              <a:gd name="connsiteY510" fmla="*/ 5083402 h 10288588"/>
              <a:gd name="connsiteX511" fmla="*/ 12841681 w 18288000"/>
              <a:gd name="connsiteY511" fmla="*/ 5081373 h 10288588"/>
              <a:gd name="connsiteX512" fmla="*/ 12853886 w 18288000"/>
              <a:gd name="connsiteY512" fmla="*/ 5079343 h 10288588"/>
              <a:gd name="connsiteX513" fmla="*/ 12864057 w 18288000"/>
              <a:gd name="connsiteY513" fmla="*/ 5075284 h 10288588"/>
              <a:gd name="connsiteX514" fmla="*/ 12874227 w 18288000"/>
              <a:gd name="connsiteY514" fmla="*/ 5069195 h 10288588"/>
              <a:gd name="connsiteX515" fmla="*/ 12884397 w 18288000"/>
              <a:gd name="connsiteY515" fmla="*/ 5065136 h 10288588"/>
              <a:gd name="connsiteX516" fmla="*/ 12892534 w 18288000"/>
              <a:gd name="connsiteY516" fmla="*/ 5057017 h 10288588"/>
              <a:gd name="connsiteX517" fmla="*/ 12900671 w 18288000"/>
              <a:gd name="connsiteY517" fmla="*/ 5050928 h 10288588"/>
              <a:gd name="connsiteX518" fmla="*/ 12908808 w 18288000"/>
              <a:gd name="connsiteY518" fmla="*/ 5042810 h 10288588"/>
              <a:gd name="connsiteX519" fmla="*/ 12914909 w 18288000"/>
              <a:gd name="connsiteY519" fmla="*/ 5032662 h 10288588"/>
              <a:gd name="connsiteX520" fmla="*/ 12921012 w 18288000"/>
              <a:gd name="connsiteY520" fmla="*/ 5024543 h 10288588"/>
              <a:gd name="connsiteX521" fmla="*/ 12925080 w 18288000"/>
              <a:gd name="connsiteY521" fmla="*/ 5014396 h 10288588"/>
              <a:gd name="connsiteX522" fmla="*/ 12929148 w 18288000"/>
              <a:gd name="connsiteY522" fmla="*/ 5002218 h 10288588"/>
              <a:gd name="connsiteX523" fmla="*/ 12931183 w 18288000"/>
              <a:gd name="connsiteY523" fmla="*/ 4992070 h 10288588"/>
              <a:gd name="connsiteX524" fmla="*/ 12933217 w 18288000"/>
              <a:gd name="connsiteY524" fmla="*/ 4979892 h 10288588"/>
              <a:gd name="connsiteX525" fmla="*/ 12935251 w 18288000"/>
              <a:gd name="connsiteY525" fmla="*/ 4969744 h 10288588"/>
              <a:gd name="connsiteX526" fmla="*/ 12935251 w 18288000"/>
              <a:gd name="connsiteY526" fmla="*/ 3374476 h 10288588"/>
              <a:gd name="connsiteX527" fmla="*/ 12933217 w 18288000"/>
              <a:gd name="connsiteY527" fmla="*/ 3360269 h 10288588"/>
              <a:gd name="connsiteX528" fmla="*/ 12931183 w 18288000"/>
              <a:gd name="connsiteY528" fmla="*/ 3348090 h 10288588"/>
              <a:gd name="connsiteX529" fmla="*/ 12929148 w 18288000"/>
              <a:gd name="connsiteY529" fmla="*/ 3337943 h 10288588"/>
              <a:gd name="connsiteX530" fmla="*/ 12925080 w 18288000"/>
              <a:gd name="connsiteY530" fmla="*/ 3325765 h 10288588"/>
              <a:gd name="connsiteX531" fmla="*/ 12921012 w 18288000"/>
              <a:gd name="connsiteY531" fmla="*/ 3317647 h 10288588"/>
              <a:gd name="connsiteX532" fmla="*/ 12914909 w 18288000"/>
              <a:gd name="connsiteY532" fmla="*/ 3307499 h 10288588"/>
              <a:gd name="connsiteX533" fmla="*/ 12908808 w 18288000"/>
              <a:gd name="connsiteY533" fmla="*/ 3297351 h 10288588"/>
              <a:gd name="connsiteX534" fmla="*/ 12900671 w 18288000"/>
              <a:gd name="connsiteY534" fmla="*/ 3289232 h 10288588"/>
              <a:gd name="connsiteX535" fmla="*/ 12892534 w 18288000"/>
              <a:gd name="connsiteY535" fmla="*/ 3283143 h 10288588"/>
              <a:gd name="connsiteX536" fmla="*/ 12884397 w 18288000"/>
              <a:gd name="connsiteY536" fmla="*/ 3275025 h 10288588"/>
              <a:gd name="connsiteX537" fmla="*/ 12874227 w 18288000"/>
              <a:gd name="connsiteY537" fmla="*/ 3270966 h 10288588"/>
              <a:gd name="connsiteX538" fmla="*/ 12864057 w 18288000"/>
              <a:gd name="connsiteY538" fmla="*/ 3264877 h 10288588"/>
              <a:gd name="connsiteX539" fmla="*/ 12853886 w 18288000"/>
              <a:gd name="connsiteY539" fmla="*/ 3260818 h 10288588"/>
              <a:gd name="connsiteX540" fmla="*/ 12841681 w 18288000"/>
              <a:gd name="connsiteY540" fmla="*/ 3258788 h 10288588"/>
              <a:gd name="connsiteX541" fmla="*/ 12831510 w 18288000"/>
              <a:gd name="connsiteY541" fmla="*/ 3256758 h 10288588"/>
              <a:gd name="connsiteX542" fmla="*/ 12819306 w 18288000"/>
              <a:gd name="connsiteY542" fmla="*/ 3256758 h 10288588"/>
              <a:gd name="connsiteX543" fmla="*/ 11224552 w 18288000"/>
              <a:gd name="connsiteY543" fmla="*/ 3256758 h 10288588"/>
              <a:gd name="connsiteX544" fmla="*/ 15088892 w 18288000"/>
              <a:gd name="connsiteY544" fmla="*/ 1318490 h 10288588"/>
              <a:gd name="connsiteX545" fmla="*/ 15076688 w 18288000"/>
              <a:gd name="connsiteY545" fmla="*/ 1320520 h 10288588"/>
              <a:gd name="connsiteX546" fmla="*/ 15066518 w 18288000"/>
              <a:gd name="connsiteY546" fmla="*/ 1322550 h 10288588"/>
              <a:gd name="connsiteX547" fmla="*/ 15056347 w 18288000"/>
              <a:gd name="connsiteY547" fmla="*/ 1326609 h 10288588"/>
              <a:gd name="connsiteX548" fmla="*/ 15046176 w 18288000"/>
              <a:gd name="connsiteY548" fmla="*/ 1332698 h 10288588"/>
              <a:gd name="connsiteX549" fmla="*/ 15036006 w 18288000"/>
              <a:gd name="connsiteY549" fmla="*/ 1338786 h 10288588"/>
              <a:gd name="connsiteX550" fmla="*/ 15027870 w 18288000"/>
              <a:gd name="connsiteY550" fmla="*/ 1344875 h 10288588"/>
              <a:gd name="connsiteX551" fmla="*/ 15019732 w 18288000"/>
              <a:gd name="connsiteY551" fmla="*/ 1350964 h 10288588"/>
              <a:gd name="connsiteX552" fmla="*/ 15011596 w 18288000"/>
              <a:gd name="connsiteY552" fmla="*/ 1361112 h 10288588"/>
              <a:gd name="connsiteX553" fmla="*/ 15005494 w 18288000"/>
              <a:gd name="connsiteY553" fmla="*/ 1369231 h 10288588"/>
              <a:gd name="connsiteX554" fmla="*/ 14999392 w 18288000"/>
              <a:gd name="connsiteY554" fmla="*/ 1379378 h 10288588"/>
              <a:gd name="connsiteX555" fmla="*/ 14993289 w 18288000"/>
              <a:gd name="connsiteY555" fmla="*/ 1389526 h 10288588"/>
              <a:gd name="connsiteX556" fmla="*/ 14991255 w 18288000"/>
              <a:gd name="connsiteY556" fmla="*/ 1399674 h 10288588"/>
              <a:gd name="connsiteX557" fmla="*/ 14987186 w 18288000"/>
              <a:gd name="connsiteY557" fmla="*/ 1411852 h 10288588"/>
              <a:gd name="connsiteX558" fmla="*/ 14985152 w 18288000"/>
              <a:gd name="connsiteY558" fmla="*/ 1424030 h 10288588"/>
              <a:gd name="connsiteX559" fmla="*/ 14985152 w 18288000"/>
              <a:gd name="connsiteY559" fmla="*/ 1436207 h 10288588"/>
              <a:gd name="connsiteX560" fmla="*/ 14985152 w 18288000"/>
              <a:gd name="connsiteY560" fmla="*/ 3031476 h 10288588"/>
              <a:gd name="connsiteX561" fmla="*/ 14985152 w 18288000"/>
              <a:gd name="connsiteY561" fmla="*/ 3041624 h 10288588"/>
              <a:gd name="connsiteX562" fmla="*/ 14987186 w 18288000"/>
              <a:gd name="connsiteY562" fmla="*/ 3053802 h 10288588"/>
              <a:gd name="connsiteX563" fmla="*/ 14991255 w 18288000"/>
              <a:gd name="connsiteY563" fmla="*/ 3063950 h 10288588"/>
              <a:gd name="connsiteX564" fmla="*/ 14993289 w 18288000"/>
              <a:gd name="connsiteY564" fmla="*/ 3076128 h 10288588"/>
              <a:gd name="connsiteX565" fmla="*/ 14999392 w 18288000"/>
              <a:gd name="connsiteY565" fmla="*/ 3086276 h 10288588"/>
              <a:gd name="connsiteX566" fmla="*/ 15005494 w 18288000"/>
              <a:gd name="connsiteY566" fmla="*/ 3094394 h 10288588"/>
              <a:gd name="connsiteX567" fmla="*/ 15011596 w 18288000"/>
              <a:gd name="connsiteY567" fmla="*/ 3104542 h 10288588"/>
              <a:gd name="connsiteX568" fmla="*/ 15019732 w 18288000"/>
              <a:gd name="connsiteY568" fmla="*/ 3112661 h 10288588"/>
              <a:gd name="connsiteX569" fmla="*/ 15027870 w 18288000"/>
              <a:gd name="connsiteY569" fmla="*/ 3118750 h 10288588"/>
              <a:gd name="connsiteX570" fmla="*/ 15036006 w 18288000"/>
              <a:gd name="connsiteY570" fmla="*/ 3126868 h 10288588"/>
              <a:gd name="connsiteX571" fmla="*/ 15046176 w 18288000"/>
              <a:gd name="connsiteY571" fmla="*/ 3132956 h 10288588"/>
              <a:gd name="connsiteX572" fmla="*/ 15056347 w 18288000"/>
              <a:gd name="connsiteY572" fmla="*/ 3137016 h 10288588"/>
              <a:gd name="connsiteX573" fmla="*/ 15066518 w 18288000"/>
              <a:gd name="connsiteY573" fmla="*/ 3141076 h 10288588"/>
              <a:gd name="connsiteX574" fmla="*/ 15076688 w 18288000"/>
              <a:gd name="connsiteY574" fmla="*/ 3143105 h 10288588"/>
              <a:gd name="connsiteX575" fmla="*/ 15088892 w 18288000"/>
              <a:gd name="connsiteY575" fmla="*/ 3145134 h 10288588"/>
              <a:gd name="connsiteX576" fmla="*/ 15101098 w 18288000"/>
              <a:gd name="connsiteY576" fmla="*/ 3145134 h 10288588"/>
              <a:gd name="connsiteX577" fmla="*/ 16695853 w 18288000"/>
              <a:gd name="connsiteY577" fmla="*/ 3145134 h 10288588"/>
              <a:gd name="connsiteX578" fmla="*/ 16708056 w 18288000"/>
              <a:gd name="connsiteY578" fmla="*/ 3145134 h 10288588"/>
              <a:gd name="connsiteX579" fmla="*/ 16718228 w 18288000"/>
              <a:gd name="connsiteY579" fmla="*/ 3143105 h 10288588"/>
              <a:gd name="connsiteX580" fmla="*/ 16730432 w 18288000"/>
              <a:gd name="connsiteY580" fmla="*/ 3141076 h 10288588"/>
              <a:gd name="connsiteX581" fmla="*/ 16740602 w 18288000"/>
              <a:gd name="connsiteY581" fmla="*/ 3137016 h 10288588"/>
              <a:gd name="connsiteX582" fmla="*/ 16750773 w 18288000"/>
              <a:gd name="connsiteY582" fmla="*/ 3132956 h 10288588"/>
              <a:gd name="connsiteX583" fmla="*/ 16760944 w 18288000"/>
              <a:gd name="connsiteY583" fmla="*/ 3126868 h 10288588"/>
              <a:gd name="connsiteX584" fmla="*/ 16769080 w 18288000"/>
              <a:gd name="connsiteY584" fmla="*/ 3118750 h 10288588"/>
              <a:gd name="connsiteX585" fmla="*/ 16777218 w 18288000"/>
              <a:gd name="connsiteY585" fmla="*/ 3112661 h 10288588"/>
              <a:gd name="connsiteX586" fmla="*/ 16785352 w 18288000"/>
              <a:gd name="connsiteY586" fmla="*/ 3104542 h 10288588"/>
              <a:gd name="connsiteX587" fmla="*/ 16791456 w 18288000"/>
              <a:gd name="connsiteY587" fmla="*/ 3094394 h 10288588"/>
              <a:gd name="connsiteX588" fmla="*/ 16797558 w 18288000"/>
              <a:gd name="connsiteY588" fmla="*/ 3086276 h 10288588"/>
              <a:gd name="connsiteX589" fmla="*/ 16801626 w 18288000"/>
              <a:gd name="connsiteY589" fmla="*/ 3076128 h 10288588"/>
              <a:gd name="connsiteX590" fmla="*/ 16805696 w 18288000"/>
              <a:gd name="connsiteY590" fmla="*/ 3063950 h 10288588"/>
              <a:gd name="connsiteX591" fmla="*/ 16807728 w 18288000"/>
              <a:gd name="connsiteY591" fmla="*/ 3053802 h 10288588"/>
              <a:gd name="connsiteX592" fmla="*/ 16809764 w 18288000"/>
              <a:gd name="connsiteY592" fmla="*/ 3041624 h 10288588"/>
              <a:gd name="connsiteX593" fmla="*/ 16811796 w 18288000"/>
              <a:gd name="connsiteY593" fmla="*/ 3031476 h 10288588"/>
              <a:gd name="connsiteX594" fmla="*/ 16811796 w 18288000"/>
              <a:gd name="connsiteY594" fmla="*/ 1436207 h 10288588"/>
              <a:gd name="connsiteX595" fmla="*/ 16809764 w 18288000"/>
              <a:gd name="connsiteY595" fmla="*/ 1424030 h 10288588"/>
              <a:gd name="connsiteX596" fmla="*/ 16807728 w 18288000"/>
              <a:gd name="connsiteY596" fmla="*/ 1411852 h 10288588"/>
              <a:gd name="connsiteX597" fmla="*/ 16805696 w 18288000"/>
              <a:gd name="connsiteY597" fmla="*/ 1399674 h 10288588"/>
              <a:gd name="connsiteX598" fmla="*/ 16801626 w 18288000"/>
              <a:gd name="connsiteY598" fmla="*/ 1389526 h 10288588"/>
              <a:gd name="connsiteX599" fmla="*/ 16797558 w 18288000"/>
              <a:gd name="connsiteY599" fmla="*/ 1379378 h 10288588"/>
              <a:gd name="connsiteX600" fmla="*/ 16791456 w 18288000"/>
              <a:gd name="connsiteY600" fmla="*/ 1369231 h 10288588"/>
              <a:gd name="connsiteX601" fmla="*/ 16785352 w 18288000"/>
              <a:gd name="connsiteY601" fmla="*/ 1361112 h 10288588"/>
              <a:gd name="connsiteX602" fmla="*/ 16777218 w 18288000"/>
              <a:gd name="connsiteY602" fmla="*/ 1350964 h 10288588"/>
              <a:gd name="connsiteX603" fmla="*/ 16769080 w 18288000"/>
              <a:gd name="connsiteY603" fmla="*/ 1344875 h 10288588"/>
              <a:gd name="connsiteX604" fmla="*/ 16760944 w 18288000"/>
              <a:gd name="connsiteY604" fmla="*/ 1338786 h 10288588"/>
              <a:gd name="connsiteX605" fmla="*/ 16750773 w 18288000"/>
              <a:gd name="connsiteY605" fmla="*/ 1332698 h 10288588"/>
              <a:gd name="connsiteX606" fmla="*/ 16740602 w 18288000"/>
              <a:gd name="connsiteY606" fmla="*/ 1326609 h 10288588"/>
              <a:gd name="connsiteX607" fmla="*/ 16730432 w 18288000"/>
              <a:gd name="connsiteY607" fmla="*/ 1322550 h 10288588"/>
              <a:gd name="connsiteX608" fmla="*/ 16718228 w 18288000"/>
              <a:gd name="connsiteY608" fmla="*/ 1320520 h 10288588"/>
              <a:gd name="connsiteX609" fmla="*/ 16708056 w 18288000"/>
              <a:gd name="connsiteY609" fmla="*/ 1318490 h 10288588"/>
              <a:gd name="connsiteX610" fmla="*/ 16695853 w 18288000"/>
              <a:gd name="connsiteY610" fmla="*/ 1318490 h 10288588"/>
              <a:gd name="connsiteX611" fmla="*/ 15101098 w 18288000"/>
              <a:gd name="connsiteY611" fmla="*/ 1318490 h 10288588"/>
              <a:gd name="connsiteX612" fmla="*/ 13152539 w 18288000"/>
              <a:gd name="connsiteY612" fmla="*/ 1318490 h 10288588"/>
              <a:gd name="connsiteX613" fmla="*/ 13140348 w 18288000"/>
              <a:gd name="connsiteY613" fmla="*/ 1320520 h 10288588"/>
              <a:gd name="connsiteX614" fmla="*/ 13130188 w 18288000"/>
              <a:gd name="connsiteY614" fmla="*/ 1322549 h 10288588"/>
              <a:gd name="connsiteX615" fmla="*/ 13120030 w 18288000"/>
              <a:gd name="connsiteY615" fmla="*/ 1326609 h 10288588"/>
              <a:gd name="connsiteX616" fmla="*/ 13109870 w 18288000"/>
              <a:gd name="connsiteY616" fmla="*/ 1332698 h 10288588"/>
              <a:gd name="connsiteX617" fmla="*/ 13099710 w 18288000"/>
              <a:gd name="connsiteY617" fmla="*/ 1338786 h 10288588"/>
              <a:gd name="connsiteX618" fmla="*/ 13091583 w 18288000"/>
              <a:gd name="connsiteY618" fmla="*/ 1344875 h 10288588"/>
              <a:gd name="connsiteX619" fmla="*/ 13083456 w 18288000"/>
              <a:gd name="connsiteY619" fmla="*/ 1350964 h 10288588"/>
              <a:gd name="connsiteX620" fmla="*/ 13075328 w 18288000"/>
              <a:gd name="connsiteY620" fmla="*/ 1361112 h 10288588"/>
              <a:gd name="connsiteX621" fmla="*/ 13067200 w 18288000"/>
              <a:gd name="connsiteY621" fmla="*/ 1369231 h 10288588"/>
              <a:gd name="connsiteX622" fmla="*/ 13061105 w 18288000"/>
              <a:gd name="connsiteY622" fmla="*/ 1379378 h 10288588"/>
              <a:gd name="connsiteX623" fmla="*/ 13055010 w 18288000"/>
              <a:gd name="connsiteY623" fmla="*/ 1389526 h 10288588"/>
              <a:gd name="connsiteX624" fmla="*/ 13052978 w 18288000"/>
              <a:gd name="connsiteY624" fmla="*/ 1399674 h 10288588"/>
              <a:gd name="connsiteX625" fmla="*/ 13048914 w 18288000"/>
              <a:gd name="connsiteY625" fmla="*/ 1411852 h 10288588"/>
              <a:gd name="connsiteX626" fmla="*/ 13046882 w 18288000"/>
              <a:gd name="connsiteY626" fmla="*/ 1424030 h 10288588"/>
              <a:gd name="connsiteX627" fmla="*/ 13046882 w 18288000"/>
              <a:gd name="connsiteY627" fmla="*/ 1436207 h 10288588"/>
              <a:gd name="connsiteX628" fmla="*/ 13046882 w 18288000"/>
              <a:gd name="connsiteY628" fmla="*/ 3031476 h 10288588"/>
              <a:gd name="connsiteX629" fmla="*/ 13046882 w 18288000"/>
              <a:gd name="connsiteY629" fmla="*/ 3041624 h 10288588"/>
              <a:gd name="connsiteX630" fmla="*/ 13048914 w 18288000"/>
              <a:gd name="connsiteY630" fmla="*/ 3053802 h 10288588"/>
              <a:gd name="connsiteX631" fmla="*/ 13052978 w 18288000"/>
              <a:gd name="connsiteY631" fmla="*/ 3063950 h 10288588"/>
              <a:gd name="connsiteX632" fmla="*/ 13055010 w 18288000"/>
              <a:gd name="connsiteY632" fmla="*/ 3076128 h 10288588"/>
              <a:gd name="connsiteX633" fmla="*/ 13061105 w 18288000"/>
              <a:gd name="connsiteY633" fmla="*/ 3086276 h 10288588"/>
              <a:gd name="connsiteX634" fmla="*/ 13067200 w 18288000"/>
              <a:gd name="connsiteY634" fmla="*/ 3094394 h 10288588"/>
              <a:gd name="connsiteX635" fmla="*/ 13075328 w 18288000"/>
              <a:gd name="connsiteY635" fmla="*/ 3104542 h 10288588"/>
              <a:gd name="connsiteX636" fmla="*/ 13083456 w 18288000"/>
              <a:gd name="connsiteY636" fmla="*/ 3112661 h 10288588"/>
              <a:gd name="connsiteX637" fmla="*/ 13091583 w 18288000"/>
              <a:gd name="connsiteY637" fmla="*/ 3118749 h 10288588"/>
              <a:gd name="connsiteX638" fmla="*/ 13099710 w 18288000"/>
              <a:gd name="connsiteY638" fmla="*/ 3126868 h 10288588"/>
              <a:gd name="connsiteX639" fmla="*/ 13109870 w 18288000"/>
              <a:gd name="connsiteY639" fmla="*/ 3132956 h 10288588"/>
              <a:gd name="connsiteX640" fmla="*/ 13120030 w 18288000"/>
              <a:gd name="connsiteY640" fmla="*/ 3137016 h 10288588"/>
              <a:gd name="connsiteX641" fmla="*/ 13130188 w 18288000"/>
              <a:gd name="connsiteY641" fmla="*/ 3141076 h 10288588"/>
              <a:gd name="connsiteX642" fmla="*/ 13140348 w 18288000"/>
              <a:gd name="connsiteY642" fmla="*/ 3143105 h 10288588"/>
              <a:gd name="connsiteX643" fmla="*/ 13152539 w 18288000"/>
              <a:gd name="connsiteY643" fmla="*/ 3145134 h 10288588"/>
              <a:gd name="connsiteX644" fmla="*/ 13164730 w 18288000"/>
              <a:gd name="connsiteY644" fmla="*/ 3145134 h 10288588"/>
              <a:gd name="connsiteX645" fmla="*/ 14755678 w 18288000"/>
              <a:gd name="connsiteY645" fmla="*/ 3145134 h 10288588"/>
              <a:gd name="connsiteX646" fmla="*/ 14767870 w 18288000"/>
              <a:gd name="connsiteY646" fmla="*/ 3145134 h 10288588"/>
              <a:gd name="connsiteX647" fmla="*/ 14778029 w 18288000"/>
              <a:gd name="connsiteY647" fmla="*/ 3143105 h 10288588"/>
              <a:gd name="connsiteX648" fmla="*/ 14790220 w 18288000"/>
              <a:gd name="connsiteY648" fmla="*/ 3141076 h 10288588"/>
              <a:gd name="connsiteX649" fmla="*/ 14800380 w 18288000"/>
              <a:gd name="connsiteY649" fmla="*/ 3137016 h 10288588"/>
              <a:gd name="connsiteX650" fmla="*/ 14810539 w 18288000"/>
              <a:gd name="connsiteY650" fmla="*/ 3132956 h 10288588"/>
              <a:gd name="connsiteX651" fmla="*/ 14820698 w 18288000"/>
              <a:gd name="connsiteY651" fmla="*/ 3126868 h 10288588"/>
              <a:gd name="connsiteX652" fmla="*/ 14828826 w 18288000"/>
              <a:gd name="connsiteY652" fmla="*/ 3118749 h 10288588"/>
              <a:gd name="connsiteX653" fmla="*/ 14836954 w 18288000"/>
              <a:gd name="connsiteY653" fmla="*/ 3112661 h 10288588"/>
              <a:gd name="connsiteX654" fmla="*/ 14845081 w 18288000"/>
              <a:gd name="connsiteY654" fmla="*/ 3104542 h 10288588"/>
              <a:gd name="connsiteX655" fmla="*/ 14851176 w 18288000"/>
              <a:gd name="connsiteY655" fmla="*/ 3094394 h 10288588"/>
              <a:gd name="connsiteX656" fmla="*/ 14857272 w 18288000"/>
              <a:gd name="connsiteY656" fmla="*/ 3086276 h 10288588"/>
              <a:gd name="connsiteX657" fmla="*/ 14863367 w 18288000"/>
              <a:gd name="connsiteY657" fmla="*/ 3076128 h 10288588"/>
              <a:gd name="connsiteX658" fmla="*/ 14867431 w 18288000"/>
              <a:gd name="connsiteY658" fmla="*/ 3063950 h 10288588"/>
              <a:gd name="connsiteX659" fmla="*/ 14869462 w 18288000"/>
              <a:gd name="connsiteY659" fmla="*/ 3053802 h 10288588"/>
              <a:gd name="connsiteX660" fmla="*/ 14871494 w 18288000"/>
              <a:gd name="connsiteY660" fmla="*/ 3041624 h 10288588"/>
              <a:gd name="connsiteX661" fmla="*/ 14873526 w 18288000"/>
              <a:gd name="connsiteY661" fmla="*/ 3031476 h 10288588"/>
              <a:gd name="connsiteX662" fmla="*/ 14873526 w 18288000"/>
              <a:gd name="connsiteY662" fmla="*/ 1436207 h 10288588"/>
              <a:gd name="connsiteX663" fmla="*/ 14871494 w 18288000"/>
              <a:gd name="connsiteY663" fmla="*/ 1424030 h 10288588"/>
              <a:gd name="connsiteX664" fmla="*/ 14869462 w 18288000"/>
              <a:gd name="connsiteY664" fmla="*/ 1411852 h 10288588"/>
              <a:gd name="connsiteX665" fmla="*/ 14867431 w 18288000"/>
              <a:gd name="connsiteY665" fmla="*/ 1399674 h 10288588"/>
              <a:gd name="connsiteX666" fmla="*/ 14863367 w 18288000"/>
              <a:gd name="connsiteY666" fmla="*/ 1389526 h 10288588"/>
              <a:gd name="connsiteX667" fmla="*/ 14857272 w 18288000"/>
              <a:gd name="connsiteY667" fmla="*/ 1379378 h 10288588"/>
              <a:gd name="connsiteX668" fmla="*/ 14851176 w 18288000"/>
              <a:gd name="connsiteY668" fmla="*/ 1369231 h 10288588"/>
              <a:gd name="connsiteX669" fmla="*/ 14845081 w 18288000"/>
              <a:gd name="connsiteY669" fmla="*/ 1361112 h 10288588"/>
              <a:gd name="connsiteX670" fmla="*/ 14836954 w 18288000"/>
              <a:gd name="connsiteY670" fmla="*/ 1350964 h 10288588"/>
              <a:gd name="connsiteX671" fmla="*/ 14828826 w 18288000"/>
              <a:gd name="connsiteY671" fmla="*/ 1344875 h 10288588"/>
              <a:gd name="connsiteX672" fmla="*/ 14820698 w 18288000"/>
              <a:gd name="connsiteY672" fmla="*/ 1338786 h 10288588"/>
              <a:gd name="connsiteX673" fmla="*/ 14810539 w 18288000"/>
              <a:gd name="connsiteY673" fmla="*/ 1332698 h 10288588"/>
              <a:gd name="connsiteX674" fmla="*/ 14800380 w 18288000"/>
              <a:gd name="connsiteY674" fmla="*/ 1326609 h 10288588"/>
              <a:gd name="connsiteX675" fmla="*/ 14790220 w 18288000"/>
              <a:gd name="connsiteY675" fmla="*/ 1322549 h 10288588"/>
              <a:gd name="connsiteX676" fmla="*/ 14778029 w 18288000"/>
              <a:gd name="connsiteY676" fmla="*/ 1320520 h 10288588"/>
              <a:gd name="connsiteX677" fmla="*/ 14767870 w 18288000"/>
              <a:gd name="connsiteY677" fmla="*/ 1318490 h 10288588"/>
              <a:gd name="connsiteX678" fmla="*/ 14755678 w 18288000"/>
              <a:gd name="connsiteY678" fmla="*/ 1318490 h 10288588"/>
              <a:gd name="connsiteX679" fmla="*/ 13164730 w 18288000"/>
              <a:gd name="connsiteY679" fmla="*/ 1318490 h 10288588"/>
              <a:gd name="connsiteX680" fmla="*/ 9275993 w 18288000"/>
              <a:gd name="connsiteY680" fmla="*/ 1318490 h 10288588"/>
              <a:gd name="connsiteX681" fmla="*/ 9263802 w 18288000"/>
              <a:gd name="connsiteY681" fmla="*/ 1320520 h 10288588"/>
              <a:gd name="connsiteX682" fmla="*/ 9253642 w 18288000"/>
              <a:gd name="connsiteY682" fmla="*/ 1322549 h 10288588"/>
              <a:gd name="connsiteX683" fmla="*/ 9243483 w 18288000"/>
              <a:gd name="connsiteY683" fmla="*/ 1326609 h 10288588"/>
              <a:gd name="connsiteX684" fmla="*/ 9233324 w 18288000"/>
              <a:gd name="connsiteY684" fmla="*/ 1332698 h 10288588"/>
              <a:gd name="connsiteX685" fmla="*/ 9223164 w 18288000"/>
              <a:gd name="connsiteY685" fmla="*/ 1338786 h 10288588"/>
              <a:gd name="connsiteX686" fmla="*/ 9215037 w 18288000"/>
              <a:gd name="connsiteY686" fmla="*/ 1344875 h 10288588"/>
              <a:gd name="connsiteX687" fmla="*/ 9204878 w 18288000"/>
              <a:gd name="connsiteY687" fmla="*/ 1350963 h 10288588"/>
              <a:gd name="connsiteX688" fmla="*/ 9196751 w 18288000"/>
              <a:gd name="connsiteY688" fmla="*/ 1361112 h 10288588"/>
              <a:gd name="connsiteX689" fmla="*/ 9190654 w 18288000"/>
              <a:gd name="connsiteY689" fmla="*/ 1369231 h 10288588"/>
              <a:gd name="connsiteX690" fmla="*/ 9184559 w 18288000"/>
              <a:gd name="connsiteY690" fmla="*/ 1379378 h 10288588"/>
              <a:gd name="connsiteX691" fmla="*/ 9178463 w 18288000"/>
              <a:gd name="connsiteY691" fmla="*/ 1389526 h 10288588"/>
              <a:gd name="connsiteX692" fmla="*/ 9176431 w 18288000"/>
              <a:gd name="connsiteY692" fmla="*/ 1399674 h 10288588"/>
              <a:gd name="connsiteX693" fmla="*/ 9172368 w 18288000"/>
              <a:gd name="connsiteY693" fmla="*/ 1411852 h 10288588"/>
              <a:gd name="connsiteX694" fmla="*/ 9170336 w 18288000"/>
              <a:gd name="connsiteY694" fmla="*/ 1424030 h 10288588"/>
              <a:gd name="connsiteX695" fmla="*/ 9170336 w 18288000"/>
              <a:gd name="connsiteY695" fmla="*/ 1436207 h 10288588"/>
              <a:gd name="connsiteX696" fmla="*/ 9170336 w 18288000"/>
              <a:gd name="connsiteY696" fmla="*/ 3031476 h 10288588"/>
              <a:gd name="connsiteX697" fmla="*/ 9170336 w 18288000"/>
              <a:gd name="connsiteY697" fmla="*/ 3041624 h 10288588"/>
              <a:gd name="connsiteX698" fmla="*/ 9172368 w 18288000"/>
              <a:gd name="connsiteY698" fmla="*/ 3053802 h 10288588"/>
              <a:gd name="connsiteX699" fmla="*/ 9176431 w 18288000"/>
              <a:gd name="connsiteY699" fmla="*/ 3063950 h 10288588"/>
              <a:gd name="connsiteX700" fmla="*/ 9178463 w 18288000"/>
              <a:gd name="connsiteY700" fmla="*/ 3076128 h 10288588"/>
              <a:gd name="connsiteX701" fmla="*/ 9184559 w 18288000"/>
              <a:gd name="connsiteY701" fmla="*/ 3086275 h 10288588"/>
              <a:gd name="connsiteX702" fmla="*/ 9190654 w 18288000"/>
              <a:gd name="connsiteY702" fmla="*/ 3094394 h 10288588"/>
              <a:gd name="connsiteX703" fmla="*/ 9196751 w 18288000"/>
              <a:gd name="connsiteY703" fmla="*/ 3104542 h 10288588"/>
              <a:gd name="connsiteX704" fmla="*/ 9204878 w 18288000"/>
              <a:gd name="connsiteY704" fmla="*/ 3112661 h 10288588"/>
              <a:gd name="connsiteX705" fmla="*/ 9215037 w 18288000"/>
              <a:gd name="connsiteY705" fmla="*/ 3118749 h 10288588"/>
              <a:gd name="connsiteX706" fmla="*/ 9223164 w 18288000"/>
              <a:gd name="connsiteY706" fmla="*/ 3126868 h 10288588"/>
              <a:gd name="connsiteX707" fmla="*/ 9233324 w 18288000"/>
              <a:gd name="connsiteY707" fmla="*/ 3132956 h 10288588"/>
              <a:gd name="connsiteX708" fmla="*/ 9243483 w 18288000"/>
              <a:gd name="connsiteY708" fmla="*/ 3137016 h 10288588"/>
              <a:gd name="connsiteX709" fmla="*/ 9253642 w 18288000"/>
              <a:gd name="connsiteY709" fmla="*/ 3141076 h 10288588"/>
              <a:gd name="connsiteX710" fmla="*/ 9263802 w 18288000"/>
              <a:gd name="connsiteY710" fmla="*/ 3143105 h 10288588"/>
              <a:gd name="connsiteX711" fmla="*/ 9275993 w 18288000"/>
              <a:gd name="connsiteY711" fmla="*/ 3145134 h 10288588"/>
              <a:gd name="connsiteX712" fmla="*/ 9288184 w 18288000"/>
              <a:gd name="connsiteY712" fmla="*/ 3145134 h 10288588"/>
              <a:gd name="connsiteX713" fmla="*/ 10879132 w 18288000"/>
              <a:gd name="connsiteY713" fmla="*/ 3145134 h 10288588"/>
              <a:gd name="connsiteX714" fmla="*/ 10891323 w 18288000"/>
              <a:gd name="connsiteY714" fmla="*/ 3145134 h 10288588"/>
              <a:gd name="connsiteX715" fmla="*/ 10901483 w 18288000"/>
              <a:gd name="connsiteY715" fmla="*/ 3143105 h 10288588"/>
              <a:gd name="connsiteX716" fmla="*/ 10913674 w 18288000"/>
              <a:gd name="connsiteY716" fmla="*/ 3141076 h 10288588"/>
              <a:gd name="connsiteX717" fmla="*/ 10923833 w 18288000"/>
              <a:gd name="connsiteY717" fmla="*/ 3137016 h 10288588"/>
              <a:gd name="connsiteX718" fmla="*/ 10933993 w 18288000"/>
              <a:gd name="connsiteY718" fmla="*/ 3132956 h 10288588"/>
              <a:gd name="connsiteX719" fmla="*/ 10944152 w 18288000"/>
              <a:gd name="connsiteY719" fmla="*/ 3126868 h 10288588"/>
              <a:gd name="connsiteX720" fmla="*/ 10952280 w 18288000"/>
              <a:gd name="connsiteY720" fmla="*/ 3118749 h 10288588"/>
              <a:gd name="connsiteX721" fmla="*/ 10960407 w 18288000"/>
              <a:gd name="connsiteY721" fmla="*/ 3112661 h 10288588"/>
              <a:gd name="connsiteX722" fmla="*/ 10968535 w 18288000"/>
              <a:gd name="connsiteY722" fmla="*/ 3104542 h 10288588"/>
              <a:gd name="connsiteX723" fmla="*/ 10974630 w 18288000"/>
              <a:gd name="connsiteY723" fmla="*/ 3094394 h 10288588"/>
              <a:gd name="connsiteX724" fmla="*/ 10980726 w 18288000"/>
              <a:gd name="connsiteY724" fmla="*/ 3086275 h 10288588"/>
              <a:gd name="connsiteX725" fmla="*/ 10984790 w 18288000"/>
              <a:gd name="connsiteY725" fmla="*/ 3076128 h 10288588"/>
              <a:gd name="connsiteX726" fmla="*/ 10988853 w 18288000"/>
              <a:gd name="connsiteY726" fmla="*/ 3063950 h 10288588"/>
              <a:gd name="connsiteX727" fmla="*/ 10990885 w 18288000"/>
              <a:gd name="connsiteY727" fmla="*/ 3053802 h 10288588"/>
              <a:gd name="connsiteX728" fmla="*/ 10994948 w 18288000"/>
              <a:gd name="connsiteY728" fmla="*/ 3041624 h 10288588"/>
              <a:gd name="connsiteX729" fmla="*/ 10996980 w 18288000"/>
              <a:gd name="connsiteY729" fmla="*/ 3031476 h 10288588"/>
              <a:gd name="connsiteX730" fmla="*/ 10996980 w 18288000"/>
              <a:gd name="connsiteY730" fmla="*/ 1436207 h 10288588"/>
              <a:gd name="connsiteX731" fmla="*/ 10994948 w 18288000"/>
              <a:gd name="connsiteY731" fmla="*/ 1424030 h 10288588"/>
              <a:gd name="connsiteX732" fmla="*/ 10990885 w 18288000"/>
              <a:gd name="connsiteY732" fmla="*/ 1411852 h 10288588"/>
              <a:gd name="connsiteX733" fmla="*/ 10988853 w 18288000"/>
              <a:gd name="connsiteY733" fmla="*/ 1399674 h 10288588"/>
              <a:gd name="connsiteX734" fmla="*/ 10984790 w 18288000"/>
              <a:gd name="connsiteY734" fmla="*/ 1389526 h 10288588"/>
              <a:gd name="connsiteX735" fmla="*/ 10980726 w 18288000"/>
              <a:gd name="connsiteY735" fmla="*/ 1379378 h 10288588"/>
              <a:gd name="connsiteX736" fmla="*/ 10974630 w 18288000"/>
              <a:gd name="connsiteY736" fmla="*/ 1369231 h 10288588"/>
              <a:gd name="connsiteX737" fmla="*/ 10968535 w 18288000"/>
              <a:gd name="connsiteY737" fmla="*/ 1361112 h 10288588"/>
              <a:gd name="connsiteX738" fmla="*/ 10960407 w 18288000"/>
              <a:gd name="connsiteY738" fmla="*/ 1350963 h 10288588"/>
              <a:gd name="connsiteX739" fmla="*/ 10952280 w 18288000"/>
              <a:gd name="connsiteY739" fmla="*/ 1344875 h 10288588"/>
              <a:gd name="connsiteX740" fmla="*/ 10944152 w 18288000"/>
              <a:gd name="connsiteY740" fmla="*/ 1338786 h 10288588"/>
              <a:gd name="connsiteX741" fmla="*/ 10933993 w 18288000"/>
              <a:gd name="connsiteY741" fmla="*/ 1332698 h 10288588"/>
              <a:gd name="connsiteX742" fmla="*/ 10923833 w 18288000"/>
              <a:gd name="connsiteY742" fmla="*/ 1326609 h 10288588"/>
              <a:gd name="connsiteX743" fmla="*/ 10913674 w 18288000"/>
              <a:gd name="connsiteY743" fmla="*/ 1322549 h 10288588"/>
              <a:gd name="connsiteX744" fmla="*/ 10901483 w 18288000"/>
              <a:gd name="connsiteY744" fmla="*/ 1320520 h 10288588"/>
              <a:gd name="connsiteX745" fmla="*/ 10891323 w 18288000"/>
              <a:gd name="connsiteY745" fmla="*/ 1318490 h 10288588"/>
              <a:gd name="connsiteX746" fmla="*/ 10879132 w 18288000"/>
              <a:gd name="connsiteY746" fmla="*/ 1318490 h 10288588"/>
              <a:gd name="connsiteX747" fmla="*/ 9288184 w 18288000"/>
              <a:gd name="connsiteY747" fmla="*/ 1318490 h 10288588"/>
              <a:gd name="connsiteX748" fmla="*/ 0 w 18288000"/>
              <a:gd name="connsiteY748" fmla="*/ 0 h 10288588"/>
              <a:gd name="connsiteX749" fmla="*/ 18288000 w 18288000"/>
              <a:gd name="connsiteY749" fmla="*/ 0 h 10288588"/>
              <a:gd name="connsiteX750" fmla="*/ 18288000 w 18288000"/>
              <a:gd name="connsiteY750" fmla="*/ 10288588 h 10288588"/>
              <a:gd name="connsiteX751" fmla="*/ 0 w 18288000"/>
              <a:gd name="connsiteY751" fmla="*/ 10288588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</a:cxnLst>
            <a:rect l="l" t="t" r="r" b="b"/>
            <a:pathLst>
              <a:path w="18288000" h="10288588">
                <a:moveTo>
                  <a:pt x="13152539" y="7143455"/>
                </a:moveTo>
                <a:lnTo>
                  <a:pt x="13140348" y="7145485"/>
                </a:lnTo>
                <a:lnTo>
                  <a:pt x="13130188" y="7147515"/>
                </a:lnTo>
                <a:lnTo>
                  <a:pt x="13120030" y="7151574"/>
                </a:lnTo>
                <a:lnTo>
                  <a:pt x="13109870" y="7157663"/>
                </a:lnTo>
                <a:lnTo>
                  <a:pt x="13099710" y="7161722"/>
                </a:lnTo>
                <a:lnTo>
                  <a:pt x="13091583" y="7169840"/>
                </a:lnTo>
                <a:lnTo>
                  <a:pt x="13083456" y="7175929"/>
                </a:lnTo>
                <a:lnTo>
                  <a:pt x="13075328" y="7184048"/>
                </a:lnTo>
                <a:lnTo>
                  <a:pt x="13067200" y="7194196"/>
                </a:lnTo>
                <a:lnTo>
                  <a:pt x="13061105" y="7202314"/>
                </a:lnTo>
                <a:lnTo>
                  <a:pt x="13055010" y="7212462"/>
                </a:lnTo>
                <a:lnTo>
                  <a:pt x="13052978" y="7224639"/>
                </a:lnTo>
                <a:lnTo>
                  <a:pt x="13048914" y="7234787"/>
                </a:lnTo>
                <a:lnTo>
                  <a:pt x="13046882" y="7246965"/>
                </a:lnTo>
                <a:lnTo>
                  <a:pt x="13046882" y="7257113"/>
                </a:lnTo>
                <a:lnTo>
                  <a:pt x="13046882" y="8852382"/>
                </a:lnTo>
                <a:lnTo>
                  <a:pt x="13046882" y="8864560"/>
                </a:lnTo>
                <a:lnTo>
                  <a:pt x="13048914" y="8876738"/>
                </a:lnTo>
                <a:lnTo>
                  <a:pt x="13052978" y="8888915"/>
                </a:lnTo>
                <a:lnTo>
                  <a:pt x="13055010" y="8901092"/>
                </a:lnTo>
                <a:lnTo>
                  <a:pt x="13061105" y="8909210"/>
                </a:lnTo>
                <a:lnTo>
                  <a:pt x="13067200" y="8919358"/>
                </a:lnTo>
                <a:lnTo>
                  <a:pt x="13075328" y="8929508"/>
                </a:lnTo>
                <a:lnTo>
                  <a:pt x="13083456" y="8937625"/>
                </a:lnTo>
                <a:lnTo>
                  <a:pt x="13091583" y="8943714"/>
                </a:lnTo>
                <a:lnTo>
                  <a:pt x="13099710" y="8951832"/>
                </a:lnTo>
                <a:lnTo>
                  <a:pt x="13109870" y="8955892"/>
                </a:lnTo>
                <a:lnTo>
                  <a:pt x="13120030" y="8961980"/>
                </a:lnTo>
                <a:lnTo>
                  <a:pt x="13130188" y="8966040"/>
                </a:lnTo>
                <a:lnTo>
                  <a:pt x="13140348" y="8968070"/>
                </a:lnTo>
                <a:lnTo>
                  <a:pt x="13152539" y="8970099"/>
                </a:lnTo>
                <a:lnTo>
                  <a:pt x="13164730" y="8970099"/>
                </a:lnTo>
                <a:lnTo>
                  <a:pt x="14755678" y="8970099"/>
                </a:lnTo>
                <a:lnTo>
                  <a:pt x="14767870" y="8970099"/>
                </a:lnTo>
                <a:lnTo>
                  <a:pt x="14778029" y="8968070"/>
                </a:lnTo>
                <a:lnTo>
                  <a:pt x="14790220" y="8966040"/>
                </a:lnTo>
                <a:lnTo>
                  <a:pt x="14800380" y="8961980"/>
                </a:lnTo>
                <a:lnTo>
                  <a:pt x="14810539" y="8955892"/>
                </a:lnTo>
                <a:lnTo>
                  <a:pt x="14820698" y="8951832"/>
                </a:lnTo>
                <a:lnTo>
                  <a:pt x="14828826" y="8943714"/>
                </a:lnTo>
                <a:lnTo>
                  <a:pt x="14836954" y="8937625"/>
                </a:lnTo>
                <a:lnTo>
                  <a:pt x="14845081" y="8929508"/>
                </a:lnTo>
                <a:lnTo>
                  <a:pt x="14851176" y="8919358"/>
                </a:lnTo>
                <a:lnTo>
                  <a:pt x="14857272" y="8909210"/>
                </a:lnTo>
                <a:lnTo>
                  <a:pt x="14863367" y="8901092"/>
                </a:lnTo>
                <a:lnTo>
                  <a:pt x="14867431" y="8888915"/>
                </a:lnTo>
                <a:lnTo>
                  <a:pt x="14869462" y="8876738"/>
                </a:lnTo>
                <a:lnTo>
                  <a:pt x="14871494" y="8864560"/>
                </a:lnTo>
                <a:lnTo>
                  <a:pt x="14873526" y="8852382"/>
                </a:lnTo>
                <a:lnTo>
                  <a:pt x="14873526" y="7257113"/>
                </a:lnTo>
                <a:lnTo>
                  <a:pt x="14871494" y="7246965"/>
                </a:lnTo>
                <a:lnTo>
                  <a:pt x="14869462" y="7234787"/>
                </a:lnTo>
                <a:lnTo>
                  <a:pt x="14867431" y="7224639"/>
                </a:lnTo>
                <a:lnTo>
                  <a:pt x="14863367" y="7212462"/>
                </a:lnTo>
                <a:lnTo>
                  <a:pt x="14857272" y="7202314"/>
                </a:lnTo>
                <a:lnTo>
                  <a:pt x="14851176" y="7194196"/>
                </a:lnTo>
                <a:lnTo>
                  <a:pt x="14845081" y="7184048"/>
                </a:lnTo>
                <a:lnTo>
                  <a:pt x="14836954" y="7175929"/>
                </a:lnTo>
                <a:lnTo>
                  <a:pt x="14828826" y="7169840"/>
                </a:lnTo>
                <a:lnTo>
                  <a:pt x="14820698" y="7161722"/>
                </a:lnTo>
                <a:lnTo>
                  <a:pt x="14810539" y="7157663"/>
                </a:lnTo>
                <a:lnTo>
                  <a:pt x="14800380" y="7151574"/>
                </a:lnTo>
                <a:lnTo>
                  <a:pt x="14790220" y="7147515"/>
                </a:lnTo>
                <a:lnTo>
                  <a:pt x="14778029" y="7145485"/>
                </a:lnTo>
                <a:lnTo>
                  <a:pt x="14767870" y="7143455"/>
                </a:lnTo>
                <a:lnTo>
                  <a:pt x="14755678" y="7143455"/>
                </a:lnTo>
                <a:lnTo>
                  <a:pt x="13164730" y="7143455"/>
                </a:lnTo>
                <a:close/>
                <a:moveTo>
                  <a:pt x="9275993" y="7143455"/>
                </a:moveTo>
                <a:lnTo>
                  <a:pt x="9263802" y="7145485"/>
                </a:lnTo>
                <a:lnTo>
                  <a:pt x="9253642" y="7147515"/>
                </a:lnTo>
                <a:lnTo>
                  <a:pt x="9243483" y="7151574"/>
                </a:lnTo>
                <a:lnTo>
                  <a:pt x="9233324" y="7157663"/>
                </a:lnTo>
                <a:lnTo>
                  <a:pt x="9223164" y="7161722"/>
                </a:lnTo>
                <a:lnTo>
                  <a:pt x="9215037" y="7169840"/>
                </a:lnTo>
                <a:lnTo>
                  <a:pt x="9204878" y="7175929"/>
                </a:lnTo>
                <a:lnTo>
                  <a:pt x="9196751" y="7184048"/>
                </a:lnTo>
                <a:lnTo>
                  <a:pt x="9190654" y="7194196"/>
                </a:lnTo>
                <a:lnTo>
                  <a:pt x="9184559" y="7202314"/>
                </a:lnTo>
                <a:lnTo>
                  <a:pt x="9178463" y="7212462"/>
                </a:lnTo>
                <a:lnTo>
                  <a:pt x="9176431" y="7224639"/>
                </a:lnTo>
                <a:lnTo>
                  <a:pt x="9172368" y="7234787"/>
                </a:lnTo>
                <a:lnTo>
                  <a:pt x="9170336" y="7246965"/>
                </a:lnTo>
                <a:lnTo>
                  <a:pt x="9170336" y="7257113"/>
                </a:lnTo>
                <a:lnTo>
                  <a:pt x="9170336" y="8852382"/>
                </a:lnTo>
                <a:lnTo>
                  <a:pt x="9170336" y="8864560"/>
                </a:lnTo>
                <a:lnTo>
                  <a:pt x="9172368" y="8876738"/>
                </a:lnTo>
                <a:lnTo>
                  <a:pt x="9176431" y="8888915"/>
                </a:lnTo>
                <a:lnTo>
                  <a:pt x="9178463" y="8901092"/>
                </a:lnTo>
                <a:lnTo>
                  <a:pt x="9184559" y="8909210"/>
                </a:lnTo>
                <a:lnTo>
                  <a:pt x="9190654" y="8919358"/>
                </a:lnTo>
                <a:lnTo>
                  <a:pt x="9196751" y="8929508"/>
                </a:lnTo>
                <a:lnTo>
                  <a:pt x="9204878" y="8937625"/>
                </a:lnTo>
                <a:lnTo>
                  <a:pt x="9215037" y="8943714"/>
                </a:lnTo>
                <a:lnTo>
                  <a:pt x="9223164" y="8951832"/>
                </a:lnTo>
                <a:lnTo>
                  <a:pt x="9233324" y="8955892"/>
                </a:lnTo>
                <a:lnTo>
                  <a:pt x="9243483" y="8961980"/>
                </a:lnTo>
                <a:lnTo>
                  <a:pt x="9253642" y="8966040"/>
                </a:lnTo>
                <a:lnTo>
                  <a:pt x="9263802" y="8968070"/>
                </a:lnTo>
                <a:lnTo>
                  <a:pt x="9275993" y="8970099"/>
                </a:lnTo>
                <a:lnTo>
                  <a:pt x="9288184" y="8970099"/>
                </a:lnTo>
                <a:lnTo>
                  <a:pt x="10879132" y="8970099"/>
                </a:lnTo>
                <a:lnTo>
                  <a:pt x="10891323" y="8970099"/>
                </a:lnTo>
                <a:lnTo>
                  <a:pt x="10901483" y="8968070"/>
                </a:lnTo>
                <a:lnTo>
                  <a:pt x="10913674" y="8966040"/>
                </a:lnTo>
                <a:lnTo>
                  <a:pt x="10923833" y="8961980"/>
                </a:lnTo>
                <a:lnTo>
                  <a:pt x="10933993" y="8955892"/>
                </a:lnTo>
                <a:lnTo>
                  <a:pt x="10944152" y="8951832"/>
                </a:lnTo>
                <a:lnTo>
                  <a:pt x="10952280" y="8943714"/>
                </a:lnTo>
                <a:lnTo>
                  <a:pt x="10960407" y="8937625"/>
                </a:lnTo>
                <a:lnTo>
                  <a:pt x="10968535" y="8929508"/>
                </a:lnTo>
                <a:lnTo>
                  <a:pt x="10974630" y="8919358"/>
                </a:lnTo>
                <a:lnTo>
                  <a:pt x="10980726" y="8909210"/>
                </a:lnTo>
                <a:lnTo>
                  <a:pt x="10984790" y="8901092"/>
                </a:lnTo>
                <a:lnTo>
                  <a:pt x="10988853" y="8888915"/>
                </a:lnTo>
                <a:lnTo>
                  <a:pt x="10990885" y="8876738"/>
                </a:lnTo>
                <a:lnTo>
                  <a:pt x="10994948" y="8864560"/>
                </a:lnTo>
                <a:lnTo>
                  <a:pt x="10996980" y="8852382"/>
                </a:lnTo>
                <a:lnTo>
                  <a:pt x="10996980" y="7257113"/>
                </a:lnTo>
                <a:lnTo>
                  <a:pt x="10994948" y="7246965"/>
                </a:lnTo>
                <a:lnTo>
                  <a:pt x="10990885" y="7234787"/>
                </a:lnTo>
                <a:lnTo>
                  <a:pt x="10988853" y="7224639"/>
                </a:lnTo>
                <a:lnTo>
                  <a:pt x="10984790" y="7212462"/>
                </a:lnTo>
                <a:lnTo>
                  <a:pt x="10980726" y="7202314"/>
                </a:lnTo>
                <a:lnTo>
                  <a:pt x="10974630" y="7194196"/>
                </a:lnTo>
                <a:lnTo>
                  <a:pt x="10968535" y="7184048"/>
                </a:lnTo>
                <a:lnTo>
                  <a:pt x="10960407" y="7175929"/>
                </a:lnTo>
                <a:lnTo>
                  <a:pt x="10952280" y="7169840"/>
                </a:lnTo>
                <a:lnTo>
                  <a:pt x="10944152" y="7161722"/>
                </a:lnTo>
                <a:lnTo>
                  <a:pt x="10933993" y="7157663"/>
                </a:lnTo>
                <a:lnTo>
                  <a:pt x="10923833" y="7151574"/>
                </a:lnTo>
                <a:lnTo>
                  <a:pt x="10913674" y="7147515"/>
                </a:lnTo>
                <a:lnTo>
                  <a:pt x="10901483" y="7145485"/>
                </a:lnTo>
                <a:lnTo>
                  <a:pt x="10891323" y="7143455"/>
                </a:lnTo>
                <a:lnTo>
                  <a:pt x="10879132" y="7143455"/>
                </a:lnTo>
                <a:lnTo>
                  <a:pt x="9288184" y="7143455"/>
                </a:lnTo>
                <a:close/>
                <a:moveTo>
                  <a:pt x="15088892" y="5205179"/>
                </a:moveTo>
                <a:lnTo>
                  <a:pt x="15076688" y="5207208"/>
                </a:lnTo>
                <a:lnTo>
                  <a:pt x="15066518" y="5209238"/>
                </a:lnTo>
                <a:lnTo>
                  <a:pt x="15056347" y="5213297"/>
                </a:lnTo>
                <a:lnTo>
                  <a:pt x="15046176" y="5219386"/>
                </a:lnTo>
                <a:lnTo>
                  <a:pt x="15036006" y="5223445"/>
                </a:lnTo>
                <a:lnTo>
                  <a:pt x="15027870" y="5231564"/>
                </a:lnTo>
                <a:lnTo>
                  <a:pt x="15019732" y="5237652"/>
                </a:lnTo>
                <a:lnTo>
                  <a:pt x="15011596" y="5245770"/>
                </a:lnTo>
                <a:lnTo>
                  <a:pt x="15005494" y="5255918"/>
                </a:lnTo>
                <a:lnTo>
                  <a:pt x="14999392" y="5264037"/>
                </a:lnTo>
                <a:lnTo>
                  <a:pt x="14993289" y="5274185"/>
                </a:lnTo>
                <a:lnTo>
                  <a:pt x="14991255" y="5286363"/>
                </a:lnTo>
                <a:lnTo>
                  <a:pt x="14987186" y="5296511"/>
                </a:lnTo>
                <a:lnTo>
                  <a:pt x="14985152" y="5308688"/>
                </a:lnTo>
                <a:lnTo>
                  <a:pt x="14985152" y="5318837"/>
                </a:lnTo>
                <a:lnTo>
                  <a:pt x="14985152" y="6914106"/>
                </a:lnTo>
                <a:lnTo>
                  <a:pt x="14985152" y="6928313"/>
                </a:lnTo>
                <a:lnTo>
                  <a:pt x="14987186" y="6940491"/>
                </a:lnTo>
                <a:lnTo>
                  <a:pt x="14991255" y="6950639"/>
                </a:lnTo>
                <a:lnTo>
                  <a:pt x="14993289" y="6962816"/>
                </a:lnTo>
                <a:lnTo>
                  <a:pt x="14999392" y="6972964"/>
                </a:lnTo>
                <a:lnTo>
                  <a:pt x="15005494" y="6981083"/>
                </a:lnTo>
                <a:lnTo>
                  <a:pt x="15011596" y="6991231"/>
                </a:lnTo>
                <a:lnTo>
                  <a:pt x="15019732" y="6999349"/>
                </a:lnTo>
                <a:lnTo>
                  <a:pt x="15027870" y="7005438"/>
                </a:lnTo>
                <a:lnTo>
                  <a:pt x="15036006" y="7013557"/>
                </a:lnTo>
                <a:lnTo>
                  <a:pt x="15046176" y="7017615"/>
                </a:lnTo>
                <a:lnTo>
                  <a:pt x="15056347" y="7023704"/>
                </a:lnTo>
                <a:lnTo>
                  <a:pt x="15066518" y="7027763"/>
                </a:lnTo>
                <a:lnTo>
                  <a:pt x="15076688" y="7029794"/>
                </a:lnTo>
                <a:lnTo>
                  <a:pt x="15088892" y="7031823"/>
                </a:lnTo>
                <a:lnTo>
                  <a:pt x="15101098" y="7031823"/>
                </a:lnTo>
                <a:lnTo>
                  <a:pt x="16695853" y="7031823"/>
                </a:lnTo>
                <a:lnTo>
                  <a:pt x="16708056" y="7031823"/>
                </a:lnTo>
                <a:lnTo>
                  <a:pt x="16718228" y="7029794"/>
                </a:lnTo>
                <a:lnTo>
                  <a:pt x="16730432" y="7027763"/>
                </a:lnTo>
                <a:lnTo>
                  <a:pt x="16740602" y="7023704"/>
                </a:lnTo>
                <a:lnTo>
                  <a:pt x="16750773" y="7017615"/>
                </a:lnTo>
                <a:lnTo>
                  <a:pt x="16760944" y="7013557"/>
                </a:lnTo>
                <a:lnTo>
                  <a:pt x="16769080" y="7005438"/>
                </a:lnTo>
                <a:lnTo>
                  <a:pt x="16777218" y="6999349"/>
                </a:lnTo>
                <a:lnTo>
                  <a:pt x="16785352" y="6991231"/>
                </a:lnTo>
                <a:lnTo>
                  <a:pt x="16791456" y="6981083"/>
                </a:lnTo>
                <a:lnTo>
                  <a:pt x="16797558" y="6972964"/>
                </a:lnTo>
                <a:lnTo>
                  <a:pt x="16801626" y="6962816"/>
                </a:lnTo>
                <a:lnTo>
                  <a:pt x="16805696" y="6950639"/>
                </a:lnTo>
                <a:lnTo>
                  <a:pt x="16807728" y="6940491"/>
                </a:lnTo>
                <a:lnTo>
                  <a:pt x="16809764" y="6928313"/>
                </a:lnTo>
                <a:lnTo>
                  <a:pt x="16811796" y="6914106"/>
                </a:lnTo>
                <a:lnTo>
                  <a:pt x="16811796" y="5318837"/>
                </a:lnTo>
                <a:lnTo>
                  <a:pt x="16809764" y="5308688"/>
                </a:lnTo>
                <a:lnTo>
                  <a:pt x="16807728" y="5296511"/>
                </a:lnTo>
                <a:lnTo>
                  <a:pt x="16805696" y="5286363"/>
                </a:lnTo>
                <a:lnTo>
                  <a:pt x="16801626" y="5274185"/>
                </a:lnTo>
                <a:lnTo>
                  <a:pt x="16797558" y="5264037"/>
                </a:lnTo>
                <a:lnTo>
                  <a:pt x="16791456" y="5255918"/>
                </a:lnTo>
                <a:lnTo>
                  <a:pt x="16785352" y="5245770"/>
                </a:lnTo>
                <a:lnTo>
                  <a:pt x="16777218" y="5237652"/>
                </a:lnTo>
                <a:lnTo>
                  <a:pt x="16769080" y="5231564"/>
                </a:lnTo>
                <a:lnTo>
                  <a:pt x="16760944" y="5223445"/>
                </a:lnTo>
                <a:lnTo>
                  <a:pt x="16750773" y="5219386"/>
                </a:lnTo>
                <a:lnTo>
                  <a:pt x="16740602" y="5213297"/>
                </a:lnTo>
                <a:lnTo>
                  <a:pt x="16730432" y="5209238"/>
                </a:lnTo>
                <a:lnTo>
                  <a:pt x="16718228" y="5207208"/>
                </a:lnTo>
                <a:lnTo>
                  <a:pt x="16708056" y="5205179"/>
                </a:lnTo>
                <a:lnTo>
                  <a:pt x="16695853" y="5205179"/>
                </a:lnTo>
                <a:lnTo>
                  <a:pt x="15101098" y="5205179"/>
                </a:lnTo>
                <a:close/>
                <a:moveTo>
                  <a:pt x="11212346" y="5205179"/>
                </a:moveTo>
                <a:lnTo>
                  <a:pt x="11200142" y="5207208"/>
                </a:lnTo>
                <a:lnTo>
                  <a:pt x="11189972" y="5209238"/>
                </a:lnTo>
                <a:lnTo>
                  <a:pt x="11179801" y="5213297"/>
                </a:lnTo>
                <a:lnTo>
                  <a:pt x="11169630" y="5219386"/>
                </a:lnTo>
                <a:lnTo>
                  <a:pt x="11159460" y="5223445"/>
                </a:lnTo>
                <a:lnTo>
                  <a:pt x="11151324" y="5231564"/>
                </a:lnTo>
                <a:lnTo>
                  <a:pt x="11143186" y="5237652"/>
                </a:lnTo>
                <a:lnTo>
                  <a:pt x="11135050" y="5245770"/>
                </a:lnTo>
                <a:lnTo>
                  <a:pt x="11128948" y="5255918"/>
                </a:lnTo>
                <a:lnTo>
                  <a:pt x="11122845" y="5264037"/>
                </a:lnTo>
                <a:lnTo>
                  <a:pt x="11116743" y="5274185"/>
                </a:lnTo>
                <a:lnTo>
                  <a:pt x="11114709" y="5286363"/>
                </a:lnTo>
                <a:lnTo>
                  <a:pt x="11110640" y="5296511"/>
                </a:lnTo>
                <a:lnTo>
                  <a:pt x="11108606" y="5308688"/>
                </a:lnTo>
                <a:lnTo>
                  <a:pt x="11108606" y="5318837"/>
                </a:lnTo>
                <a:lnTo>
                  <a:pt x="11108606" y="6914106"/>
                </a:lnTo>
                <a:lnTo>
                  <a:pt x="11108606" y="6928313"/>
                </a:lnTo>
                <a:lnTo>
                  <a:pt x="11110640" y="6940491"/>
                </a:lnTo>
                <a:lnTo>
                  <a:pt x="11114709" y="6950639"/>
                </a:lnTo>
                <a:lnTo>
                  <a:pt x="11116743" y="6962816"/>
                </a:lnTo>
                <a:lnTo>
                  <a:pt x="11122845" y="6972964"/>
                </a:lnTo>
                <a:lnTo>
                  <a:pt x="11128948" y="6981083"/>
                </a:lnTo>
                <a:lnTo>
                  <a:pt x="11135050" y="6991231"/>
                </a:lnTo>
                <a:lnTo>
                  <a:pt x="11143186" y="6999349"/>
                </a:lnTo>
                <a:lnTo>
                  <a:pt x="11151324" y="7005438"/>
                </a:lnTo>
                <a:lnTo>
                  <a:pt x="11159460" y="7013557"/>
                </a:lnTo>
                <a:lnTo>
                  <a:pt x="11169630" y="7017615"/>
                </a:lnTo>
                <a:lnTo>
                  <a:pt x="11179801" y="7023704"/>
                </a:lnTo>
                <a:lnTo>
                  <a:pt x="11189972" y="7027763"/>
                </a:lnTo>
                <a:lnTo>
                  <a:pt x="11200142" y="7029794"/>
                </a:lnTo>
                <a:lnTo>
                  <a:pt x="11212346" y="7031823"/>
                </a:lnTo>
                <a:lnTo>
                  <a:pt x="11224552" y="7031823"/>
                </a:lnTo>
                <a:lnTo>
                  <a:pt x="12819306" y="7031823"/>
                </a:lnTo>
                <a:lnTo>
                  <a:pt x="12831510" y="7031823"/>
                </a:lnTo>
                <a:lnTo>
                  <a:pt x="12841681" y="7029794"/>
                </a:lnTo>
                <a:lnTo>
                  <a:pt x="12853886" y="7027763"/>
                </a:lnTo>
                <a:lnTo>
                  <a:pt x="12864057" y="7023704"/>
                </a:lnTo>
                <a:lnTo>
                  <a:pt x="12874227" y="7017615"/>
                </a:lnTo>
                <a:lnTo>
                  <a:pt x="12884397" y="7013557"/>
                </a:lnTo>
                <a:lnTo>
                  <a:pt x="12892534" y="7005438"/>
                </a:lnTo>
                <a:lnTo>
                  <a:pt x="12900671" y="6999349"/>
                </a:lnTo>
                <a:lnTo>
                  <a:pt x="12908808" y="6991231"/>
                </a:lnTo>
                <a:lnTo>
                  <a:pt x="12914909" y="6981083"/>
                </a:lnTo>
                <a:lnTo>
                  <a:pt x="12921012" y="6972964"/>
                </a:lnTo>
                <a:lnTo>
                  <a:pt x="12925080" y="6962816"/>
                </a:lnTo>
                <a:lnTo>
                  <a:pt x="12929148" y="6950639"/>
                </a:lnTo>
                <a:lnTo>
                  <a:pt x="12931183" y="6940491"/>
                </a:lnTo>
                <a:lnTo>
                  <a:pt x="12933217" y="6928313"/>
                </a:lnTo>
                <a:lnTo>
                  <a:pt x="12935251" y="6914106"/>
                </a:lnTo>
                <a:lnTo>
                  <a:pt x="12935251" y="5318837"/>
                </a:lnTo>
                <a:lnTo>
                  <a:pt x="12933217" y="5308688"/>
                </a:lnTo>
                <a:lnTo>
                  <a:pt x="12931183" y="5296511"/>
                </a:lnTo>
                <a:lnTo>
                  <a:pt x="12929148" y="5286363"/>
                </a:lnTo>
                <a:lnTo>
                  <a:pt x="12925080" y="5274185"/>
                </a:lnTo>
                <a:lnTo>
                  <a:pt x="12921012" y="5264037"/>
                </a:lnTo>
                <a:lnTo>
                  <a:pt x="12914909" y="5255918"/>
                </a:lnTo>
                <a:lnTo>
                  <a:pt x="12908808" y="5245770"/>
                </a:lnTo>
                <a:lnTo>
                  <a:pt x="12900671" y="5237652"/>
                </a:lnTo>
                <a:lnTo>
                  <a:pt x="12892534" y="5231564"/>
                </a:lnTo>
                <a:lnTo>
                  <a:pt x="12884397" y="5223445"/>
                </a:lnTo>
                <a:lnTo>
                  <a:pt x="12874227" y="5219386"/>
                </a:lnTo>
                <a:lnTo>
                  <a:pt x="12864057" y="5213297"/>
                </a:lnTo>
                <a:lnTo>
                  <a:pt x="12853886" y="5209238"/>
                </a:lnTo>
                <a:lnTo>
                  <a:pt x="12841681" y="5207208"/>
                </a:lnTo>
                <a:lnTo>
                  <a:pt x="12831510" y="5205179"/>
                </a:lnTo>
                <a:lnTo>
                  <a:pt x="12819306" y="5205179"/>
                </a:lnTo>
                <a:lnTo>
                  <a:pt x="11224552" y="5205179"/>
                </a:lnTo>
                <a:close/>
                <a:moveTo>
                  <a:pt x="9275993" y="5205179"/>
                </a:moveTo>
                <a:lnTo>
                  <a:pt x="9263802" y="5207208"/>
                </a:lnTo>
                <a:lnTo>
                  <a:pt x="9253642" y="5209238"/>
                </a:lnTo>
                <a:lnTo>
                  <a:pt x="9243483" y="5213297"/>
                </a:lnTo>
                <a:lnTo>
                  <a:pt x="9233324" y="5219386"/>
                </a:lnTo>
                <a:lnTo>
                  <a:pt x="9223164" y="5223445"/>
                </a:lnTo>
                <a:lnTo>
                  <a:pt x="9215037" y="5231564"/>
                </a:lnTo>
                <a:lnTo>
                  <a:pt x="9204878" y="5237652"/>
                </a:lnTo>
                <a:lnTo>
                  <a:pt x="9196751" y="5245770"/>
                </a:lnTo>
                <a:lnTo>
                  <a:pt x="9190654" y="5255918"/>
                </a:lnTo>
                <a:lnTo>
                  <a:pt x="9184559" y="5264037"/>
                </a:lnTo>
                <a:lnTo>
                  <a:pt x="9178463" y="5274185"/>
                </a:lnTo>
                <a:lnTo>
                  <a:pt x="9176431" y="5286363"/>
                </a:lnTo>
                <a:lnTo>
                  <a:pt x="9172368" y="5296511"/>
                </a:lnTo>
                <a:lnTo>
                  <a:pt x="9170336" y="5308688"/>
                </a:lnTo>
                <a:lnTo>
                  <a:pt x="9170336" y="5318837"/>
                </a:lnTo>
                <a:lnTo>
                  <a:pt x="9170336" y="6914106"/>
                </a:lnTo>
                <a:lnTo>
                  <a:pt x="9170336" y="6928313"/>
                </a:lnTo>
                <a:lnTo>
                  <a:pt x="9172368" y="6940491"/>
                </a:lnTo>
                <a:lnTo>
                  <a:pt x="9176431" y="6950639"/>
                </a:lnTo>
                <a:lnTo>
                  <a:pt x="9178463" y="6962816"/>
                </a:lnTo>
                <a:lnTo>
                  <a:pt x="9184559" y="6972964"/>
                </a:lnTo>
                <a:lnTo>
                  <a:pt x="9190654" y="6981083"/>
                </a:lnTo>
                <a:lnTo>
                  <a:pt x="9196751" y="6991231"/>
                </a:lnTo>
                <a:lnTo>
                  <a:pt x="9204878" y="6999349"/>
                </a:lnTo>
                <a:lnTo>
                  <a:pt x="9215037" y="7005438"/>
                </a:lnTo>
                <a:lnTo>
                  <a:pt x="9223164" y="7013557"/>
                </a:lnTo>
                <a:lnTo>
                  <a:pt x="9233324" y="7017615"/>
                </a:lnTo>
                <a:lnTo>
                  <a:pt x="9243483" y="7023704"/>
                </a:lnTo>
                <a:lnTo>
                  <a:pt x="9253642" y="7027763"/>
                </a:lnTo>
                <a:lnTo>
                  <a:pt x="9263802" y="7029794"/>
                </a:lnTo>
                <a:lnTo>
                  <a:pt x="9275993" y="7031823"/>
                </a:lnTo>
                <a:lnTo>
                  <a:pt x="9288184" y="7031823"/>
                </a:lnTo>
                <a:lnTo>
                  <a:pt x="10879132" y="7031823"/>
                </a:lnTo>
                <a:lnTo>
                  <a:pt x="10891323" y="7031823"/>
                </a:lnTo>
                <a:lnTo>
                  <a:pt x="10901483" y="7029794"/>
                </a:lnTo>
                <a:lnTo>
                  <a:pt x="10913674" y="7027763"/>
                </a:lnTo>
                <a:lnTo>
                  <a:pt x="10923833" y="7023704"/>
                </a:lnTo>
                <a:lnTo>
                  <a:pt x="10933993" y="7017615"/>
                </a:lnTo>
                <a:lnTo>
                  <a:pt x="10944152" y="7013557"/>
                </a:lnTo>
                <a:lnTo>
                  <a:pt x="10952280" y="7005438"/>
                </a:lnTo>
                <a:lnTo>
                  <a:pt x="10960407" y="6999349"/>
                </a:lnTo>
                <a:lnTo>
                  <a:pt x="10968535" y="6991231"/>
                </a:lnTo>
                <a:lnTo>
                  <a:pt x="10974630" y="6981083"/>
                </a:lnTo>
                <a:lnTo>
                  <a:pt x="10980726" y="6972964"/>
                </a:lnTo>
                <a:lnTo>
                  <a:pt x="10984790" y="6962816"/>
                </a:lnTo>
                <a:lnTo>
                  <a:pt x="10988853" y="6950639"/>
                </a:lnTo>
                <a:lnTo>
                  <a:pt x="10990885" y="6940491"/>
                </a:lnTo>
                <a:lnTo>
                  <a:pt x="10994948" y="6928313"/>
                </a:lnTo>
                <a:lnTo>
                  <a:pt x="10996980" y="6914106"/>
                </a:lnTo>
                <a:lnTo>
                  <a:pt x="10996980" y="5318837"/>
                </a:lnTo>
                <a:lnTo>
                  <a:pt x="10994948" y="5308688"/>
                </a:lnTo>
                <a:lnTo>
                  <a:pt x="10990885" y="5296511"/>
                </a:lnTo>
                <a:lnTo>
                  <a:pt x="10988853" y="5286363"/>
                </a:lnTo>
                <a:lnTo>
                  <a:pt x="10984790" y="5274185"/>
                </a:lnTo>
                <a:lnTo>
                  <a:pt x="10980726" y="5264037"/>
                </a:lnTo>
                <a:lnTo>
                  <a:pt x="10974630" y="5255918"/>
                </a:lnTo>
                <a:lnTo>
                  <a:pt x="10968535" y="5245770"/>
                </a:lnTo>
                <a:lnTo>
                  <a:pt x="10960407" y="5237652"/>
                </a:lnTo>
                <a:lnTo>
                  <a:pt x="10952280" y="5231564"/>
                </a:lnTo>
                <a:lnTo>
                  <a:pt x="10944152" y="5223445"/>
                </a:lnTo>
                <a:lnTo>
                  <a:pt x="10933993" y="5219386"/>
                </a:lnTo>
                <a:lnTo>
                  <a:pt x="10923833" y="5213297"/>
                </a:lnTo>
                <a:lnTo>
                  <a:pt x="10913674" y="5209238"/>
                </a:lnTo>
                <a:lnTo>
                  <a:pt x="10901483" y="5207208"/>
                </a:lnTo>
                <a:lnTo>
                  <a:pt x="10891323" y="5205179"/>
                </a:lnTo>
                <a:lnTo>
                  <a:pt x="10879132" y="5205179"/>
                </a:lnTo>
                <a:lnTo>
                  <a:pt x="9288184" y="5205179"/>
                </a:lnTo>
                <a:close/>
                <a:moveTo>
                  <a:pt x="15088892" y="3256759"/>
                </a:moveTo>
                <a:lnTo>
                  <a:pt x="15076688" y="3258789"/>
                </a:lnTo>
                <a:lnTo>
                  <a:pt x="15066518" y="3260818"/>
                </a:lnTo>
                <a:lnTo>
                  <a:pt x="15056347" y="3264878"/>
                </a:lnTo>
                <a:lnTo>
                  <a:pt x="15046176" y="3270966"/>
                </a:lnTo>
                <a:lnTo>
                  <a:pt x="15036006" y="3275026"/>
                </a:lnTo>
                <a:lnTo>
                  <a:pt x="15027870" y="3283144"/>
                </a:lnTo>
                <a:lnTo>
                  <a:pt x="15019732" y="3289232"/>
                </a:lnTo>
                <a:lnTo>
                  <a:pt x="15011596" y="3297351"/>
                </a:lnTo>
                <a:lnTo>
                  <a:pt x="15005494" y="3307500"/>
                </a:lnTo>
                <a:lnTo>
                  <a:pt x="14999392" y="3317648"/>
                </a:lnTo>
                <a:lnTo>
                  <a:pt x="14993289" y="3325766"/>
                </a:lnTo>
                <a:lnTo>
                  <a:pt x="14991255" y="3337943"/>
                </a:lnTo>
                <a:lnTo>
                  <a:pt x="14987186" y="3348091"/>
                </a:lnTo>
                <a:lnTo>
                  <a:pt x="14985152" y="3360269"/>
                </a:lnTo>
                <a:lnTo>
                  <a:pt x="14985152" y="3374476"/>
                </a:lnTo>
                <a:lnTo>
                  <a:pt x="14985152" y="4969744"/>
                </a:lnTo>
                <a:lnTo>
                  <a:pt x="14985152" y="4979892"/>
                </a:lnTo>
                <a:lnTo>
                  <a:pt x="14987186" y="4992070"/>
                </a:lnTo>
                <a:lnTo>
                  <a:pt x="14991255" y="5002218"/>
                </a:lnTo>
                <a:lnTo>
                  <a:pt x="14993289" y="5014396"/>
                </a:lnTo>
                <a:lnTo>
                  <a:pt x="14999392" y="5024543"/>
                </a:lnTo>
                <a:lnTo>
                  <a:pt x="15005494" y="5032662"/>
                </a:lnTo>
                <a:lnTo>
                  <a:pt x="15011596" y="5042810"/>
                </a:lnTo>
                <a:lnTo>
                  <a:pt x="15019732" y="5050928"/>
                </a:lnTo>
                <a:lnTo>
                  <a:pt x="15027870" y="5057017"/>
                </a:lnTo>
                <a:lnTo>
                  <a:pt x="15036006" y="5065136"/>
                </a:lnTo>
                <a:lnTo>
                  <a:pt x="15046176" y="5069195"/>
                </a:lnTo>
                <a:lnTo>
                  <a:pt x="15056347" y="5075284"/>
                </a:lnTo>
                <a:lnTo>
                  <a:pt x="15066518" y="5079343"/>
                </a:lnTo>
                <a:lnTo>
                  <a:pt x="15076688" y="5081373"/>
                </a:lnTo>
                <a:lnTo>
                  <a:pt x="15088892" y="5083402"/>
                </a:lnTo>
                <a:lnTo>
                  <a:pt x="15101098" y="5083402"/>
                </a:lnTo>
                <a:lnTo>
                  <a:pt x="16695853" y="5083402"/>
                </a:lnTo>
                <a:lnTo>
                  <a:pt x="16708056" y="5083402"/>
                </a:lnTo>
                <a:lnTo>
                  <a:pt x="16718228" y="5081373"/>
                </a:lnTo>
                <a:lnTo>
                  <a:pt x="16730432" y="5079343"/>
                </a:lnTo>
                <a:lnTo>
                  <a:pt x="16740602" y="5075284"/>
                </a:lnTo>
                <a:lnTo>
                  <a:pt x="16750773" y="5069195"/>
                </a:lnTo>
                <a:lnTo>
                  <a:pt x="16760944" y="5065136"/>
                </a:lnTo>
                <a:lnTo>
                  <a:pt x="16769080" y="5057017"/>
                </a:lnTo>
                <a:lnTo>
                  <a:pt x="16777218" y="5050928"/>
                </a:lnTo>
                <a:lnTo>
                  <a:pt x="16785352" y="5042810"/>
                </a:lnTo>
                <a:lnTo>
                  <a:pt x="16791456" y="5032662"/>
                </a:lnTo>
                <a:lnTo>
                  <a:pt x="16797558" y="5024543"/>
                </a:lnTo>
                <a:lnTo>
                  <a:pt x="16801626" y="5014396"/>
                </a:lnTo>
                <a:lnTo>
                  <a:pt x="16805696" y="5002218"/>
                </a:lnTo>
                <a:lnTo>
                  <a:pt x="16807728" y="4992070"/>
                </a:lnTo>
                <a:lnTo>
                  <a:pt x="16809764" y="4979892"/>
                </a:lnTo>
                <a:lnTo>
                  <a:pt x="16811796" y="4969744"/>
                </a:lnTo>
                <a:lnTo>
                  <a:pt x="16811796" y="3374476"/>
                </a:lnTo>
                <a:lnTo>
                  <a:pt x="16809764" y="3360269"/>
                </a:lnTo>
                <a:lnTo>
                  <a:pt x="16807728" y="3348091"/>
                </a:lnTo>
                <a:lnTo>
                  <a:pt x="16805696" y="3337943"/>
                </a:lnTo>
                <a:lnTo>
                  <a:pt x="16801626" y="3325766"/>
                </a:lnTo>
                <a:lnTo>
                  <a:pt x="16797558" y="3317648"/>
                </a:lnTo>
                <a:lnTo>
                  <a:pt x="16791456" y="3307500"/>
                </a:lnTo>
                <a:lnTo>
                  <a:pt x="16785352" y="3297351"/>
                </a:lnTo>
                <a:lnTo>
                  <a:pt x="16777218" y="3289232"/>
                </a:lnTo>
                <a:lnTo>
                  <a:pt x="16769080" y="3283144"/>
                </a:lnTo>
                <a:lnTo>
                  <a:pt x="16760944" y="3275026"/>
                </a:lnTo>
                <a:lnTo>
                  <a:pt x="16750773" y="3270966"/>
                </a:lnTo>
                <a:lnTo>
                  <a:pt x="16740602" y="3264878"/>
                </a:lnTo>
                <a:lnTo>
                  <a:pt x="16730432" y="3260818"/>
                </a:lnTo>
                <a:lnTo>
                  <a:pt x="16718228" y="3258789"/>
                </a:lnTo>
                <a:lnTo>
                  <a:pt x="16708056" y="3256759"/>
                </a:lnTo>
                <a:lnTo>
                  <a:pt x="16695853" y="3256759"/>
                </a:lnTo>
                <a:lnTo>
                  <a:pt x="15101098" y="3256759"/>
                </a:lnTo>
                <a:close/>
                <a:moveTo>
                  <a:pt x="13152539" y="3256758"/>
                </a:moveTo>
                <a:lnTo>
                  <a:pt x="13140348" y="3258789"/>
                </a:lnTo>
                <a:lnTo>
                  <a:pt x="13130188" y="3260818"/>
                </a:lnTo>
                <a:lnTo>
                  <a:pt x="13120030" y="3264877"/>
                </a:lnTo>
                <a:lnTo>
                  <a:pt x="13109870" y="3270966"/>
                </a:lnTo>
                <a:lnTo>
                  <a:pt x="13099710" y="3275026"/>
                </a:lnTo>
                <a:lnTo>
                  <a:pt x="13091583" y="3283144"/>
                </a:lnTo>
                <a:lnTo>
                  <a:pt x="13083456" y="3289232"/>
                </a:lnTo>
                <a:lnTo>
                  <a:pt x="13075328" y="3297351"/>
                </a:lnTo>
                <a:lnTo>
                  <a:pt x="13067200" y="3307500"/>
                </a:lnTo>
                <a:lnTo>
                  <a:pt x="13061105" y="3317647"/>
                </a:lnTo>
                <a:lnTo>
                  <a:pt x="13055010" y="3325765"/>
                </a:lnTo>
                <a:lnTo>
                  <a:pt x="13052978" y="3337943"/>
                </a:lnTo>
                <a:lnTo>
                  <a:pt x="13048914" y="3348091"/>
                </a:lnTo>
                <a:lnTo>
                  <a:pt x="13046882" y="3360269"/>
                </a:lnTo>
                <a:lnTo>
                  <a:pt x="13046882" y="3374476"/>
                </a:lnTo>
                <a:lnTo>
                  <a:pt x="13046882" y="4969744"/>
                </a:lnTo>
                <a:lnTo>
                  <a:pt x="13046882" y="4979892"/>
                </a:lnTo>
                <a:lnTo>
                  <a:pt x="13048914" y="4992070"/>
                </a:lnTo>
                <a:lnTo>
                  <a:pt x="13052978" y="5002218"/>
                </a:lnTo>
                <a:lnTo>
                  <a:pt x="13055010" y="5014396"/>
                </a:lnTo>
                <a:lnTo>
                  <a:pt x="13061105" y="5024543"/>
                </a:lnTo>
                <a:lnTo>
                  <a:pt x="13067200" y="5032662"/>
                </a:lnTo>
                <a:lnTo>
                  <a:pt x="13075328" y="5042810"/>
                </a:lnTo>
                <a:lnTo>
                  <a:pt x="13083456" y="5050928"/>
                </a:lnTo>
                <a:lnTo>
                  <a:pt x="13091583" y="5057017"/>
                </a:lnTo>
                <a:lnTo>
                  <a:pt x="13099710" y="5065136"/>
                </a:lnTo>
                <a:lnTo>
                  <a:pt x="13109870" y="5069195"/>
                </a:lnTo>
                <a:lnTo>
                  <a:pt x="13120030" y="5075284"/>
                </a:lnTo>
                <a:lnTo>
                  <a:pt x="13130188" y="5079343"/>
                </a:lnTo>
                <a:lnTo>
                  <a:pt x="13140348" y="5081373"/>
                </a:lnTo>
                <a:lnTo>
                  <a:pt x="13152539" y="5083402"/>
                </a:lnTo>
                <a:lnTo>
                  <a:pt x="13164730" y="5083402"/>
                </a:lnTo>
                <a:lnTo>
                  <a:pt x="14755678" y="5083402"/>
                </a:lnTo>
                <a:lnTo>
                  <a:pt x="14767870" y="5083402"/>
                </a:lnTo>
                <a:lnTo>
                  <a:pt x="14778029" y="5081373"/>
                </a:lnTo>
                <a:lnTo>
                  <a:pt x="14790220" y="5079343"/>
                </a:lnTo>
                <a:lnTo>
                  <a:pt x="14800380" y="5075284"/>
                </a:lnTo>
                <a:lnTo>
                  <a:pt x="14810539" y="5069195"/>
                </a:lnTo>
                <a:lnTo>
                  <a:pt x="14820698" y="5065136"/>
                </a:lnTo>
                <a:lnTo>
                  <a:pt x="14828826" y="5057017"/>
                </a:lnTo>
                <a:lnTo>
                  <a:pt x="14836954" y="5050928"/>
                </a:lnTo>
                <a:lnTo>
                  <a:pt x="14845081" y="5042810"/>
                </a:lnTo>
                <a:lnTo>
                  <a:pt x="14851176" y="5032662"/>
                </a:lnTo>
                <a:lnTo>
                  <a:pt x="14857272" y="5024543"/>
                </a:lnTo>
                <a:lnTo>
                  <a:pt x="14863367" y="5014396"/>
                </a:lnTo>
                <a:lnTo>
                  <a:pt x="14867431" y="5002218"/>
                </a:lnTo>
                <a:lnTo>
                  <a:pt x="14869462" y="4992070"/>
                </a:lnTo>
                <a:lnTo>
                  <a:pt x="14871494" y="4979892"/>
                </a:lnTo>
                <a:lnTo>
                  <a:pt x="14873526" y="4969744"/>
                </a:lnTo>
                <a:lnTo>
                  <a:pt x="14873526" y="3374476"/>
                </a:lnTo>
                <a:lnTo>
                  <a:pt x="14871494" y="3360269"/>
                </a:lnTo>
                <a:lnTo>
                  <a:pt x="14869462" y="3348091"/>
                </a:lnTo>
                <a:lnTo>
                  <a:pt x="14867431" y="3337943"/>
                </a:lnTo>
                <a:lnTo>
                  <a:pt x="14863367" y="3325765"/>
                </a:lnTo>
                <a:lnTo>
                  <a:pt x="14857272" y="3317647"/>
                </a:lnTo>
                <a:lnTo>
                  <a:pt x="14851176" y="3307500"/>
                </a:lnTo>
                <a:lnTo>
                  <a:pt x="14845081" y="3297351"/>
                </a:lnTo>
                <a:lnTo>
                  <a:pt x="14836954" y="3289232"/>
                </a:lnTo>
                <a:lnTo>
                  <a:pt x="14828826" y="3283144"/>
                </a:lnTo>
                <a:lnTo>
                  <a:pt x="14820698" y="3275026"/>
                </a:lnTo>
                <a:lnTo>
                  <a:pt x="14810539" y="3270966"/>
                </a:lnTo>
                <a:lnTo>
                  <a:pt x="14800380" y="3264877"/>
                </a:lnTo>
                <a:lnTo>
                  <a:pt x="14790220" y="3260818"/>
                </a:lnTo>
                <a:lnTo>
                  <a:pt x="14778029" y="3258789"/>
                </a:lnTo>
                <a:lnTo>
                  <a:pt x="14767870" y="3256758"/>
                </a:lnTo>
                <a:lnTo>
                  <a:pt x="14755678" y="3256758"/>
                </a:lnTo>
                <a:lnTo>
                  <a:pt x="13164730" y="3256758"/>
                </a:lnTo>
                <a:close/>
                <a:moveTo>
                  <a:pt x="11212346" y="3256758"/>
                </a:moveTo>
                <a:lnTo>
                  <a:pt x="11200142" y="3258788"/>
                </a:lnTo>
                <a:lnTo>
                  <a:pt x="11189972" y="3260818"/>
                </a:lnTo>
                <a:lnTo>
                  <a:pt x="11179801" y="3264877"/>
                </a:lnTo>
                <a:lnTo>
                  <a:pt x="11169630" y="3270966"/>
                </a:lnTo>
                <a:lnTo>
                  <a:pt x="11159460" y="3275025"/>
                </a:lnTo>
                <a:lnTo>
                  <a:pt x="11151324" y="3283143"/>
                </a:lnTo>
                <a:lnTo>
                  <a:pt x="11143186" y="3289232"/>
                </a:lnTo>
                <a:lnTo>
                  <a:pt x="11135050" y="3297351"/>
                </a:lnTo>
                <a:lnTo>
                  <a:pt x="11128948" y="3307499"/>
                </a:lnTo>
                <a:lnTo>
                  <a:pt x="11122845" y="3317647"/>
                </a:lnTo>
                <a:lnTo>
                  <a:pt x="11116743" y="3325765"/>
                </a:lnTo>
                <a:lnTo>
                  <a:pt x="11114709" y="3337943"/>
                </a:lnTo>
                <a:lnTo>
                  <a:pt x="11110640" y="3348090"/>
                </a:lnTo>
                <a:lnTo>
                  <a:pt x="11108606" y="3360269"/>
                </a:lnTo>
                <a:lnTo>
                  <a:pt x="11108606" y="3374476"/>
                </a:lnTo>
                <a:lnTo>
                  <a:pt x="11108606" y="4969744"/>
                </a:lnTo>
                <a:lnTo>
                  <a:pt x="11108606" y="4979892"/>
                </a:lnTo>
                <a:lnTo>
                  <a:pt x="11110640" y="4992070"/>
                </a:lnTo>
                <a:lnTo>
                  <a:pt x="11114709" y="5002218"/>
                </a:lnTo>
                <a:lnTo>
                  <a:pt x="11116743" y="5014396"/>
                </a:lnTo>
                <a:lnTo>
                  <a:pt x="11122845" y="5024543"/>
                </a:lnTo>
                <a:lnTo>
                  <a:pt x="11128948" y="5032662"/>
                </a:lnTo>
                <a:lnTo>
                  <a:pt x="11135050" y="5042810"/>
                </a:lnTo>
                <a:lnTo>
                  <a:pt x="11143186" y="5050928"/>
                </a:lnTo>
                <a:lnTo>
                  <a:pt x="11151324" y="5057017"/>
                </a:lnTo>
                <a:lnTo>
                  <a:pt x="11159460" y="5065136"/>
                </a:lnTo>
                <a:lnTo>
                  <a:pt x="11169630" y="5069195"/>
                </a:lnTo>
                <a:lnTo>
                  <a:pt x="11179801" y="5075284"/>
                </a:lnTo>
                <a:lnTo>
                  <a:pt x="11189972" y="5079343"/>
                </a:lnTo>
                <a:lnTo>
                  <a:pt x="11200142" y="5081373"/>
                </a:lnTo>
                <a:lnTo>
                  <a:pt x="11212346" y="5083402"/>
                </a:lnTo>
                <a:lnTo>
                  <a:pt x="11224552" y="5083402"/>
                </a:lnTo>
                <a:lnTo>
                  <a:pt x="12819306" y="5083402"/>
                </a:lnTo>
                <a:lnTo>
                  <a:pt x="12831510" y="5083402"/>
                </a:lnTo>
                <a:lnTo>
                  <a:pt x="12841681" y="5081373"/>
                </a:lnTo>
                <a:lnTo>
                  <a:pt x="12853886" y="5079343"/>
                </a:lnTo>
                <a:lnTo>
                  <a:pt x="12864057" y="5075284"/>
                </a:lnTo>
                <a:lnTo>
                  <a:pt x="12874227" y="5069195"/>
                </a:lnTo>
                <a:lnTo>
                  <a:pt x="12884397" y="5065136"/>
                </a:lnTo>
                <a:lnTo>
                  <a:pt x="12892534" y="5057017"/>
                </a:lnTo>
                <a:lnTo>
                  <a:pt x="12900671" y="5050928"/>
                </a:lnTo>
                <a:lnTo>
                  <a:pt x="12908808" y="5042810"/>
                </a:lnTo>
                <a:lnTo>
                  <a:pt x="12914909" y="5032662"/>
                </a:lnTo>
                <a:lnTo>
                  <a:pt x="12921012" y="5024543"/>
                </a:lnTo>
                <a:lnTo>
                  <a:pt x="12925080" y="5014396"/>
                </a:lnTo>
                <a:lnTo>
                  <a:pt x="12929148" y="5002218"/>
                </a:lnTo>
                <a:lnTo>
                  <a:pt x="12931183" y="4992070"/>
                </a:lnTo>
                <a:lnTo>
                  <a:pt x="12933217" y="4979892"/>
                </a:lnTo>
                <a:lnTo>
                  <a:pt x="12935251" y="4969744"/>
                </a:lnTo>
                <a:lnTo>
                  <a:pt x="12935251" y="3374476"/>
                </a:lnTo>
                <a:lnTo>
                  <a:pt x="12933217" y="3360269"/>
                </a:lnTo>
                <a:lnTo>
                  <a:pt x="12931183" y="3348090"/>
                </a:lnTo>
                <a:lnTo>
                  <a:pt x="12929148" y="3337943"/>
                </a:lnTo>
                <a:lnTo>
                  <a:pt x="12925080" y="3325765"/>
                </a:lnTo>
                <a:lnTo>
                  <a:pt x="12921012" y="3317647"/>
                </a:lnTo>
                <a:lnTo>
                  <a:pt x="12914909" y="3307499"/>
                </a:lnTo>
                <a:lnTo>
                  <a:pt x="12908808" y="3297351"/>
                </a:lnTo>
                <a:lnTo>
                  <a:pt x="12900671" y="3289232"/>
                </a:lnTo>
                <a:lnTo>
                  <a:pt x="12892534" y="3283143"/>
                </a:lnTo>
                <a:lnTo>
                  <a:pt x="12884397" y="3275025"/>
                </a:lnTo>
                <a:lnTo>
                  <a:pt x="12874227" y="3270966"/>
                </a:lnTo>
                <a:lnTo>
                  <a:pt x="12864057" y="3264877"/>
                </a:lnTo>
                <a:lnTo>
                  <a:pt x="12853886" y="3260818"/>
                </a:lnTo>
                <a:lnTo>
                  <a:pt x="12841681" y="3258788"/>
                </a:lnTo>
                <a:lnTo>
                  <a:pt x="12831510" y="3256758"/>
                </a:lnTo>
                <a:lnTo>
                  <a:pt x="12819306" y="3256758"/>
                </a:lnTo>
                <a:lnTo>
                  <a:pt x="11224552" y="3256758"/>
                </a:lnTo>
                <a:close/>
                <a:moveTo>
                  <a:pt x="15088892" y="1318490"/>
                </a:moveTo>
                <a:lnTo>
                  <a:pt x="15076688" y="1320520"/>
                </a:lnTo>
                <a:lnTo>
                  <a:pt x="15066518" y="1322550"/>
                </a:lnTo>
                <a:lnTo>
                  <a:pt x="15056347" y="1326609"/>
                </a:lnTo>
                <a:lnTo>
                  <a:pt x="15046176" y="1332698"/>
                </a:lnTo>
                <a:lnTo>
                  <a:pt x="15036006" y="1338786"/>
                </a:lnTo>
                <a:lnTo>
                  <a:pt x="15027870" y="1344875"/>
                </a:lnTo>
                <a:lnTo>
                  <a:pt x="15019732" y="1350964"/>
                </a:lnTo>
                <a:lnTo>
                  <a:pt x="15011596" y="1361112"/>
                </a:lnTo>
                <a:lnTo>
                  <a:pt x="15005494" y="1369231"/>
                </a:lnTo>
                <a:lnTo>
                  <a:pt x="14999392" y="1379378"/>
                </a:lnTo>
                <a:lnTo>
                  <a:pt x="14993289" y="1389526"/>
                </a:lnTo>
                <a:lnTo>
                  <a:pt x="14991255" y="1399674"/>
                </a:lnTo>
                <a:lnTo>
                  <a:pt x="14987186" y="1411852"/>
                </a:lnTo>
                <a:lnTo>
                  <a:pt x="14985152" y="1424030"/>
                </a:lnTo>
                <a:lnTo>
                  <a:pt x="14985152" y="1436207"/>
                </a:lnTo>
                <a:lnTo>
                  <a:pt x="14985152" y="3031476"/>
                </a:lnTo>
                <a:lnTo>
                  <a:pt x="14985152" y="3041624"/>
                </a:lnTo>
                <a:lnTo>
                  <a:pt x="14987186" y="3053802"/>
                </a:lnTo>
                <a:lnTo>
                  <a:pt x="14991255" y="3063950"/>
                </a:lnTo>
                <a:lnTo>
                  <a:pt x="14993289" y="3076128"/>
                </a:lnTo>
                <a:lnTo>
                  <a:pt x="14999392" y="3086276"/>
                </a:lnTo>
                <a:lnTo>
                  <a:pt x="15005494" y="3094394"/>
                </a:lnTo>
                <a:lnTo>
                  <a:pt x="15011596" y="3104542"/>
                </a:lnTo>
                <a:lnTo>
                  <a:pt x="15019732" y="3112661"/>
                </a:lnTo>
                <a:lnTo>
                  <a:pt x="15027870" y="3118750"/>
                </a:lnTo>
                <a:lnTo>
                  <a:pt x="15036006" y="3126868"/>
                </a:lnTo>
                <a:lnTo>
                  <a:pt x="15046176" y="3132956"/>
                </a:lnTo>
                <a:lnTo>
                  <a:pt x="15056347" y="3137016"/>
                </a:lnTo>
                <a:lnTo>
                  <a:pt x="15066518" y="3141076"/>
                </a:lnTo>
                <a:lnTo>
                  <a:pt x="15076688" y="3143105"/>
                </a:lnTo>
                <a:lnTo>
                  <a:pt x="15088892" y="3145134"/>
                </a:lnTo>
                <a:lnTo>
                  <a:pt x="15101098" y="3145134"/>
                </a:lnTo>
                <a:lnTo>
                  <a:pt x="16695853" y="3145134"/>
                </a:lnTo>
                <a:lnTo>
                  <a:pt x="16708056" y="3145134"/>
                </a:lnTo>
                <a:lnTo>
                  <a:pt x="16718228" y="3143105"/>
                </a:lnTo>
                <a:lnTo>
                  <a:pt x="16730432" y="3141076"/>
                </a:lnTo>
                <a:lnTo>
                  <a:pt x="16740602" y="3137016"/>
                </a:lnTo>
                <a:lnTo>
                  <a:pt x="16750773" y="3132956"/>
                </a:lnTo>
                <a:lnTo>
                  <a:pt x="16760944" y="3126868"/>
                </a:lnTo>
                <a:lnTo>
                  <a:pt x="16769080" y="3118750"/>
                </a:lnTo>
                <a:lnTo>
                  <a:pt x="16777218" y="3112661"/>
                </a:lnTo>
                <a:lnTo>
                  <a:pt x="16785352" y="3104542"/>
                </a:lnTo>
                <a:lnTo>
                  <a:pt x="16791456" y="3094394"/>
                </a:lnTo>
                <a:lnTo>
                  <a:pt x="16797558" y="3086276"/>
                </a:lnTo>
                <a:lnTo>
                  <a:pt x="16801626" y="3076128"/>
                </a:lnTo>
                <a:lnTo>
                  <a:pt x="16805696" y="3063950"/>
                </a:lnTo>
                <a:lnTo>
                  <a:pt x="16807728" y="3053802"/>
                </a:lnTo>
                <a:lnTo>
                  <a:pt x="16809764" y="3041624"/>
                </a:lnTo>
                <a:lnTo>
                  <a:pt x="16811796" y="3031476"/>
                </a:lnTo>
                <a:lnTo>
                  <a:pt x="16811796" y="1436207"/>
                </a:lnTo>
                <a:lnTo>
                  <a:pt x="16809764" y="1424030"/>
                </a:lnTo>
                <a:lnTo>
                  <a:pt x="16807728" y="1411852"/>
                </a:lnTo>
                <a:lnTo>
                  <a:pt x="16805696" y="1399674"/>
                </a:lnTo>
                <a:lnTo>
                  <a:pt x="16801626" y="1389526"/>
                </a:lnTo>
                <a:lnTo>
                  <a:pt x="16797558" y="1379378"/>
                </a:lnTo>
                <a:lnTo>
                  <a:pt x="16791456" y="1369231"/>
                </a:lnTo>
                <a:lnTo>
                  <a:pt x="16785352" y="1361112"/>
                </a:lnTo>
                <a:lnTo>
                  <a:pt x="16777218" y="1350964"/>
                </a:lnTo>
                <a:lnTo>
                  <a:pt x="16769080" y="1344875"/>
                </a:lnTo>
                <a:lnTo>
                  <a:pt x="16760944" y="1338786"/>
                </a:lnTo>
                <a:lnTo>
                  <a:pt x="16750773" y="1332698"/>
                </a:lnTo>
                <a:lnTo>
                  <a:pt x="16740602" y="1326609"/>
                </a:lnTo>
                <a:lnTo>
                  <a:pt x="16730432" y="1322550"/>
                </a:lnTo>
                <a:lnTo>
                  <a:pt x="16718228" y="1320520"/>
                </a:lnTo>
                <a:lnTo>
                  <a:pt x="16708056" y="1318490"/>
                </a:lnTo>
                <a:lnTo>
                  <a:pt x="16695853" y="1318490"/>
                </a:lnTo>
                <a:lnTo>
                  <a:pt x="15101098" y="1318490"/>
                </a:lnTo>
                <a:close/>
                <a:moveTo>
                  <a:pt x="13152539" y="1318490"/>
                </a:moveTo>
                <a:lnTo>
                  <a:pt x="13140348" y="1320520"/>
                </a:lnTo>
                <a:lnTo>
                  <a:pt x="13130188" y="1322549"/>
                </a:lnTo>
                <a:lnTo>
                  <a:pt x="13120030" y="1326609"/>
                </a:lnTo>
                <a:lnTo>
                  <a:pt x="13109870" y="1332698"/>
                </a:lnTo>
                <a:lnTo>
                  <a:pt x="13099710" y="1338786"/>
                </a:lnTo>
                <a:lnTo>
                  <a:pt x="13091583" y="1344875"/>
                </a:lnTo>
                <a:lnTo>
                  <a:pt x="13083456" y="1350964"/>
                </a:lnTo>
                <a:lnTo>
                  <a:pt x="13075328" y="1361112"/>
                </a:lnTo>
                <a:lnTo>
                  <a:pt x="13067200" y="1369231"/>
                </a:lnTo>
                <a:lnTo>
                  <a:pt x="13061105" y="1379378"/>
                </a:lnTo>
                <a:lnTo>
                  <a:pt x="13055010" y="1389526"/>
                </a:lnTo>
                <a:lnTo>
                  <a:pt x="13052978" y="1399674"/>
                </a:lnTo>
                <a:lnTo>
                  <a:pt x="13048914" y="1411852"/>
                </a:lnTo>
                <a:lnTo>
                  <a:pt x="13046882" y="1424030"/>
                </a:lnTo>
                <a:lnTo>
                  <a:pt x="13046882" y="1436207"/>
                </a:lnTo>
                <a:lnTo>
                  <a:pt x="13046882" y="3031476"/>
                </a:lnTo>
                <a:lnTo>
                  <a:pt x="13046882" y="3041624"/>
                </a:lnTo>
                <a:lnTo>
                  <a:pt x="13048914" y="3053802"/>
                </a:lnTo>
                <a:lnTo>
                  <a:pt x="13052978" y="3063950"/>
                </a:lnTo>
                <a:lnTo>
                  <a:pt x="13055010" y="3076128"/>
                </a:lnTo>
                <a:lnTo>
                  <a:pt x="13061105" y="3086276"/>
                </a:lnTo>
                <a:lnTo>
                  <a:pt x="13067200" y="3094394"/>
                </a:lnTo>
                <a:lnTo>
                  <a:pt x="13075328" y="3104542"/>
                </a:lnTo>
                <a:lnTo>
                  <a:pt x="13083456" y="3112661"/>
                </a:lnTo>
                <a:lnTo>
                  <a:pt x="13091583" y="3118749"/>
                </a:lnTo>
                <a:lnTo>
                  <a:pt x="13099710" y="3126868"/>
                </a:lnTo>
                <a:lnTo>
                  <a:pt x="13109870" y="3132956"/>
                </a:lnTo>
                <a:lnTo>
                  <a:pt x="13120030" y="3137016"/>
                </a:lnTo>
                <a:lnTo>
                  <a:pt x="13130188" y="3141076"/>
                </a:lnTo>
                <a:lnTo>
                  <a:pt x="13140348" y="3143105"/>
                </a:lnTo>
                <a:lnTo>
                  <a:pt x="13152539" y="3145134"/>
                </a:lnTo>
                <a:lnTo>
                  <a:pt x="13164730" y="3145134"/>
                </a:lnTo>
                <a:lnTo>
                  <a:pt x="14755678" y="3145134"/>
                </a:lnTo>
                <a:lnTo>
                  <a:pt x="14767870" y="3145134"/>
                </a:lnTo>
                <a:lnTo>
                  <a:pt x="14778029" y="3143105"/>
                </a:lnTo>
                <a:lnTo>
                  <a:pt x="14790220" y="3141076"/>
                </a:lnTo>
                <a:lnTo>
                  <a:pt x="14800380" y="3137016"/>
                </a:lnTo>
                <a:lnTo>
                  <a:pt x="14810539" y="3132956"/>
                </a:lnTo>
                <a:lnTo>
                  <a:pt x="14820698" y="3126868"/>
                </a:lnTo>
                <a:lnTo>
                  <a:pt x="14828826" y="3118749"/>
                </a:lnTo>
                <a:lnTo>
                  <a:pt x="14836954" y="3112661"/>
                </a:lnTo>
                <a:lnTo>
                  <a:pt x="14845081" y="3104542"/>
                </a:lnTo>
                <a:lnTo>
                  <a:pt x="14851176" y="3094394"/>
                </a:lnTo>
                <a:lnTo>
                  <a:pt x="14857272" y="3086276"/>
                </a:lnTo>
                <a:lnTo>
                  <a:pt x="14863367" y="3076128"/>
                </a:lnTo>
                <a:lnTo>
                  <a:pt x="14867431" y="3063950"/>
                </a:lnTo>
                <a:lnTo>
                  <a:pt x="14869462" y="3053802"/>
                </a:lnTo>
                <a:lnTo>
                  <a:pt x="14871494" y="3041624"/>
                </a:lnTo>
                <a:lnTo>
                  <a:pt x="14873526" y="3031476"/>
                </a:lnTo>
                <a:lnTo>
                  <a:pt x="14873526" y="1436207"/>
                </a:lnTo>
                <a:lnTo>
                  <a:pt x="14871494" y="1424030"/>
                </a:lnTo>
                <a:lnTo>
                  <a:pt x="14869462" y="1411852"/>
                </a:lnTo>
                <a:lnTo>
                  <a:pt x="14867431" y="1399674"/>
                </a:lnTo>
                <a:lnTo>
                  <a:pt x="14863367" y="1389526"/>
                </a:lnTo>
                <a:lnTo>
                  <a:pt x="14857272" y="1379378"/>
                </a:lnTo>
                <a:lnTo>
                  <a:pt x="14851176" y="1369231"/>
                </a:lnTo>
                <a:lnTo>
                  <a:pt x="14845081" y="1361112"/>
                </a:lnTo>
                <a:lnTo>
                  <a:pt x="14836954" y="1350964"/>
                </a:lnTo>
                <a:lnTo>
                  <a:pt x="14828826" y="1344875"/>
                </a:lnTo>
                <a:lnTo>
                  <a:pt x="14820698" y="1338786"/>
                </a:lnTo>
                <a:lnTo>
                  <a:pt x="14810539" y="1332698"/>
                </a:lnTo>
                <a:lnTo>
                  <a:pt x="14800380" y="1326609"/>
                </a:lnTo>
                <a:lnTo>
                  <a:pt x="14790220" y="1322549"/>
                </a:lnTo>
                <a:lnTo>
                  <a:pt x="14778029" y="1320520"/>
                </a:lnTo>
                <a:lnTo>
                  <a:pt x="14767870" y="1318490"/>
                </a:lnTo>
                <a:lnTo>
                  <a:pt x="14755678" y="1318490"/>
                </a:lnTo>
                <a:lnTo>
                  <a:pt x="13164730" y="1318490"/>
                </a:lnTo>
                <a:close/>
                <a:moveTo>
                  <a:pt x="9275993" y="1318490"/>
                </a:moveTo>
                <a:lnTo>
                  <a:pt x="9263802" y="1320520"/>
                </a:lnTo>
                <a:lnTo>
                  <a:pt x="9253642" y="1322549"/>
                </a:lnTo>
                <a:lnTo>
                  <a:pt x="9243483" y="1326609"/>
                </a:lnTo>
                <a:lnTo>
                  <a:pt x="9233324" y="1332698"/>
                </a:lnTo>
                <a:lnTo>
                  <a:pt x="9223164" y="1338786"/>
                </a:lnTo>
                <a:lnTo>
                  <a:pt x="9215037" y="1344875"/>
                </a:lnTo>
                <a:lnTo>
                  <a:pt x="9204878" y="1350963"/>
                </a:lnTo>
                <a:lnTo>
                  <a:pt x="9196751" y="1361112"/>
                </a:lnTo>
                <a:lnTo>
                  <a:pt x="9190654" y="1369231"/>
                </a:lnTo>
                <a:lnTo>
                  <a:pt x="9184559" y="1379378"/>
                </a:lnTo>
                <a:lnTo>
                  <a:pt x="9178463" y="1389526"/>
                </a:lnTo>
                <a:lnTo>
                  <a:pt x="9176431" y="1399674"/>
                </a:lnTo>
                <a:lnTo>
                  <a:pt x="9172368" y="1411852"/>
                </a:lnTo>
                <a:lnTo>
                  <a:pt x="9170336" y="1424030"/>
                </a:lnTo>
                <a:lnTo>
                  <a:pt x="9170336" y="1436207"/>
                </a:lnTo>
                <a:lnTo>
                  <a:pt x="9170336" y="3031476"/>
                </a:lnTo>
                <a:lnTo>
                  <a:pt x="9170336" y="3041624"/>
                </a:lnTo>
                <a:lnTo>
                  <a:pt x="9172368" y="3053802"/>
                </a:lnTo>
                <a:lnTo>
                  <a:pt x="9176431" y="3063950"/>
                </a:lnTo>
                <a:lnTo>
                  <a:pt x="9178463" y="3076128"/>
                </a:lnTo>
                <a:lnTo>
                  <a:pt x="9184559" y="3086275"/>
                </a:lnTo>
                <a:lnTo>
                  <a:pt x="9190654" y="3094394"/>
                </a:lnTo>
                <a:lnTo>
                  <a:pt x="9196751" y="3104542"/>
                </a:lnTo>
                <a:lnTo>
                  <a:pt x="9204878" y="3112661"/>
                </a:lnTo>
                <a:lnTo>
                  <a:pt x="9215037" y="3118749"/>
                </a:lnTo>
                <a:lnTo>
                  <a:pt x="9223164" y="3126868"/>
                </a:lnTo>
                <a:lnTo>
                  <a:pt x="9233324" y="3132956"/>
                </a:lnTo>
                <a:lnTo>
                  <a:pt x="9243483" y="3137016"/>
                </a:lnTo>
                <a:lnTo>
                  <a:pt x="9253642" y="3141076"/>
                </a:lnTo>
                <a:lnTo>
                  <a:pt x="9263802" y="3143105"/>
                </a:lnTo>
                <a:lnTo>
                  <a:pt x="9275993" y="3145134"/>
                </a:lnTo>
                <a:lnTo>
                  <a:pt x="9288184" y="3145134"/>
                </a:lnTo>
                <a:lnTo>
                  <a:pt x="10879132" y="3145134"/>
                </a:lnTo>
                <a:lnTo>
                  <a:pt x="10891323" y="3145134"/>
                </a:lnTo>
                <a:lnTo>
                  <a:pt x="10901483" y="3143105"/>
                </a:lnTo>
                <a:lnTo>
                  <a:pt x="10913674" y="3141076"/>
                </a:lnTo>
                <a:lnTo>
                  <a:pt x="10923833" y="3137016"/>
                </a:lnTo>
                <a:lnTo>
                  <a:pt x="10933993" y="3132956"/>
                </a:lnTo>
                <a:lnTo>
                  <a:pt x="10944152" y="3126868"/>
                </a:lnTo>
                <a:lnTo>
                  <a:pt x="10952280" y="3118749"/>
                </a:lnTo>
                <a:lnTo>
                  <a:pt x="10960407" y="3112661"/>
                </a:lnTo>
                <a:lnTo>
                  <a:pt x="10968535" y="3104542"/>
                </a:lnTo>
                <a:lnTo>
                  <a:pt x="10974630" y="3094394"/>
                </a:lnTo>
                <a:lnTo>
                  <a:pt x="10980726" y="3086275"/>
                </a:lnTo>
                <a:lnTo>
                  <a:pt x="10984790" y="3076128"/>
                </a:lnTo>
                <a:lnTo>
                  <a:pt x="10988853" y="3063950"/>
                </a:lnTo>
                <a:lnTo>
                  <a:pt x="10990885" y="3053802"/>
                </a:lnTo>
                <a:lnTo>
                  <a:pt x="10994948" y="3041624"/>
                </a:lnTo>
                <a:lnTo>
                  <a:pt x="10996980" y="3031476"/>
                </a:lnTo>
                <a:lnTo>
                  <a:pt x="10996980" y="1436207"/>
                </a:lnTo>
                <a:lnTo>
                  <a:pt x="10994948" y="1424030"/>
                </a:lnTo>
                <a:lnTo>
                  <a:pt x="10990885" y="1411852"/>
                </a:lnTo>
                <a:lnTo>
                  <a:pt x="10988853" y="1399674"/>
                </a:lnTo>
                <a:lnTo>
                  <a:pt x="10984790" y="1389526"/>
                </a:lnTo>
                <a:lnTo>
                  <a:pt x="10980726" y="1379378"/>
                </a:lnTo>
                <a:lnTo>
                  <a:pt x="10974630" y="1369231"/>
                </a:lnTo>
                <a:lnTo>
                  <a:pt x="10968535" y="1361112"/>
                </a:lnTo>
                <a:lnTo>
                  <a:pt x="10960407" y="1350963"/>
                </a:lnTo>
                <a:lnTo>
                  <a:pt x="10952280" y="1344875"/>
                </a:lnTo>
                <a:lnTo>
                  <a:pt x="10944152" y="1338786"/>
                </a:lnTo>
                <a:lnTo>
                  <a:pt x="10933993" y="1332698"/>
                </a:lnTo>
                <a:lnTo>
                  <a:pt x="10923833" y="1326609"/>
                </a:lnTo>
                <a:lnTo>
                  <a:pt x="10913674" y="1322549"/>
                </a:lnTo>
                <a:lnTo>
                  <a:pt x="10901483" y="1320520"/>
                </a:lnTo>
                <a:lnTo>
                  <a:pt x="10891323" y="1318490"/>
                </a:lnTo>
                <a:lnTo>
                  <a:pt x="10879132" y="1318490"/>
                </a:lnTo>
                <a:lnTo>
                  <a:pt x="9288184" y="1318490"/>
                </a:lnTo>
                <a:close/>
                <a:moveTo>
                  <a:pt x="0" y="0"/>
                </a:moveTo>
                <a:lnTo>
                  <a:pt x="18288000" y="0"/>
                </a:lnTo>
                <a:lnTo>
                  <a:pt x="18288000" y="10288588"/>
                </a:lnTo>
                <a:lnTo>
                  <a:pt x="0" y="102885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64" name="Полилиния 63"/>
          <p:cNvSpPr/>
          <p:nvPr/>
        </p:nvSpPr>
        <p:spPr>
          <a:xfrm>
            <a:off x="6843171" y="1533278"/>
            <a:ext cx="1217575" cy="1217575"/>
          </a:xfrm>
          <a:custGeom>
            <a:avLst/>
            <a:gdLst>
              <a:gd name="connsiteX0" fmla="*/ 105658 w 1826644"/>
              <a:gd name="connsiteY0" fmla="*/ 0 h 1826644"/>
              <a:gd name="connsiteX1" fmla="*/ 117848 w 1826644"/>
              <a:gd name="connsiteY1" fmla="*/ 0 h 1826644"/>
              <a:gd name="connsiteX2" fmla="*/ 1708796 w 1826644"/>
              <a:gd name="connsiteY2" fmla="*/ 0 h 1826644"/>
              <a:gd name="connsiteX3" fmla="*/ 1720988 w 1826644"/>
              <a:gd name="connsiteY3" fmla="*/ 0 h 1826644"/>
              <a:gd name="connsiteX4" fmla="*/ 1731146 w 1826644"/>
              <a:gd name="connsiteY4" fmla="*/ 2029 h 1826644"/>
              <a:gd name="connsiteX5" fmla="*/ 1743338 w 1826644"/>
              <a:gd name="connsiteY5" fmla="*/ 4059 h 1826644"/>
              <a:gd name="connsiteX6" fmla="*/ 1753498 w 1826644"/>
              <a:gd name="connsiteY6" fmla="*/ 8119 h 1826644"/>
              <a:gd name="connsiteX7" fmla="*/ 1763656 w 1826644"/>
              <a:gd name="connsiteY7" fmla="*/ 14208 h 1826644"/>
              <a:gd name="connsiteX8" fmla="*/ 1773816 w 1826644"/>
              <a:gd name="connsiteY8" fmla="*/ 20296 h 1826644"/>
              <a:gd name="connsiteX9" fmla="*/ 1781944 w 1826644"/>
              <a:gd name="connsiteY9" fmla="*/ 26385 h 1826644"/>
              <a:gd name="connsiteX10" fmla="*/ 1790072 w 1826644"/>
              <a:gd name="connsiteY10" fmla="*/ 32473 h 1826644"/>
              <a:gd name="connsiteX11" fmla="*/ 1798198 w 1826644"/>
              <a:gd name="connsiteY11" fmla="*/ 42622 h 1826644"/>
              <a:gd name="connsiteX12" fmla="*/ 1804294 w 1826644"/>
              <a:gd name="connsiteY12" fmla="*/ 50740 h 1826644"/>
              <a:gd name="connsiteX13" fmla="*/ 1810390 w 1826644"/>
              <a:gd name="connsiteY13" fmla="*/ 60888 h 1826644"/>
              <a:gd name="connsiteX14" fmla="*/ 1814454 w 1826644"/>
              <a:gd name="connsiteY14" fmla="*/ 71036 h 1826644"/>
              <a:gd name="connsiteX15" fmla="*/ 1818516 w 1826644"/>
              <a:gd name="connsiteY15" fmla="*/ 81184 h 1826644"/>
              <a:gd name="connsiteX16" fmla="*/ 1820550 w 1826644"/>
              <a:gd name="connsiteY16" fmla="*/ 93361 h 1826644"/>
              <a:gd name="connsiteX17" fmla="*/ 1824612 w 1826644"/>
              <a:gd name="connsiteY17" fmla="*/ 105540 h 1826644"/>
              <a:gd name="connsiteX18" fmla="*/ 1826644 w 1826644"/>
              <a:gd name="connsiteY18" fmla="*/ 117717 h 1826644"/>
              <a:gd name="connsiteX19" fmla="*/ 1826644 w 1826644"/>
              <a:gd name="connsiteY19" fmla="*/ 1712986 h 1826644"/>
              <a:gd name="connsiteX20" fmla="*/ 1824612 w 1826644"/>
              <a:gd name="connsiteY20" fmla="*/ 1723134 h 1826644"/>
              <a:gd name="connsiteX21" fmla="*/ 1820550 w 1826644"/>
              <a:gd name="connsiteY21" fmla="*/ 1735312 h 1826644"/>
              <a:gd name="connsiteX22" fmla="*/ 1818516 w 1826644"/>
              <a:gd name="connsiteY22" fmla="*/ 1745460 h 1826644"/>
              <a:gd name="connsiteX23" fmla="*/ 1814454 w 1826644"/>
              <a:gd name="connsiteY23" fmla="*/ 1757637 h 1826644"/>
              <a:gd name="connsiteX24" fmla="*/ 1810390 w 1826644"/>
              <a:gd name="connsiteY24" fmla="*/ 1767785 h 1826644"/>
              <a:gd name="connsiteX25" fmla="*/ 1804294 w 1826644"/>
              <a:gd name="connsiteY25" fmla="*/ 1775904 h 1826644"/>
              <a:gd name="connsiteX26" fmla="*/ 1798198 w 1826644"/>
              <a:gd name="connsiteY26" fmla="*/ 1786052 h 1826644"/>
              <a:gd name="connsiteX27" fmla="*/ 1790072 w 1826644"/>
              <a:gd name="connsiteY27" fmla="*/ 1794171 h 1826644"/>
              <a:gd name="connsiteX28" fmla="*/ 1781944 w 1826644"/>
              <a:gd name="connsiteY28" fmla="*/ 1800259 h 1826644"/>
              <a:gd name="connsiteX29" fmla="*/ 1773816 w 1826644"/>
              <a:gd name="connsiteY29" fmla="*/ 1808378 h 1826644"/>
              <a:gd name="connsiteX30" fmla="*/ 1763656 w 1826644"/>
              <a:gd name="connsiteY30" fmla="*/ 1814466 h 1826644"/>
              <a:gd name="connsiteX31" fmla="*/ 1753498 w 1826644"/>
              <a:gd name="connsiteY31" fmla="*/ 1818526 h 1826644"/>
              <a:gd name="connsiteX32" fmla="*/ 1743338 w 1826644"/>
              <a:gd name="connsiteY32" fmla="*/ 1822585 h 1826644"/>
              <a:gd name="connsiteX33" fmla="*/ 1731146 w 1826644"/>
              <a:gd name="connsiteY33" fmla="*/ 1824615 h 1826644"/>
              <a:gd name="connsiteX34" fmla="*/ 1720988 w 1826644"/>
              <a:gd name="connsiteY34" fmla="*/ 1826644 h 1826644"/>
              <a:gd name="connsiteX35" fmla="*/ 1708796 w 1826644"/>
              <a:gd name="connsiteY35" fmla="*/ 1826644 h 1826644"/>
              <a:gd name="connsiteX36" fmla="*/ 117848 w 1826644"/>
              <a:gd name="connsiteY36" fmla="*/ 1826644 h 1826644"/>
              <a:gd name="connsiteX37" fmla="*/ 105658 w 1826644"/>
              <a:gd name="connsiteY37" fmla="*/ 1826644 h 1826644"/>
              <a:gd name="connsiteX38" fmla="*/ 93466 w 1826644"/>
              <a:gd name="connsiteY38" fmla="*/ 1824615 h 1826644"/>
              <a:gd name="connsiteX39" fmla="*/ 83306 w 1826644"/>
              <a:gd name="connsiteY39" fmla="*/ 1822585 h 1826644"/>
              <a:gd name="connsiteX40" fmla="*/ 73148 w 1826644"/>
              <a:gd name="connsiteY40" fmla="*/ 1818526 h 1826644"/>
              <a:gd name="connsiteX41" fmla="*/ 62988 w 1826644"/>
              <a:gd name="connsiteY41" fmla="*/ 1814466 h 1826644"/>
              <a:gd name="connsiteX42" fmla="*/ 52828 w 1826644"/>
              <a:gd name="connsiteY42" fmla="*/ 1808378 h 1826644"/>
              <a:gd name="connsiteX43" fmla="*/ 44700 w 1826644"/>
              <a:gd name="connsiteY43" fmla="*/ 1800259 h 1826644"/>
              <a:gd name="connsiteX44" fmla="*/ 34542 w 1826644"/>
              <a:gd name="connsiteY44" fmla="*/ 1794171 h 1826644"/>
              <a:gd name="connsiteX45" fmla="*/ 26414 w 1826644"/>
              <a:gd name="connsiteY45" fmla="*/ 1786052 h 1826644"/>
              <a:gd name="connsiteX46" fmla="*/ 20318 w 1826644"/>
              <a:gd name="connsiteY46" fmla="*/ 1775904 h 1826644"/>
              <a:gd name="connsiteX47" fmla="*/ 14222 w 1826644"/>
              <a:gd name="connsiteY47" fmla="*/ 1767785 h 1826644"/>
              <a:gd name="connsiteX48" fmla="*/ 8128 w 1826644"/>
              <a:gd name="connsiteY48" fmla="*/ 1757637 h 1826644"/>
              <a:gd name="connsiteX49" fmla="*/ 6096 w 1826644"/>
              <a:gd name="connsiteY49" fmla="*/ 1745460 h 1826644"/>
              <a:gd name="connsiteX50" fmla="*/ 2032 w 1826644"/>
              <a:gd name="connsiteY50" fmla="*/ 1735312 h 1826644"/>
              <a:gd name="connsiteX51" fmla="*/ 0 w 1826644"/>
              <a:gd name="connsiteY51" fmla="*/ 1723134 h 1826644"/>
              <a:gd name="connsiteX52" fmla="*/ 0 w 1826644"/>
              <a:gd name="connsiteY52" fmla="*/ 1712986 h 1826644"/>
              <a:gd name="connsiteX53" fmla="*/ 0 w 1826644"/>
              <a:gd name="connsiteY53" fmla="*/ 117717 h 1826644"/>
              <a:gd name="connsiteX54" fmla="*/ 0 w 1826644"/>
              <a:gd name="connsiteY54" fmla="*/ 105540 h 1826644"/>
              <a:gd name="connsiteX55" fmla="*/ 2032 w 1826644"/>
              <a:gd name="connsiteY55" fmla="*/ 93361 h 1826644"/>
              <a:gd name="connsiteX56" fmla="*/ 6096 w 1826644"/>
              <a:gd name="connsiteY56" fmla="*/ 81184 h 1826644"/>
              <a:gd name="connsiteX57" fmla="*/ 8128 w 1826644"/>
              <a:gd name="connsiteY57" fmla="*/ 71036 h 1826644"/>
              <a:gd name="connsiteX58" fmla="*/ 14222 w 1826644"/>
              <a:gd name="connsiteY58" fmla="*/ 60888 h 1826644"/>
              <a:gd name="connsiteX59" fmla="*/ 20318 w 1826644"/>
              <a:gd name="connsiteY59" fmla="*/ 50740 h 1826644"/>
              <a:gd name="connsiteX60" fmla="*/ 26414 w 1826644"/>
              <a:gd name="connsiteY60" fmla="*/ 42622 h 1826644"/>
              <a:gd name="connsiteX61" fmla="*/ 34542 w 1826644"/>
              <a:gd name="connsiteY61" fmla="*/ 32473 h 1826644"/>
              <a:gd name="connsiteX62" fmla="*/ 44700 w 1826644"/>
              <a:gd name="connsiteY62" fmla="*/ 26385 h 1826644"/>
              <a:gd name="connsiteX63" fmla="*/ 52828 w 1826644"/>
              <a:gd name="connsiteY63" fmla="*/ 20296 h 1826644"/>
              <a:gd name="connsiteX64" fmla="*/ 62988 w 1826644"/>
              <a:gd name="connsiteY64" fmla="*/ 14208 h 1826644"/>
              <a:gd name="connsiteX65" fmla="*/ 73148 w 1826644"/>
              <a:gd name="connsiteY65" fmla="*/ 8119 h 1826644"/>
              <a:gd name="connsiteX66" fmla="*/ 83306 w 1826644"/>
              <a:gd name="connsiteY66" fmla="*/ 4059 h 1826644"/>
              <a:gd name="connsiteX67" fmla="*/ 93466 w 1826644"/>
              <a:gd name="connsiteY67" fmla="*/ 2029 h 1826644"/>
              <a:gd name="connsiteX68" fmla="*/ 105658 w 1826644"/>
              <a:gd name="connsiteY68" fmla="*/ 0 h 182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826644" h="1826644">
                <a:moveTo>
                  <a:pt x="105658" y="0"/>
                </a:moveTo>
                <a:lnTo>
                  <a:pt x="117848" y="0"/>
                </a:lnTo>
                <a:lnTo>
                  <a:pt x="1708796" y="0"/>
                </a:lnTo>
                <a:lnTo>
                  <a:pt x="1720988" y="0"/>
                </a:lnTo>
                <a:lnTo>
                  <a:pt x="1731146" y="2029"/>
                </a:lnTo>
                <a:lnTo>
                  <a:pt x="1743338" y="4059"/>
                </a:lnTo>
                <a:lnTo>
                  <a:pt x="1753498" y="8119"/>
                </a:lnTo>
                <a:lnTo>
                  <a:pt x="1763656" y="14208"/>
                </a:lnTo>
                <a:lnTo>
                  <a:pt x="1773816" y="20296"/>
                </a:lnTo>
                <a:lnTo>
                  <a:pt x="1781944" y="26385"/>
                </a:lnTo>
                <a:lnTo>
                  <a:pt x="1790072" y="32473"/>
                </a:lnTo>
                <a:lnTo>
                  <a:pt x="1798198" y="42622"/>
                </a:lnTo>
                <a:lnTo>
                  <a:pt x="1804294" y="50740"/>
                </a:lnTo>
                <a:lnTo>
                  <a:pt x="1810390" y="60888"/>
                </a:lnTo>
                <a:lnTo>
                  <a:pt x="1814454" y="71036"/>
                </a:lnTo>
                <a:lnTo>
                  <a:pt x="1818516" y="81184"/>
                </a:lnTo>
                <a:lnTo>
                  <a:pt x="1820550" y="93361"/>
                </a:lnTo>
                <a:lnTo>
                  <a:pt x="1824612" y="105540"/>
                </a:lnTo>
                <a:lnTo>
                  <a:pt x="1826644" y="117717"/>
                </a:lnTo>
                <a:lnTo>
                  <a:pt x="1826644" y="1712986"/>
                </a:lnTo>
                <a:lnTo>
                  <a:pt x="1824612" y="1723134"/>
                </a:lnTo>
                <a:lnTo>
                  <a:pt x="1820550" y="1735312"/>
                </a:lnTo>
                <a:lnTo>
                  <a:pt x="1818516" y="1745460"/>
                </a:lnTo>
                <a:lnTo>
                  <a:pt x="1814454" y="1757637"/>
                </a:lnTo>
                <a:lnTo>
                  <a:pt x="1810390" y="1767785"/>
                </a:lnTo>
                <a:lnTo>
                  <a:pt x="1804294" y="1775904"/>
                </a:lnTo>
                <a:lnTo>
                  <a:pt x="1798198" y="1786052"/>
                </a:lnTo>
                <a:lnTo>
                  <a:pt x="1790072" y="1794171"/>
                </a:lnTo>
                <a:lnTo>
                  <a:pt x="1781944" y="1800259"/>
                </a:lnTo>
                <a:lnTo>
                  <a:pt x="1773816" y="1808378"/>
                </a:lnTo>
                <a:lnTo>
                  <a:pt x="1763656" y="1814466"/>
                </a:lnTo>
                <a:lnTo>
                  <a:pt x="1753498" y="1818526"/>
                </a:lnTo>
                <a:lnTo>
                  <a:pt x="1743338" y="1822585"/>
                </a:lnTo>
                <a:lnTo>
                  <a:pt x="1731146" y="1824615"/>
                </a:lnTo>
                <a:lnTo>
                  <a:pt x="1720988" y="1826644"/>
                </a:lnTo>
                <a:lnTo>
                  <a:pt x="1708796" y="1826644"/>
                </a:lnTo>
                <a:lnTo>
                  <a:pt x="117848" y="1826644"/>
                </a:lnTo>
                <a:lnTo>
                  <a:pt x="105658" y="1826644"/>
                </a:lnTo>
                <a:lnTo>
                  <a:pt x="93466" y="1824615"/>
                </a:lnTo>
                <a:lnTo>
                  <a:pt x="83306" y="1822585"/>
                </a:lnTo>
                <a:lnTo>
                  <a:pt x="73148" y="1818526"/>
                </a:lnTo>
                <a:lnTo>
                  <a:pt x="62988" y="1814466"/>
                </a:lnTo>
                <a:lnTo>
                  <a:pt x="52828" y="1808378"/>
                </a:lnTo>
                <a:lnTo>
                  <a:pt x="44700" y="1800259"/>
                </a:lnTo>
                <a:lnTo>
                  <a:pt x="34542" y="1794171"/>
                </a:lnTo>
                <a:lnTo>
                  <a:pt x="26414" y="1786052"/>
                </a:lnTo>
                <a:lnTo>
                  <a:pt x="20318" y="1775904"/>
                </a:lnTo>
                <a:lnTo>
                  <a:pt x="14222" y="1767785"/>
                </a:lnTo>
                <a:lnTo>
                  <a:pt x="8128" y="1757637"/>
                </a:lnTo>
                <a:lnTo>
                  <a:pt x="6096" y="1745460"/>
                </a:lnTo>
                <a:lnTo>
                  <a:pt x="2032" y="1735312"/>
                </a:lnTo>
                <a:lnTo>
                  <a:pt x="0" y="1723134"/>
                </a:lnTo>
                <a:lnTo>
                  <a:pt x="0" y="1712986"/>
                </a:lnTo>
                <a:lnTo>
                  <a:pt x="0" y="117717"/>
                </a:lnTo>
                <a:lnTo>
                  <a:pt x="0" y="105540"/>
                </a:lnTo>
                <a:lnTo>
                  <a:pt x="2032" y="93361"/>
                </a:lnTo>
                <a:lnTo>
                  <a:pt x="6096" y="81184"/>
                </a:lnTo>
                <a:lnTo>
                  <a:pt x="8128" y="71036"/>
                </a:lnTo>
                <a:lnTo>
                  <a:pt x="14222" y="60888"/>
                </a:lnTo>
                <a:lnTo>
                  <a:pt x="20318" y="50740"/>
                </a:lnTo>
                <a:lnTo>
                  <a:pt x="26414" y="42622"/>
                </a:lnTo>
                <a:lnTo>
                  <a:pt x="34542" y="32473"/>
                </a:lnTo>
                <a:lnTo>
                  <a:pt x="44700" y="26385"/>
                </a:lnTo>
                <a:lnTo>
                  <a:pt x="52828" y="20296"/>
                </a:lnTo>
                <a:lnTo>
                  <a:pt x="62988" y="14208"/>
                </a:lnTo>
                <a:lnTo>
                  <a:pt x="73148" y="8119"/>
                </a:lnTo>
                <a:lnTo>
                  <a:pt x="83306" y="4059"/>
                </a:lnTo>
                <a:lnTo>
                  <a:pt x="93466" y="2029"/>
                </a:lnTo>
                <a:lnTo>
                  <a:pt x="105658" y="0"/>
                </a:lnTo>
                <a:close/>
              </a:path>
            </a:pathLst>
          </a:custGeom>
          <a:solidFill>
            <a:srgbClr val="00B050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65" name="Полилиния 64"/>
          <p:cNvSpPr/>
          <p:nvPr/>
        </p:nvSpPr>
        <p:spPr>
          <a:xfrm>
            <a:off x="9355164" y="4106748"/>
            <a:ext cx="1217575" cy="1217575"/>
          </a:xfrm>
          <a:custGeom>
            <a:avLst/>
            <a:gdLst>
              <a:gd name="connsiteX0" fmla="*/ 105658 w 1826644"/>
              <a:gd name="connsiteY0" fmla="*/ 0 h 1826644"/>
              <a:gd name="connsiteX1" fmla="*/ 117848 w 1826644"/>
              <a:gd name="connsiteY1" fmla="*/ 0 h 1826644"/>
              <a:gd name="connsiteX2" fmla="*/ 1708796 w 1826644"/>
              <a:gd name="connsiteY2" fmla="*/ 0 h 1826644"/>
              <a:gd name="connsiteX3" fmla="*/ 1720988 w 1826644"/>
              <a:gd name="connsiteY3" fmla="*/ 0 h 1826644"/>
              <a:gd name="connsiteX4" fmla="*/ 1731146 w 1826644"/>
              <a:gd name="connsiteY4" fmla="*/ 2029 h 1826644"/>
              <a:gd name="connsiteX5" fmla="*/ 1743338 w 1826644"/>
              <a:gd name="connsiteY5" fmla="*/ 4059 h 1826644"/>
              <a:gd name="connsiteX6" fmla="*/ 1753498 w 1826644"/>
              <a:gd name="connsiteY6" fmla="*/ 8119 h 1826644"/>
              <a:gd name="connsiteX7" fmla="*/ 1763656 w 1826644"/>
              <a:gd name="connsiteY7" fmla="*/ 14208 h 1826644"/>
              <a:gd name="connsiteX8" fmla="*/ 1773816 w 1826644"/>
              <a:gd name="connsiteY8" fmla="*/ 20296 h 1826644"/>
              <a:gd name="connsiteX9" fmla="*/ 1781944 w 1826644"/>
              <a:gd name="connsiteY9" fmla="*/ 26385 h 1826644"/>
              <a:gd name="connsiteX10" fmla="*/ 1790072 w 1826644"/>
              <a:gd name="connsiteY10" fmla="*/ 32473 h 1826644"/>
              <a:gd name="connsiteX11" fmla="*/ 1798198 w 1826644"/>
              <a:gd name="connsiteY11" fmla="*/ 42622 h 1826644"/>
              <a:gd name="connsiteX12" fmla="*/ 1804294 w 1826644"/>
              <a:gd name="connsiteY12" fmla="*/ 50740 h 1826644"/>
              <a:gd name="connsiteX13" fmla="*/ 1810390 w 1826644"/>
              <a:gd name="connsiteY13" fmla="*/ 60888 h 1826644"/>
              <a:gd name="connsiteX14" fmla="*/ 1814454 w 1826644"/>
              <a:gd name="connsiteY14" fmla="*/ 71036 h 1826644"/>
              <a:gd name="connsiteX15" fmla="*/ 1818516 w 1826644"/>
              <a:gd name="connsiteY15" fmla="*/ 81184 h 1826644"/>
              <a:gd name="connsiteX16" fmla="*/ 1820550 w 1826644"/>
              <a:gd name="connsiteY16" fmla="*/ 93361 h 1826644"/>
              <a:gd name="connsiteX17" fmla="*/ 1824612 w 1826644"/>
              <a:gd name="connsiteY17" fmla="*/ 105540 h 1826644"/>
              <a:gd name="connsiteX18" fmla="*/ 1826644 w 1826644"/>
              <a:gd name="connsiteY18" fmla="*/ 117717 h 1826644"/>
              <a:gd name="connsiteX19" fmla="*/ 1826644 w 1826644"/>
              <a:gd name="connsiteY19" fmla="*/ 1712986 h 1826644"/>
              <a:gd name="connsiteX20" fmla="*/ 1824612 w 1826644"/>
              <a:gd name="connsiteY20" fmla="*/ 1723134 h 1826644"/>
              <a:gd name="connsiteX21" fmla="*/ 1820550 w 1826644"/>
              <a:gd name="connsiteY21" fmla="*/ 1735312 h 1826644"/>
              <a:gd name="connsiteX22" fmla="*/ 1818516 w 1826644"/>
              <a:gd name="connsiteY22" fmla="*/ 1745460 h 1826644"/>
              <a:gd name="connsiteX23" fmla="*/ 1814454 w 1826644"/>
              <a:gd name="connsiteY23" fmla="*/ 1757637 h 1826644"/>
              <a:gd name="connsiteX24" fmla="*/ 1810390 w 1826644"/>
              <a:gd name="connsiteY24" fmla="*/ 1767785 h 1826644"/>
              <a:gd name="connsiteX25" fmla="*/ 1804294 w 1826644"/>
              <a:gd name="connsiteY25" fmla="*/ 1775904 h 1826644"/>
              <a:gd name="connsiteX26" fmla="*/ 1798198 w 1826644"/>
              <a:gd name="connsiteY26" fmla="*/ 1786052 h 1826644"/>
              <a:gd name="connsiteX27" fmla="*/ 1790072 w 1826644"/>
              <a:gd name="connsiteY27" fmla="*/ 1794171 h 1826644"/>
              <a:gd name="connsiteX28" fmla="*/ 1781944 w 1826644"/>
              <a:gd name="connsiteY28" fmla="*/ 1800259 h 1826644"/>
              <a:gd name="connsiteX29" fmla="*/ 1773816 w 1826644"/>
              <a:gd name="connsiteY29" fmla="*/ 1808378 h 1826644"/>
              <a:gd name="connsiteX30" fmla="*/ 1763656 w 1826644"/>
              <a:gd name="connsiteY30" fmla="*/ 1814466 h 1826644"/>
              <a:gd name="connsiteX31" fmla="*/ 1753498 w 1826644"/>
              <a:gd name="connsiteY31" fmla="*/ 1818526 h 1826644"/>
              <a:gd name="connsiteX32" fmla="*/ 1743338 w 1826644"/>
              <a:gd name="connsiteY32" fmla="*/ 1822585 h 1826644"/>
              <a:gd name="connsiteX33" fmla="*/ 1731146 w 1826644"/>
              <a:gd name="connsiteY33" fmla="*/ 1824615 h 1826644"/>
              <a:gd name="connsiteX34" fmla="*/ 1720988 w 1826644"/>
              <a:gd name="connsiteY34" fmla="*/ 1826644 h 1826644"/>
              <a:gd name="connsiteX35" fmla="*/ 1708796 w 1826644"/>
              <a:gd name="connsiteY35" fmla="*/ 1826644 h 1826644"/>
              <a:gd name="connsiteX36" fmla="*/ 117848 w 1826644"/>
              <a:gd name="connsiteY36" fmla="*/ 1826644 h 1826644"/>
              <a:gd name="connsiteX37" fmla="*/ 105658 w 1826644"/>
              <a:gd name="connsiteY37" fmla="*/ 1826644 h 1826644"/>
              <a:gd name="connsiteX38" fmla="*/ 93466 w 1826644"/>
              <a:gd name="connsiteY38" fmla="*/ 1824615 h 1826644"/>
              <a:gd name="connsiteX39" fmla="*/ 83306 w 1826644"/>
              <a:gd name="connsiteY39" fmla="*/ 1822585 h 1826644"/>
              <a:gd name="connsiteX40" fmla="*/ 73148 w 1826644"/>
              <a:gd name="connsiteY40" fmla="*/ 1818526 h 1826644"/>
              <a:gd name="connsiteX41" fmla="*/ 62988 w 1826644"/>
              <a:gd name="connsiteY41" fmla="*/ 1814466 h 1826644"/>
              <a:gd name="connsiteX42" fmla="*/ 52828 w 1826644"/>
              <a:gd name="connsiteY42" fmla="*/ 1808378 h 1826644"/>
              <a:gd name="connsiteX43" fmla="*/ 44700 w 1826644"/>
              <a:gd name="connsiteY43" fmla="*/ 1800259 h 1826644"/>
              <a:gd name="connsiteX44" fmla="*/ 34542 w 1826644"/>
              <a:gd name="connsiteY44" fmla="*/ 1794171 h 1826644"/>
              <a:gd name="connsiteX45" fmla="*/ 26414 w 1826644"/>
              <a:gd name="connsiteY45" fmla="*/ 1786052 h 1826644"/>
              <a:gd name="connsiteX46" fmla="*/ 20318 w 1826644"/>
              <a:gd name="connsiteY46" fmla="*/ 1775904 h 1826644"/>
              <a:gd name="connsiteX47" fmla="*/ 14222 w 1826644"/>
              <a:gd name="connsiteY47" fmla="*/ 1767785 h 1826644"/>
              <a:gd name="connsiteX48" fmla="*/ 8128 w 1826644"/>
              <a:gd name="connsiteY48" fmla="*/ 1757637 h 1826644"/>
              <a:gd name="connsiteX49" fmla="*/ 6096 w 1826644"/>
              <a:gd name="connsiteY49" fmla="*/ 1745460 h 1826644"/>
              <a:gd name="connsiteX50" fmla="*/ 2032 w 1826644"/>
              <a:gd name="connsiteY50" fmla="*/ 1735312 h 1826644"/>
              <a:gd name="connsiteX51" fmla="*/ 0 w 1826644"/>
              <a:gd name="connsiteY51" fmla="*/ 1723134 h 1826644"/>
              <a:gd name="connsiteX52" fmla="*/ 0 w 1826644"/>
              <a:gd name="connsiteY52" fmla="*/ 1712986 h 1826644"/>
              <a:gd name="connsiteX53" fmla="*/ 0 w 1826644"/>
              <a:gd name="connsiteY53" fmla="*/ 117717 h 1826644"/>
              <a:gd name="connsiteX54" fmla="*/ 0 w 1826644"/>
              <a:gd name="connsiteY54" fmla="*/ 105540 h 1826644"/>
              <a:gd name="connsiteX55" fmla="*/ 2032 w 1826644"/>
              <a:gd name="connsiteY55" fmla="*/ 93361 h 1826644"/>
              <a:gd name="connsiteX56" fmla="*/ 6096 w 1826644"/>
              <a:gd name="connsiteY56" fmla="*/ 81184 h 1826644"/>
              <a:gd name="connsiteX57" fmla="*/ 8128 w 1826644"/>
              <a:gd name="connsiteY57" fmla="*/ 71036 h 1826644"/>
              <a:gd name="connsiteX58" fmla="*/ 14222 w 1826644"/>
              <a:gd name="connsiteY58" fmla="*/ 60888 h 1826644"/>
              <a:gd name="connsiteX59" fmla="*/ 20318 w 1826644"/>
              <a:gd name="connsiteY59" fmla="*/ 50740 h 1826644"/>
              <a:gd name="connsiteX60" fmla="*/ 26414 w 1826644"/>
              <a:gd name="connsiteY60" fmla="*/ 42622 h 1826644"/>
              <a:gd name="connsiteX61" fmla="*/ 34542 w 1826644"/>
              <a:gd name="connsiteY61" fmla="*/ 32473 h 1826644"/>
              <a:gd name="connsiteX62" fmla="*/ 44700 w 1826644"/>
              <a:gd name="connsiteY62" fmla="*/ 26385 h 1826644"/>
              <a:gd name="connsiteX63" fmla="*/ 52828 w 1826644"/>
              <a:gd name="connsiteY63" fmla="*/ 20296 h 1826644"/>
              <a:gd name="connsiteX64" fmla="*/ 62988 w 1826644"/>
              <a:gd name="connsiteY64" fmla="*/ 14208 h 1826644"/>
              <a:gd name="connsiteX65" fmla="*/ 73148 w 1826644"/>
              <a:gd name="connsiteY65" fmla="*/ 8119 h 1826644"/>
              <a:gd name="connsiteX66" fmla="*/ 83306 w 1826644"/>
              <a:gd name="connsiteY66" fmla="*/ 4059 h 1826644"/>
              <a:gd name="connsiteX67" fmla="*/ 93466 w 1826644"/>
              <a:gd name="connsiteY67" fmla="*/ 2029 h 1826644"/>
              <a:gd name="connsiteX68" fmla="*/ 105658 w 1826644"/>
              <a:gd name="connsiteY68" fmla="*/ 0 h 182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826644" h="1826644">
                <a:moveTo>
                  <a:pt x="105658" y="0"/>
                </a:moveTo>
                <a:lnTo>
                  <a:pt x="117848" y="0"/>
                </a:lnTo>
                <a:lnTo>
                  <a:pt x="1708796" y="0"/>
                </a:lnTo>
                <a:lnTo>
                  <a:pt x="1720988" y="0"/>
                </a:lnTo>
                <a:lnTo>
                  <a:pt x="1731146" y="2029"/>
                </a:lnTo>
                <a:lnTo>
                  <a:pt x="1743338" y="4059"/>
                </a:lnTo>
                <a:lnTo>
                  <a:pt x="1753498" y="8119"/>
                </a:lnTo>
                <a:lnTo>
                  <a:pt x="1763656" y="14208"/>
                </a:lnTo>
                <a:lnTo>
                  <a:pt x="1773816" y="20296"/>
                </a:lnTo>
                <a:lnTo>
                  <a:pt x="1781944" y="26385"/>
                </a:lnTo>
                <a:lnTo>
                  <a:pt x="1790072" y="32473"/>
                </a:lnTo>
                <a:lnTo>
                  <a:pt x="1798198" y="42622"/>
                </a:lnTo>
                <a:lnTo>
                  <a:pt x="1804294" y="50740"/>
                </a:lnTo>
                <a:lnTo>
                  <a:pt x="1810390" y="60888"/>
                </a:lnTo>
                <a:lnTo>
                  <a:pt x="1814454" y="71036"/>
                </a:lnTo>
                <a:lnTo>
                  <a:pt x="1818516" y="81184"/>
                </a:lnTo>
                <a:lnTo>
                  <a:pt x="1820550" y="93361"/>
                </a:lnTo>
                <a:lnTo>
                  <a:pt x="1824612" y="105540"/>
                </a:lnTo>
                <a:lnTo>
                  <a:pt x="1826644" y="117717"/>
                </a:lnTo>
                <a:lnTo>
                  <a:pt x="1826644" y="1712986"/>
                </a:lnTo>
                <a:lnTo>
                  <a:pt x="1824612" y="1723134"/>
                </a:lnTo>
                <a:lnTo>
                  <a:pt x="1820550" y="1735312"/>
                </a:lnTo>
                <a:lnTo>
                  <a:pt x="1818516" y="1745460"/>
                </a:lnTo>
                <a:lnTo>
                  <a:pt x="1814454" y="1757637"/>
                </a:lnTo>
                <a:lnTo>
                  <a:pt x="1810390" y="1767785"/>
                </a:lnTo>
                <a:lnTo>
                  <a:pt x="1804294" y="1775904"/>
                </a:lnTo>
                <a:lnTo>
                  <a:pt x="1798198" y="1786052"/>
                </a:lnTo>
                <a:lnTo>
                  <a:pt x="1790072" y="1794171"/>
                </a:lnTo>
                <a:lnTo>
                  <a:pt x="1781944" y="1800259"/>
                </a:lnTo>
                <a:lnTo>
                  <a:pt x="1773816" y="1808378"/>
                </a:lnTo>
                <a:lnTo>
                  <a:pt x="1763656" y="1814466"/>
                </a:lnTo>
                <a:lnTo>
                  <a:pt x="1753498" y="1818526"/>
                </a:lnTo>
                <a:lnTo>
                  <a:pt x="1743338" y="1822585"/>
                </a:lnTo>
                <a:lnTo>
                  <a:pt x="1731146" y="1824615"/>
                </a:lnTo>
                <a:lnTo>
                  <a:pt x="1720988" y="1826644"/>
                </a:lnTo>
                <a:lnTo>
                  <a:pt x="1708796" y="1826644"/>
                </a:lnTo>
                <a:lnTo>
                  <a:pt x="117848" y="1826644"/>
                </a:lnTo>
                <a:lnTo>
                  <a:pt x="105658" y="1826644"/>
                </a:lnTo>
                <a:lnTo>
                  <a:pt x="93466" y="1824615"/>
                </a:lnTo>
                <a:lnTo>
                  <a:pt x="83306" y="1822585"/>
                </a:lnTo>
                <a:lnTo>
                  <a:pt x="73148" y="1818526"/>
                </a:lnTo>
                <a:lnTo>
                  <a:pt x="62988" y="1814466"/>
                </a:lnTo>
                <a:lnTo>
                  <a:pt x="52828" y="1808378"/>
                </a:lnTo>
                <a:lnTo>
                  <a:pt x="44700" y="1800259"/>
                </a:lnTo>
                <a:lnTo>
                  <a:pt x="34542" y="1794171"/>
                </a:lnTo>
                <a:lnTo>
                  <a:pt x="26414" y="1786052"/>
                </a:lnTo>
                <a:lnTo>
                  <a:pt x="20318" y="1775904"/>
                </a:lnTo>
                <a:lnTo>
                  <a:pt x="14222" y="1767785"/>
                </a:lnTo>
                <a:lnTo>
                  <a:pt x="8128" y="1757637"/>
                </a:lnTo>
                <a:lnTo>
                  <a:pt x="6096" y="1745460"/>
                </a:lnTo>
                <a:lnTo>
                  <a:pt x="2032" y="1735312"/>
                </a:lnTo>
                <a:lnTo>
                  <a:pt x="0" y="1723134"/>
                </a:lnTo>
                <a:lnTo>
                  <a:pt x="0" y="1712986"/>
                </a:lnTo>
                <a:lnTo>
                  <a:pt x="0" y="117717"/>
                </a:lnTo>
                <a:lnTo>
                  <a:pt x="0" y="105540"/>
                </a:lnTo>
                <a:lnTo>
                  <a:pt x="2032" y="93361"/>
                </a:lnTo>
                <a:lnTo>
                  <a:pt x="6096" y="81184"/>
                </a:lnTo>
                <a:lnTo>
                  <a:pt x="8128" y="71036"/>
                </a:lnTo>
                <a:lnTo>
                  <a:pt x="14222" y="60888"/>
                </a:lnTo>
                <a:lnTo>
                  <a:pt x="20318" y="50740"/>
                </a:lnTo>
                <a:lnTo>
                  <a:pt x="26414" y="42622"/>
                </a:lnTo>
                <a:lnTo>
                  <a:pt x="34542" y="32473"/>
                </a:lnTo>
                <a:lnTo>
                  <a:pt x="44700" y="26385"/>
                </a:lnTo>
                <a:lnTo>
                  <a:pt x="52828" y="20296"/>
                </a:lnTo>
                <a:lnTo>
                  <a:pt x="62988" y="14208"/>
                </a:lnTo>
                <a:lnTo>
                  <a:pt x="73148" y="8119"/>
                </a:lnTo>
                <a:lnTo>
                  <a:pt x="83306" y="4059"/>
                </a:lnTo>
                <a:lnTo>
                  <a:pt x="93466" y="2029"/>
                </a:lnTo>
                <a:lnTo>
                  <a:pt x="105658" y="0"/>
                </a:lnTo>
                <a:close/>
              </a:path>
            </a:pathLst>
          </a:custGeom>
          <a:solidFill>
            <a:srgbClr val="00B050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66" name="Полилиния 65"/>
          <p:cNvSpPr/>
          <p:nvPr/>
        </p:nvSpPr>
        <p:spPr>
          <a:xfrm>
            <a:off x="10623018" y="1516491"/>
            <a:ext cx="1217575" cy="1217575"/>
          </a:xfrm>
          <a:custGeom>
            <a:avLst/>
            <a:gdLst>
              <a:gd name="connsiteX0" fmla="*/ 105658 w 1826644"/>
              <a:gd name="connsiteY0" fmla="*/ 0 h 1826644"/>
              <a:gd name="connsiteX1" fmla="*/ 117848 w 1826644"/>
              <a:gd name="connsiteY1" fmla="*/ 0 h 1826644"/>
              <a:gd name="connsiteX2" fmla="*/ 1708796 w 1826644"/>
              <a:gd name="connsiteY2" fmla="*/ 0 h 1826644"/>
              <a:gd name="connsiteX3" fmla="*/ 1720988 w 1826644"/>
              <a:gd name="connsiteY3" fmla="*/ 0 h 1826644"/>
              <a:gd name="connsiteX4" fmla="*/ 1731146 w 1826644"/>
              <a:gd name="connsiteY4" fmla="*/ 2029 h 1826644"/>
              <a:gd name="connsiteX5" fmla="*/ 1743338 w 1826644"/>
              <a:gd name="connsiteY5" fmla="*/ 4059 h 1826644"/>
              <a:gd name="connsiteX6" fmla="*/ 1753498 w 1826644"/>
              <a:gd name="connsiteY6" fmla="*/ 8119 h 1826644"/>
              <a:gd name="connsiteX7" fmla="*/ 1763656 w 1826644"/>
              <a:gd name="connsiteY7" fmla="*/ 14208 h 1826644"/>
              <a:gd name="connsiteX8" fmla="*/ 1773816 w 1826644"/>
              <a:gd name="connsiteY8" fmla="*/ 20296 h 1826644"/>
              <a:gd name="connsiteX9" fmla="*/ 1781944 w 1826644"/>
              <a:gd name="connsiteY9" fmla="*/ 26385 h 1826644"/>
              <a:gd name="connsiteX10" fmla="*/ 1790072 w 1826644"/>
              <a:gd name="connsiteY10" fmla="*/ 32473 h 1826644"/>
              <a:gd name="connsiteX11" fmla="*/ 1798198 w 1826644"/>
              <a:gd name="connsiteY11" fmla="*/ 42622 h 1826644"/>
              <a:gd name="connsiteX12" fmla="*/ 1804294 w 1826644"/>
              <a:gd name="connsiteY12" fmla="*/ 50740 h 1826644"/>
              <a:gd name="connsiteX13" fmla="*/ 1810390 w 1826644"/>
              <a:gd name="connsiteY13" fmla="*/ 60888 h 1826644"/>
              <a:gd name="connsiteX14" fmla="*/ 1814454 w 1826644"/>
              <a:gd name="connsiteY14" fmla="*/ 71036 h 1826644"/>
              <a:gd name="connsiteX15" fmla="*/ 1818516 w 1826644"/>
              <a:gd name="connsiteY15" fmla="*/ 81184 h 1826644"/>
              <a:gd name="connsiteX16" fmla="*/ 1820550 w 1826644"/>
              <a:gd name="connsiteY16" fmla="*/ 93361 h 1826644"/>
              <a:gd name="connsiteX17" fmla="*/ 1824612 w 1826644"/>
              <a:gd name="connsiteY17" fmla="*/ 105540 h 1826644"/>
              <a:gd name="connsiteX18" fmla="*/ 1826644 w 1826644"/>
              <a:gd name="connsiteY18" fmla="*/ 117717 h 1826644"/>
              <a:gd name="connsiteX19" fmla="*/ 1826644 w 1826644"/>
              <a:gd name="connsiteY19" fmla="*/ 1712986 h 1826644"/>
              <a:gd name="connsiteX20" fmla="*/ 1824612 w 1826644"/>
              <a:gd name="connsiteY20" fmla="*/ 1723134 h 1826644"/>
              <a:gd name="connsiteX21" fmla="*/ 1820550 w 1826644"/>
              <a:gd name="connsiteY21" fmla="*/ 1735312 h 1826644"/>
              <a:gd name="connsiteX22" fmla="*/ 1818516 w 1826644"/>
              <a:gd name="connsiteY22" fmla="*/ 1745460 h 1826644"/>
              <a:gd name="connsiteX23" fmla="*/ 1814454 w 1826644"/>
              <a:gd name="connsiteY23" fmla="*/ 1757637 h 1826644"/>
              <a:gd name="connsiteX24" fmla="*/ 1810390 w 1826644"/>
              <a:gd name="connsiteY24" fmla="*/ 1767785 h 1826644"/>
              <a:gd name="connsiteX25" fmla="*/ 1804294 w 1826644"/>
              <a:gd name="connsiteY25" fmla="*/ 1775904 h 1826644"/>
              <a:gd name="connsiteX26" fmla="*/ 1798198 w 1826644"/>
              <a:gd name="connsiteY26" fmla="*/ 1786052 h 1826644"/>
              <a:gd name="connsiteX27" fmla="*/ 1790072 w 1826644"/>
              <a:gd name="connsiteY27" fmla="*/ 1794171 h 1826644"/>
              <a:gd name="connsiteX28" fmla="*/ 1781944 w 1826644"/>
              <a:gd name="connsiteY28" fmla="*/ 1800259 h 1826644"/>
              <a:gd name="connsiteX29" fmla="*/ 1773816 w 1826644"/>
              <a:gd name="connsiteY29" fmla="*/ 1808378 h 1826644"/>
              <a:gd name="connsiteX30" fmla="*/ 1763656 w 1826644"/>
              <a:gd name="connsiteY30" fmla="*/ 1814466 h 1826644"/>
              <a:gd name="connsiteX31" fmla="*/ 1753498 w 1826644"/>
              <a:gd name="connsiteY31" fmla="*/ 1818526 h 1826644"/>
              <a:gd name="connsiteX32" fmla="*/ 1743338 w 1826644"/>
              <a:gd name="connsiteY32" fmla="*/ 1822585 h 1826644"/>
              <a:gd name="connsiteX33" fmla="*/ 1731146 w 1826644"/>
              <a:gd name="connsiteY33" fmla="*/ 1824615 h 1826644"/>
              <a:gd name="connsiteX34" fmla="*/ 1720988 w 1826644"/>
              <a:gd name="connsiteY34" fmla="*/ 1826644 h 1826644"/>
              <a:gd name="connsiteX35" fmla="*/ 1708796 w 1826644"/>
              <a:gd name="connsiteY35" fmla="*/ 1826644 h 1826644"/>
              <a:gd name="connsiteX36" fmla="*/ 117848 w 1826644"/>
              <a:gd name="connsiteY36" fmla="*/ 1826644 h 1826644"/>
              <a:gd name="connsiteX37" fmla="*/ 105658 w 1826644"/>
              <a:gd name="connsiteY37" fmla="*/ 1826644 h 1826644"/>
              <a:gd name="connsiteX38" fmla="*/ 93466 w 1826644"/>
              <a:gd name="connsiteY38" fmla="*/ 1824615 h 1826644"/>
              <a:gd name="connsiteX39" fmla="*/ 83306 w 1826644"/>
              <a:gd name="connsiteY39" fmla="*/ 1822585 h 1826644"/>
              <a:gd name="connsiteX40" fmla="*/ 73148 w 1826644"/>
              <a:gd name="connsiteY40" fmla="*/ 1818526 h 1826644"/>
              <a:gd name="connsiteX41" fmla="*/ 62988 w 1826644"/>
              <a:gd name="connsiteY41" fmla="*/ 1814466 h 1826644"/>
              <a:gd name="connsiteX42" fmla="*/ 52828 w 1826644"/>
              <a:gd name="connsiteY42" fmla="*/ 1808378 h 1826644"/>
              <a:gd name="connsiteX43" fmla="*/ 44700 w 1826644"/>
              <a:gd name="connsiteY43" fmla="*/ 1800259 h 1826644"/>
              <a:gd name="connsiteX44" fmla="*/ 34542 w 1826644"/>
              <a:gd name="connsiteY44" fmla="*/ 1794171 h 1826644"/>
              <a:gd name="connsiteX45" fmla="*/ 26414 w 1826644"/>
              <a:gd name="connsiteY45" fmla="*/ 1786052 h 1826644"/>
              <a:gd name="connsiteX46" fmla="*/ 20318 w 1826644"/>
              <a:gd name="connsiteY46" fmla="*/ 1775904 h 1826644"/>
              <a:gd name="connsiteX47" fmla="*/ 14222 w 1826644"/>
              <a:gd name="connsiteY47" fmla="*/ 1767785 h 1826644"/>
              <a:gd name="connsiteX48" fmla="*/ 8128 w 1826644"/>
              <a:gd name="connsiteY48" fmla="*/ 1757637 h 1826644"/>
              <a:gd name="connsiteX49" fmla="*/ 6096 w 1826644"/>
              <a:gd name="connsiteY49" fmla="*/ 1745460 h 1826644"/>
              <a:gd name="connsiteX50" fmla="*/ 2032 w 1826644"/>
              <a:gd name="connsiteY50" fmla="*/ 1735312 h 1826644"/>
              <a:gd name="connsiteX51" fmla="*/ 0 w 1826644"/>
              <a:gd name="connsiteY51" fmla="*/ 1723134 h 1826644"/>
              <a:gd name="connsiteX52" fmla="*/ 0 w 1826644"/>
              <a:gd name="connsiteY52" fmla="*/ 1712986 h 1826644"/>
              <a:gd name="connsiteX53" fmla="*/ 0 w 1826644"/>
              <a:gd name="connsiteY53" fmla="*/ 117717 h 1826644"/>
              <a:gd name="connsiteX54" fmla="*/ 0 w 1826644"/>
              <a:gd name="connsiteY54" fmla="*/ 105540 h 1826644"/>
              <a:gd name="connsiteX55" fmla="*/ 2032 w 1826644"/>
              <a:gd name="connsiteY55" fmla="*/ 93361 h 1826644"/>
              <a:gd name="connsiteX56" fmla="*/ 6096 w 1826644"/>
              <a:gd name="connsiteY56" fmla="*/ 81184 h 1826644"/>
              <a:gd name="connsiteX57" fmla="*/ 8128 w 1826644"/>
              <a:gd name="connsiteY57" fmla="*/ 71036 h 1826644"/>
              <a:gd name="connsiteX58" fmla="*/ 14222 w 1826644"/>
              <a:gd name="connsiteY58" fmla="*/ 60888 h 1826644"/>
              <a:gd name="connsiteX59" fmla="*/ 20318 w 1826644"/>
              <a:gd name="connsiteY59" fmla="*/ 50740 h 1826644"/>
              <a:gd name="connsiteX60" fmla="*/ 26414 w 1826644"/>
              <a:gd name="connsiteY60" fmla="*/ 42622 h 1826644"/>
              <a:gd name="connsiteX61" fmla="*/ 34542 w 1826644"/>
              <a:gd name="connsiteY61" fmla="*/ 32473 h 1826644"/>
              <a:gd name="connsiteX62" fmla="*/ 44700 w 1826644"/>
              <a:gd name="connsiteY62" fmla="*/ 26385 h 1826644"/>
              <a:gd name="connsiteX63" fmla="*/ 52828 w 1826644"/>
              <a:gd name="connsiteY63" fmla="*/ 20296 h 1826644"/>
              <a:gd name="connsiteX64" fmla="*/ 62988 w 1826644"/>
              <a:gd name="connsiteY64" fmla="*/ 14208 h 1826644"/>
              <a:gd name="connsiteX65" fmla="*/ 73148 w 1826644"/>
              <a:gd name="connsiteY65" fmla="*/ 8119 h 1826644"/>
              <a:gd name="connsiteX66" fmla="*/ 83306 w 1826644"/>
              <a:gd name="connsiteY66" fmla="*/ 4059 h 1826644"/>
              <a:gd name="connsiteX67" fmla="*/ 93466 w 1826644"/>
              <a:gd name="connsiteY67" fmla="*/ 2029 h 1826644"/>
              <a:gd name="connsiteX68" fmla="*/ 105658 w 1826644"/>
              <a:gd name="connsiteY68" fmla="*/ 0 h 182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826644" h="1826644">
                <a:moveTo>
                  <a:pt x="105658" y="0"/>
                </a:moveTo>
                <a:lnTo>
                  <a:pt x="117848" y="0"/>
                </a:lnTo>
                <a:lnTo>
                  <a:pt x="1708796" y="0"/>
                </a:lnTo>
                <a:lnTo>
                  <a:pt x="1720988" y="0"/>
                </a:lnTo>
                <a:lnTo>
                  <a:pt x="1731146" y="2029"/>
                </a:lnTo>
                <a:lnTo>
                  <a:pt x="1743338" y="4059"/>
                </a:lnTo>
                <a:lnTo>
                  <a:pt x="1753498" y="8119"/>
                </a:lnTo>
                <a:lnTo>
                  <a:pt x="1763656" y="14208"/>
                </a:lnTo>
                <a:lnTo>
                  <a:pt x="1773816" y="20296"/>
                </a:lnTo>
                <a:lnTo>
                  <a:pt x="1781944" y="26385"/>
                </a:lnTo>
                <a:lnTo>
                  <a:pt x="1790072" y="32473"/>
                </a:lnTo>
                <a:lnTo>
                  <a:pt x="1798198" y="42622"/>
                </a:lnTo>
                <a:lnTo>
                  <a:pt x="1804294" y="50740"/>
                </a:lnTo>
                <a:lnTo>
                  <a:pt x="1810390" y="60888"/>
                </a:lnTo>
                <a:lnTo>
                  <a:pt x="1814454" y="71036"/>
                </a:lnTo>
                <a:lnTo>
                  <a:pt x="1818516" y="81184"/>
                </a:lnTo>
                <a:lnTo>
                  <a:pt x="1820550" y="93361"/>
                </a:lnTo>
                <a:lnTo>
                  <a:pt x="1824612" y="105540"/>
                </a:lnTo>
                <a:lnTo>
                  <a:pt x="1826644" y="117717"/>
                </a:lnTo>
                <a:lnTo>
                  <a:pt x="1826644" y="1712986"/>
                </a:lnTo>
                <a:lnTo>
                  <a:pt x="1824612" y="1723134"/>
                </a:lnTo>
                <a:lnTo>
                  <a:pt x="1820550" y="1735312"/>
                </a:lnTo>
                <a:lnTo>
                  <a:pt x="1818516" y="1745460"/>
                </a:lnTo>
                <a:lnTo>
                  <a:pt x="1814454" y="1757637"/>
                </a:lnTo>
                <a:lnTo>
                  <a:pt x="1810390" y="1767785"/>
                </a:lnTo>
                <a:lnTo>
                  <a:pt x="1804294" y="1775904"/>
                </a:lnTo>
                <a:lnTo>
                  <a:pt x="1798198" y="1786052"/>
                </a:lnTo>
                <a:lnTo>
                  <a:pt x="1790072" y="1794171"/>
                </a:lnTo>
                <a:lnTo>
                  <a:pt x="1781944" y="1800259"/>
                </a:lnTo>
                <a:lnTo>
                  <a:pt x="1773816" y="1808378"/>
                </a:lnTo>
                <a:lnTo>
                  <a:pt x="1763656" y="1814466"/>
                </a:lnTo>
                <a:lnTo>
                  <a:pt x="1753498" y="1818526"/>
                </a:lnTo>
                <a:lnTo>
                  <a:pt x="1743338" y="1822585"/>
                </a:lnTo>
                <a:lnTo>
                  <a:pt x="1731146" y="1824615"/>
                </a:lnTo>
                <a:lnTo>
                  <a:pt x="1720988" y="1826644"/>
                </a:lnTo>
                <a:lnTo>
                  <a:pt x="1708796" y="1826644"/>
                </a:lnTo>
                <a:lnTo>
                  <a:pt x="117848" y="1826644"/>
                </a:lnTo>
                <a:lnTo>
                  <a:pt x="105658" y="1826644"/>
                </a:lnTo>
                <a:lnTo>
                  <a:pt x="93466" y="1824615"/>
                </a:lnTo>
                <a:lnTo>
                  <a:pt x="83306" y="1822585"/>
                </a:lnTo>
                <a:lnTo>
                  <a:pt x="73148" y="1818526"/>
                </a:lnTo>
                <a:lnTo>
                  <a:pt x="62988" y="1814466"/>
                </a:lnTo>
                <a:lnTo>
                  <a:pt x="52828" y="1808378"/>
                </a:lnTo>
                <a:lnTo>
                  <a:pt x="44700" y="1800259"/>
                </a:lnTo>
                <a:lnTo>
                  <a:pt x="34542" y="1794171"/>
                </a:lnTo>
                <a:lnTo>
                  <a:pt x="26414" y="1786052"/>
                </a:lnTo>
                <a:lnTo>
                  <a:pt x="20318" y="1775904"/>
                </a:lnTo>
                <a:lnTo>
                  <a:pt x="14222" y="1767785"/>
                </a:lnTo>
                <a:lnTo>
                  <a:pt x="8128" y="1757637"/>
                </a:lnTo>
                <a:lnTo>
                  <a:pt x="6096" y="1745460"/>
                </a:lnTo>
                <a:lnTo>
                  <a:pt x="2032" y="1735312"/>
                </a:lnTo>
                <a:lnTo>
                  <a:pt x="0" y="1723134"/>
                </a:lnTo>
                <a:lnTo>
                  <a:pt x="0" y="1712986"/>
                </a:lnTo>
                <a:lnTo>
                  <a:pt x="0" y="117717"/>
                </a:lnTo>
                <a:lnTo>
                  <a:pt x="0" y="105540"/>
                </a:lnTo>
                <a:lnTo>
                  <a:pt x="2032" y="93361"/>
                </a:lnTo>
                <a:lnTo>
                  <a:pt x="6096" y="81184"/>
                </a:lnTo>
                <a:lnTo>
                  <a:pt x="8128" y="71036"/>
                </a:lnTo>
                <a:lnTo>
                  <a:pt x="14222" y="60888"/>
                </a:lnTo>
                <a:lnTo>
                  <a:pt x="20318" y="50740"/>
                </a:lnTo>
                <a:lnTo>
                  <a:pt x="26414" y="42622"/>
                </a:lnTo>
                <a:lnTo>
                  <a:pt x="34542" y="32473"/>
                </a:lnTo>
                <a:lnTo>
                  <a:pt x="44700" y="26385"/>
                </a:lnTo>
                <a:lnTo>
                  <a:pt x="52828" y="20296"/>
                </a:lnTo>
                <a:lnTo>
                  <a:pt x="62988" y="14208"/>
                </a:lnTo>
                <a:lnTo>
                  <a:pt x="73148" y="8119"/>
                </a:lnTo>
                <a:lnTo>
                  <a:pt x="83306" y="4059"/>
                </a:lnTo>
                <a:lnTo>
                  <a:pt x="93466" y="2029"/>
                </a:lnTo>
                <a:lnTo>
                  <a:pt x="105658" y="0"/>
                </a:lnTo>
                <a:close/>
              </a:path>
            </a:pathLst>
          </a:custGeom>
          <a:solidFill>
            <a:srgbClr val="00B050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30" name="AutoShape 3"/>
          <p:cNvSpPr>
            <a:spLocks noChangeAspect="1" noChangeArrowheads="1" noTextEdit="1"/>
          </p:cNvSpPr>
          <p:nvPr/>
        </p:nvSpPr>
        <p:spPr bwMode="auto">
          <a:xfrm>
            <a:off x="1592428" y="1659210"/>
            <a:ext cx="3461275" cy="96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447" y="456410"/>
            <a:ext cx="587523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One Way To Make Money From Cryptocurrency Is Through </a:t>
            </a:r>
            <a:r>
              <a:rPr lang="en-US" sz="4400" dirty="0">
                <a:solidFill>
                  <a:srgbClr val="006600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Trading</a:t>
            </a:r>
            <a:endParaRPr lang="ru-RU" sz="44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0698" y="3334391"/>
            <a:ext cx="5021766" cy="1815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997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6" b="1" dirty="0">
                <a:solidFill>
                  <a:prstClr val="black"/>
                </a:solidFill>
                <a:latin typeface="Merriweather Light" panose="02060503050406030704" pitchFamily="18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But</a:t>
            </a:r>
            <a:r>
              <a:rPr lang="en-US" sz="1866" dirty="0">
                <a:solidFill>
                  <a:prstClr val="black"/>
                </a:solidFill>
                <a:latin typeface="Merriweather Light" panose="02060503050406030704" pitchFamily="18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 there is a </a:t>
            </a:r>
            <a:r>
              <a:rPr lang="en-US" sz="1866" b="1" u="sng" dirty="0">
                <a:solidFill>
                  <a:srgbClr val="FFFFFF"/>
                </a:solidFill>
                <a:latin typeface="Merriweather Light" panose="02060503050406030704" pitchFamily="18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PROBLEM</a:t>
            </a:r>
            <a:r>
              <a:rPr lang="en-US" sz="1866" dirty="0">
                <a:solidFill>
                  <a:prstClr val="black"/>
                </a:solidFill>
                <a:latin typeface="Merriweather Light" panose="02060503050406030704" pitchFamily="18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 though! It requires steep learning curve. You can loose all your money if you are not coefficients at </a:t>
            </a:r>
            <a:r>
              <a:rPr lang="en-US" sz="1866" spc="-100" dirty="0">
                <a:solidFill>
                  <a:prstClr val="black"/>
                </a:solidFill>
                <a:latin typeface="Merriweather Light" panose="02060503050406030704" pitchFamily="18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 Trading</a:t>
            </a:r>
            <a:endParaRPr lang="ru-RU" sz="1866" spc="-100" dirty="0">
              <a:solidFill>
                <a:prstClr val="black"/>
              </a:solidFill>
              <a:latin typeface="Merriweather Light" panose="02060503050406030704" pitchFamily="18" charset="-5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15" y="3460982"/>
            <a:ext cx="4274289" cy="3404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39" y="3927139"/>
            <a:ext cx="4228447" cy="23745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89" y="0"/>
            <a:ext cx="1809471" cy="704741"/>
          </a:xfrm>
          <a:prstGeom prst="rect">
            <a:avLst/>
          </a:prstGeom>
        </p:spPr>
      </p:pic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FD0F2FA7-E78A-4A2D-A329-1185304E6604}"/>
              </a:ext>
            </a:extLst>
          </p:cNvPr>
          <p:cNvSpPr>
            <a:spLocks/>
          </p:cNvSpPr>
          <p:nvPr/>
        </p:nvSpPr>
        <p:spPr bwMode="auto">
          <a:xfrm rot="18686587" flipV="1">
            <a:off x="10672074" y="6164929"/>
            <a:ext cx="2341302" cy="1323231"/>
          </a:xfrm>
          <a:custGeom>
            <a:avLst/>
            <a:gdLst>
              <a:gd name="connsiteX0" fmla="*/ 0 w 13577891"/>
              <a:gd name="connsiteY0" fmla="*/ 4667027 h 6112023"/>
              <a:gd name="connsiteX1" fmla="*/ 231246 w 13577891"/>
              <a:gd name="connsiteY1" fmla="*/ 5225023 h 6112023"/>
              <a:gd name="connsiteX2" fmla="*/ 293060 w 13577891"/>
              <a:gd name="connsiteY2" fmla="*/ 5204101 h 6112023"/>
              <a:gd name="connsiteX3" fmla="*/ 7029207 w 13577891"/>
              <a:gd name="connsiteY3" fmla="*/ 5394679 h 6112023"/>
              <a:gd name="connsiteX4" fmla="*/ 13516329 w 13577891"/>
              <a:gd name="connsiteY4" fmla="*/ 5612943 h 6112023"/>
              <a:gd name="connsiteX5" fmla="*/ 13577891 w 13577891"/>
              <a:gd name="connsiteY5" fmla="*/ 5584906 h 6112023"/>
              <a:gd name="connsiteX6" fmla="*/ 11276656 w 13577891"/>
              <a:gd name="connsiteY6" fmla="*/ 32039 h 6112023"/>
              <a:gd name="connsiteX7" fmla="*/ 11261511 w 13577891"/>
              <a:gd name="connsiteY7" fmla="*/ 0 h 6112023"/>
              <a:gd name="connsiteX0" fmla="*/ 0 w 13577891"/>
              <a:gd name="connsiteY0" fmla="*/ 4667027 h 6048668"/>
              <a:gd name="connsiteX1" fmla="*/ 231246 w 13577891"/>
              <a:gd name="connsiteY1" fmla="*/ 5225023 h 6048668"/>
              <a:gd name="connsiteX2" fmla="*/ 293060 w 13577891"/>
              <a:gd name="connsiteY2" fmla="*/ 5204101 h 6048668"/>
              <a:gd name="connsiteX3" fmla="*/ 7255578 w 13577891"/>
              <a:gd name="connsiteY3" fmla="*/ 4955217 h 6048668"/>
              <a:gd name="connsiteX4" fmla="*/ 13516329 w 13577891"/>
              <a:gd name="connsiteY4" fmla="*/ 5612943 h 6048668"/>
              <a:gd name="connsiteX5" fmla="*/ 13577891 w 13577891"/>
              <a:gd name="connsiteY5" fmla="*/ 5584906 h 6048668"/>
              <a:gd name="connsiteX6" fmla="*/ 11276656 w 13577891"/>
              <a:gd name="connsiteY6" fmla="*/ 32039 h 6048668"/>
              <a:gd name="connsiteX7" fmla="*/ 11261511 w 13577891"/>
              <a:gd name="connsiteY7" fmla="*/ 0 h 6048668"/>
              <a:gd name="connsiteX8" fmla="*/ 0 w 13577891"/>
              <a:gd name="connsiteY8" fmla="*/ 4667027 h 6048668"/>
              <a:gd name="connsiteX0" fmla="*/ 0 w 13577891"/>
              <a:gd name="connsiteY0" fmla="*/ 4667027 h 5843767"/>
              <a:gd name="connsiteX1" fmla="*/ 231246 w 13577891"/>
              <a:gd name="connsiteY1" fmla="*/ 5225023 h 5843767"/>
              <a:gd name="connsiteX2" fmla="*/ 293060 w 13577891"/>
              <a:gd name="connsiteY2" fmla="*/ 5204101 h 5843767"/>
              <a:gd name="connsiteX3" fmla="*/ 7255578 w 13577891"/>
              <a:gd name="connsiteY3" fmla="*/ 4955217 h 5843767"/>
              <a:gd name="connsiteX4" fmla="*/ 13577891 w 13577891"/>
              <a:gd name="connsiteY4" fmla="*/ 5584906 h 5843767"/>
              <a:gd name="connsiteX5" fmla="*/ 11276656 w 13577891"/>
              <a:gd name="connsiteY5" fmla="*/ 32039 h 5843767"/>
              <a:gd name="connsiteX6" fmla="*/ 11261511 w 13577891"/>
              <a:gd name="connsiteY6" fmla="*/ 0 h 5843767"/>
              <a:gd name="connsiteX7" fmla="*/ 0 w 13577891"/>
              <a:gd name="connsiteY7" fmla="*/ 4667027 h 5843767"/>
              <a:gd name="connsiteX0" fmla="*/ 0 w 13105566"/>
              <a:gd name="connsiteY0" fmla="*/ 4667027 h 5225023"/>
              <a:gd name="connsiteX1" fmla="*/ 231246 w 13105566"/>
              <a:gd name="connsiteY1" fmla="*/ 5225023 h 5225023"/>
              <a:gd name="connsiteX2" fmla="*/ 293060 w 13105566"/>
              <a:gd name="connsiteY2" fmla="*/ 5204101 h 5225023"/>
              <a:gd name="connsiteX3" fmla="*/ 7255578 w 13105566"/>
              <a:gd name="connsiteY3" fmla="*/ 4955217 h 5225023"/>
              <a:gd name="connsiteX4" fmla="*/ 13105566 w 13105566"/>
              <a:gd name="connsiteY4" fmla="*/ 4445187 h 5225023"/>
              <a:gd name="connsiteX5" fmla="*/ 11276656 w 13105566"/>
              <a:gd name="connsiteY5" fmla="*/ 32039 h 5225023"/>
              <a:gd name="connsiteX6" fmla="*/ 11261511 w 13105566"/>
              <a:gd name="connsiteY6" fmla="*/ 0 h 5225023"/>
              <a:gd name="connsiteX7" fmla="*/ 0 w 13105566"/>
              <a:gd name="connsiteY7" fmla="*/ 4667027 h 5225023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293060 w 13105566"/>
              <a:gd name="connsiteY2" fmla="*/ 5204101 h 5313747"/>
              <a:gd name="connsiteX3" fmla="*/ 7255578 w 13105566"/>
              <a:gd name="connsiteY3" fmla="*/ 4955217 h 5313747"/>
              <a:gd name="connsiteX4" fmla="*/ 13105566 w 13105566"/>
              <a:gd name="connsiteY4" fmla="*/ 4445187 h 5313747"/>
              <a:gd name="connsiteX5" fmla="*/ 11276656 w 13105566"/>
              <a:gd name="connsiteY5" fmla="*/ 32039 h 5313747"/>
              <a:gd name="connsiteX6" fmla="*/ 11261511 w 13105566"/>
              <a:gd name="connsiteY6" fmla="*/ 0 h 5313747"/>
              <a:gd name="connsiteX7" fmla="*/ 0 w 13105566"/>
              <a:gd name="connsiteY7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40656"/>
              <a:gd name="connsiteX1" fmla="*/ 231246 w 13105566"/>
              <a:gd name="connsiteY1" fmla="*/ 5225023 h 5340656"/>
              <a:gd name="connsiteX2" fmla="*/ 6736271 w 13105566"/>
              <a:gd name="connsiteY2" fmla="*/ 5029029 h 5340656"/>
              <a:gd name="connsiteX3" fmla="*/ 13105566 w 13105566"/>
              <a:gd name="connsiteY3" fmla="*/ 4445187 h 5340656"/>
              <a:gd name="connsiteX4" fmla="*/ 11276656 w 13105566"/>
              <a:gd name="connsiteY4" fmla="*/ 32039 h 5340656"/>
              <a:gd name="connsiteX5" fmla="*/ 11261511 w 13105566"/>
              <a:gd name="connsiteY5" fmla="*/ 0 h 5340656"/>
              <a:gd name="connsiteX6" fmla="*/ 0 w 13105566"/>
              <a:gd name="connsiteY6" fmla="*/ 4667027 h 5340656"/>
              <a:gd name="connsiteX0" fmla="*/ 0 w 13105566"/>
              <a:gd name="connsiteY0" fmla="*/ 4667027 h 5291661"/>
              <a:gd name="connsiteX1" fmla="*/ 231246 w 13105566"/>
              <a:gd name="connsiteY1" fmla="*/ 5225023 h 5291661"/>
              <a:gd name="connsiteX2" fmla="*/ 6736271 w 13105566"/>
              <a:gd name="connsiteY2" fmla="*/ 5029029 h 5291661"/>
              <a:gd name="connsiteX3" fmla="*/ 13105566 w 13105566"/>
              <a:gd name="connsiteY3" fmla="*/ 4445187 h 5291661"/>
              <a:gd name="connsiteX4" fmla="*/ 11276656 w 13105566"/>
              <a:gd name="connsiteY4" fmla="*/ 32039 h 5291661"/>
              <a:gd name="connsiteX5" fmla="*/ 11261511 w 13105566"/>
              <a:gd name="connsiteY5" fmla="*/ 0 h 5291661"/>
              <a:gd name="connsiteX6" fmla="*/ 0 w 13105566"/>
              <a:gd name="connsiteY6" fmla="*/ 4667027 h 5291661"/>
              <a:gd name="connsiteX0" fmla="*/ 0 w 13105566"/>
              <a:gd name="connsiteY0" fmla="*/ 4667027 h 5289884"/>
              <a:gd name="connsiteX1" fmla="*/ 231246 w 13105566"/>
              <a:gd name="connsiteY1" fmla="*/ 5225023 h 5289884"/>
              <a:gd name="connsiteX2" fmla="*/ 6938365 w 13105566"/>
              <a:gd name="connsiteY2" fmla="*/ 5023832 h 5289884"/>
              <a:gd name="connsiteX3" fmla="*/ 13105566 w 13105566"/>
              <a:gd name="connsiteY3" fmla="*/ 4445187 h 5289884"/>
              <a:gd name="connsiteX4" fmla="*/ 11276656 w 13105566"/>
              <a:gd name="connsiteY4" fmla="*/ 32039 h 5289884"/>
              <a:gd name="connsiteX5" fmla="*/ 11261511 w 13105566"/>
              <a:gd name="connsiteY5" fmla="*/ 0 h 5289884"/>
              <a:gd name="connsiteX6" fmla="*/ 0 w 13105566"/>
              <a:gd name="connsiteY6" fmla="*/ 4667027 h 5289884"/>
              <a:gd name="connsiteX0" fmla="*/ 0 w 13105566"/>
              <a:gd name="connsiteY0" fmla="*/ 4667027 h 5249656"/>
              <a:gd name="connsiteX1" fmla="*/ 231246 w 13105566"/>
              <a:gd name="connsiteY1" fmla="*/ 5225023 h 5249656"/>
              <a:gd name="connsiteX2" fmla="*/ 6934136 w 13105566"/>
              <a:gd name="connsiteY2" fmla="*/ 4899894 h 5249656"/>
              <a:gd name="connsiteX3" fmla="*/ 13105566 w 13105566"/>
              <a:gd name="connsiteY3" fmla="*/ 4445187 h 5249656"/>
              <a:gd name="connsiteX4" fmla="*/ 11276656 w 13105566"/>
              <a:gd name="connsiteY4" fmla="*/ 32039 h 5249656"/>
              <a:gd name="connsiteX5" fmla="*/ 11261511 w 13105566"/>
              <a:gd name="connsiteY5" fmla="*/ 0 h 5249656"/>
              <a:gd name="connsiteX6" fmla="*/ 0 w 13105566"/>
              <a:gd name="connsiteY6" fmla="*/ 4667027 h 5249656"/>
              <a:gd name="connsiteX0" fmla="*/ 0 w 13105566"/>
              <a:gd name="connsiteY0" fmla="*/ 4667027 h 5277342"/>
              <a:gd name="connsiteX1" fmla="*/ 231246 w 13105566"/>
              <a:gd name="connsiteY1" fmla="*/ 5225023 h 5277342"/>
              <a:gd name="connsiteX2" fmla="*/ 6687228 w 13105566"/>
              <a:gd name="connsiteY2" fmla="*/ 4986508 h 5277342"/>
              <a:gd name="connsiteX3" fmla="*/ 13105566 w 13105566"/>
              <a:gd name="connsiteY3" fmla="*/ 4445187 h 5277342"/>
              <a:gd name="connsiteX4" fmla="*/ 11276656 w 13105566"/>
              <a:gd name="connsiteY4" fmla="*/ 32039 h 5277342"/>
              <a:gd name="connsiteX5" fmla="*/ 11261511 w 13105566"/>
              <a:gd name="connsiteY5" fmla="*/ 0 h 5277342"/>
              <a:gd name="connsiteX6" fmla="*/ 0 w 13105566"/>
              <a:gd name="connsiteY6" fmla="*/ 4667027 h 5277342"/>
              <a:gd name="connsiteX0" fmla="*/ 0 w 13105566"/>
              <a:gd name="connsiteY0" fmla="*/ 4667027 h 5236342"/>
              <a:gd name="connsiteX1" fmla="*/ 231246 w 13105566"/>
              <a:gd name="connsiteY1" fmla="*/ 5225023 h 5236342"/>
              <a:gd name="connsiteX2" fmla="*/ 6687228 w 13105566"/>
              <a:gd name="connsiteY2" fmla="*/ 4986508 h 5236342"/>
              <a:gd name="connsiteX3" fmla="*/ 13105566 w 13105566"/>
              <a:gd name="connsiteY3" fmla="*/ 4445187 h 5236342"/>
              <a:gd name="connsiteX4" fmla="*/ 11276656 w 13105566"/>
              <a:gd name="connsiteY4" fmla="*/ 32039 h 5236342"/>
              <a:gd name="connsiteX5" fmla="*/ 11261511 w 13105566"/>
              <a:gd name="connsiteY5" fmla="*/ 0 h 5236342"/>
              <a:gd name="connsiteX6" fmla="*/ 0 w 13105566"/>
              <a:gd name="connsiteY6" fmla="*/ 4667027 h 52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05566" h="5236342">
                <a:moveTo>
                  <a:pt x="0" y="4667027"/>
                </a:moveTo>
                <a:lnTo>
                  <a:pt x="231246" y="5225023"/>
                </a:lnTo>
                <a:cubicBezTo>
                  <a:pt x="2840975" y="4379740"/>
                  <a:pt x="4401957" y="5477368"/>
                  <a:pt x="6687228" y="4986508"/>
                </a:cubicBezTo>
                <a:cubicBezTo>
                  <a:pt x="8778687" y="4537278"/>
                  <a:pt x="10780227" y="6124477"/>
                  <a:pt x="13105566" y="4445187"/>
                </a:cubicBezTo>
                <a:lnTo>
                  <a:pt x="11276656" y="32039"/>
                </a:lnTo>
                <a:lnTo>
                  <a:pt x="11261511" y="0"/>
                </a:lnTo>
                <a:lnTo>
                  <a:pt x="0" y="4667027"/>
                </a:lnTo>
                <a:close/>
              </a:path>
            </a:pathLst>
          </a:custGeom>
          <a:gradFill>
            <a:gsLst>
              <a:gs pos="0">
                <a:srgbClr val="FFA118"/>
              </a:gs>
              <a:gs pos="100000">
                <a:srgbClr val="FF3708"/>
              </a:gs>
            </a:gsLst>
            <a:lin ang="5400000" scaled="1"/>
          </a:gradFill>
          <a:ln>
            <a:noFill/>
          </a:ln>
          <a:effectLst>
            <a:outerShdw blurRad="2286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</a:rPr>
              <a:t> 	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68585" y="6507384"/>
            <a:ext cx="82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Page</a:t>
            </a:r>
            <a:r>
              <a:rPr lang="en-US" sz="1400" dirty="0">
                <a:solidFill>
                  <a:schemeClr val="bg2"/>
                </a:solidFill>
                <a:latin typeface="Montserrat ExtraLight" panose="00000300000000000000" pitchFamily="50" charset="0"/>
              </a:rPr>
              <a:t> 12</a:t>
            </a:r>
          </a:p>
        </p:txBody>
      </p:sp>
    </p:spTree>
    <p:extLst>
      <p:ext uri="{BB962C8B-B14F-4D97-AF65-F5344CB8AC3E}">
        <p14:creationId xmlns:p14="http://schemas.microsoft.com/office/powerpoint/2010/main" val="292170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3972560" y="0"/>
            <a:ext cx="82185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92478" y="459966"/>
            <a:ext cx="11207045" cy="5956175"/>
          </a:xfrm>
          <a:prstGeom prst="rect">
            <a:avLst/>
          </a:prstGeom>
          <a:solidFill>
            <a:srgbClr val="00B050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17" name="AutoShape 3"/>
          <p:cNvSpPr>
            <a:spLocks noChangeAspect="1" noChangeArrowheads="1" noTextEdit="1"/>
          </p:cNvSpPr>
          <p:nvPr/>
        </p:nvSpPr>
        <p:spPr bwMode="auto">
          <a:xfrm>
            <a:off x="7864441" y="2462528"/>
            <a:ext cx="3461275" cy="96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" r="6880"/>
          <a:stretch>
            <a:fillRect/>
          </a:stretch>
        </p:blipFill>
        <p:spPr/>
      </p:pic>
      <p:sp>
        <p:nvSpPr>
          <p:cNvPr id="16" name="TextBox 15"/>
          <p:cNvSpPr txBox="1"/>
          <p:nvPr/>
        </p:nvSpPr>
        <p:spPr>
          <a:xfrm>
            <a:off x="6162384" y="511164"/>
            <a:ext cx="53970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dirty="0">
                <a:solidFill>
                  <a:srgbClr val="FFFFFF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But We’ve Got A Solution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95271" y="2158251"/>
            <a:ext cx="41666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481" indent="-190481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3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FF"/>
                </a:solidFill>
                <a:latin typeface="Berlin Sans FB" panose="020E0602020502020306" pitchFamily="34" charset="0"/>
              </a:rPr>
              <a:t>Beginner Friendly</a:t>
            </a:r>
          </a:p>
          <a:p>
            <a:pPr marL="190481" indent="-190481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3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rgbClr val="FFFFFF"/>
              </a:solidFill>
              <a:latin typeface="Berlin Sans FB" panose="020E0602020502020306" pitchFamily="34" charset="0"/>
            </a:endParaRPr>
          </a:p>
          <a:p>
            <a:pPr marL="190481" indent="-190481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3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FF"/>
                </a:solidFill>
                <a:latin typeface="Berlin Sans FB" panose="020E0602020502020306" pitchFamily="34" charset="0"/>
              </a:rPr>
              <a:t>Profit-Conscious</a:t>
            </a:r>
          </a:p>
          <a:p>
            <a:pPr marL="190481" indent="-190481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3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rgbClr val="FFFFFF"/>
              </a:solidFill>
              <a:latin typeface="Berlin Sans FB" panose="020E0602020502020306" pitchFamily="34" charset="0"/>
            </a:endParaRPr>
          </a:p>
          <a:p>
            <a:pPr marL="190481" indent="-190481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3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FF"/>
                </a:solidFill>
                <a:latin typeface="Berlin Sans FB" panose="020E0602020502020306" pitchFamily="34" charset="0"/>
              </a:rPr>
              <a:t>Hands- Free Way</a:t>
            </a:r>
          </a:p>
          <a:p>
            <a:pPr marL="190481" indent="-190481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3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" y="0"/>
            <a:ext cx="1809471" cy="704741"/>
          </a:xfrm>
          <a:prstGeom prst="rect">
            <a:avLst/>
          </a:prstGeom>
        </p:spPr>
      </p:pic>
      <p:sp>
        <p:nvSpPr>
          <p:cNvPr id="9" name="Freeform: Shape 12">
            <a:extLst>
              <a:ext uri="{FF2B5EF4-FFF2-40B4-BE49-F238E27FC236}">
                <a16:creationId xmlns:a16="http://schemas.microsoft.com/office/drawing/2014/main" id="{FD0F2FA7-E78A-4A2D-A329-1185304E6604}"/>
              </a:ext>
            </a:extLst>
          </p:cNvPr>
          <p:cNvSpPr>
            <a:spLocks/>
          </p:cNvSpPr>
          <p:nvPr/>
        </p:nvSpPr>
        <p:spPr bwMode="auto">
          <a:xfrm rot="18686587" flipV="1">
            <a:off x="10672074" y="6164929"/>
            <a:ext cx="2341302" cy="1323231"/>
          </a:xfrm>
          <a:custGeom>
            <a:avLst/>
            <a:gdLst>
              <a:gd name="connsiteX0" fmla="*/ 0 w 13577891"/>
              <a:gd name="connsiteY0" fmla="*/ 4667027 h 6112023"/>
              <a:gd name="connsiteX1" fmla="*/ 231246 w 13577891"/>
              <a:gd name="connsiteY1" fmla="*/ 5225023 h 6112023"/>
              <a:gd name="connsiteX2" fmla="*/ 293060 w 13577891"/>
              <a:gd name="connsiteY2" fmla="*/ 5204101 h 6112023"/>
              <a:gd name="connsiteX3" fmla="*/ 7029207 w 13577891"/>
              <a:gd name="connsiteY3" fmla="*/ 5394679 h 6112023"/>
              <a:gd name="connsiteX4" fmla="*/ 13516329 w 13577891"/>
              <a:gd name="connsiteY4" fmla="*/ 5612943 h 6112023"/>
              <a:gd name="connsiteX5" fmla="*/ 13577891 w 13577891"/>
              <a:gd name="connsiteY5" fmla="*/ 5584906 h 6112023"/>
              <a:gd name="connsiteX6" fmla="*/ 11276656 w 13577891"/>
              <a:gd name="connsiteY6" fmla="*/ 32039 h 6112023"/>
              <a:gd name="connsiteX7" fmla="*/ 11261511 w 13577891"/>
              <a:gd name="connsiteY7" fmla="*/ 0 h 6112023"/>
              <a:gd name="connsiteX0" fmla="*/ 0 w 13577891"/>
              <a:gd name="connsiteY0" fmla="*/ 4667027 h 6048668"/>
              <a:gd name="connsiteX1" fmla="*/ 231246 w 13577891"/>
              <a:gd name="connsiteY1" fmla="*/ 5225023 h 6048668"/>
              <a:gd name="connsiteX2" fmla="*/ 293060 w 13577891"/>
              <a:gd name="connsiteY2" fmla="*/ 5204101 h 6048668"/>
              <a:gd name="connsiteX3" fmla="*/ 7255578 w 13577891"/>
              <a:gd name="connsiteY3" fmla="*/ 4955217 h 6048668"/>
              <a:gd name="connsiteX4" fmla="*/ 13516329 w 13577891"/>
              <a:gd name="connsiteY4" fmla="*/ 5612943 h 6048668"/>
              <a:gd name="connsiteX5" fmla="*/ 13577891 w 13577891"/>
              <a:gd name="connsiteY5" fmla="*/ 5584906 h 6048668"/>
              <a:gd name="connsiteX6" fmla="*/ 11276656 w 13577891"/>
              <a:gd name="connsiteY6" fmla="*/ 32039 h 6048668"/>
              <a:gd name="connsiteX7" fmla="*/ 11261511 w 13577891"/>
              <a:gd name="connsiteY7" fmla="*/ 0 h 6048668"/>
              <a:gd name="connsiteX8" fmla="*/ 0 w 13577891"/>
              <a:gd name="connsiteY8" fmla="*/ 4667027 h 6048668"/>
              <a:gd name="connsiteX0" fmla="*/ 0 w 13577891"/>
              <a:gd name="connsiteY0" fmla="*/ 4667027 h 5843767"/>
              <a:gd name="connsiteX1" fmla="*/ 231246 w 13577891"/>
              <a:gd name="connsiteY1" fmla="*/ 5225023 h 5843767"/>
              <a:gd name="connsiteX2" fmla="*/ 293060 w 13577891"/>
              <a:gd name="connsiteY2" fmla="*/ 5204101 h 5843767"/>
              <a:gd name="connsiteX3" fmla="*/ 7255578 w 13577891"/>
              <a:gd name="connsiteY3" fmla="*/ 4955217 h 5843767"/>
              <a:gd name="connsiteX4" fmla="*/ 13577891 w 13577891"/>
              <a:gd name="connsiteY4" fmla="*/ 5584906 h 5843767"/>
              <a:gd name="connsiteX5" fmla="*/ 11276656 w 13577891"/>
              <a:gd name="connsiteY5" fmla="*/ 32039 h 5843767"/>
              <a:gd name="connsiteX6" fmla="*/ 11261511 w 13577891"/>
              <a:gd name="connsiteY6" fmla="*/ 0 h 5843767"/>
              <a:gd name="connsiteX7" fmla="*/ 0 w 13577891"/>
              <a:gd name="connsiteY7" fmla="*/ 4667027 h 5843767"/>
              <a:gd name="connsiteX0" fmla="*/ 0 w 13105566"/>
              <a:gd name="connsiteY0" fmla="*/ 4667027 h 5225023"/>
              <a:gd name="connsiteX1" fmla="*/ 231246 w 13105566"/>
              <a:gd name="connsiteY1" fmla="*/ 5225023 h 5225023"/>
              <a:gd name="connsiteX2" fmla="*/ 293060 w 13105566"/>
              <a:gd name="connsiteY2" fmla="*/ 5204101 h 5225023"/>
              <a:gd name="connsiteX3" fmla="*/ 7255578 w 13105566"/>
              <a:gd name="connsiteY3" fmla="*/ 4955217 h 5225023"/>
              <a:gd name="connsiteX4" fmla="*/ 13105566 w 13105566"/>
              <a:gd name="connsiteY4" fmla="*/ 4445187 h 5225023"/>
              <a:gd name="connsiteX5" fmla="*/ 11276656 w 13105566"/>
              <a:gd name="connsiteY5" fmla="*/ 32039 h 5225023"/>
              <a:gd name="connsiteX6" fmla="*/ 11261511 w 13105566"/>
              <a:gd name="connsiteY6" fmla="*/ 0 h 5225023"/>
              <a:gd name="connsiteX7" fmla="*/ 0 w 13105566"/>
              <a:gd name="connsiteY7" fmla="*/ 4667027 h 5225023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293060 w 13105566"/>
              <a:gd name="connsiteY2" fmla="*/ 5204101 h 5313747"/>
              <a:gd name="connsiteX3" fmla="*/ 7255578 w 13105566"/>
              <a:gd name="connsiteY3" fmla="*/ 4955217 h 5313747"/>
              <a:gd name="connsiteX4" fmla="*/ 13105566 w 13105566"/>
              <a:gd name="connsiteY4" fmla="*/ 4445187 h 5313747"/>
              <a:gd name="connsiteX5" fmla="*/ 11276656 w 13105566"/>
              <a:gd name="connsiteY5" fmla="*/ 32039 h 5313747"/>
              <a:gd name="connsiteX6" fmla="*/ 11261511 w 13105566"/>
              <a:gd name="connsiteY6" fmla="*/ 0 h 5313747"/>
              <a:gd name="connsiteX7" fmla="*/ 0 w 13105566"/>
              <a:gd name="connsiteY7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40656"/>
              <a:gd name="connsiteX1" fmla="*/ 231246 w 13105566"/>
              <a:gd name="connsiteY1" fmla="*/ 5225023 h 5340656"/>
              <a:gd name="connsiteX2" fmla="*/ 6736271 w 13105566"/>
              <a:gd name="connsiteY2" fmla="*/ 5029029 h 5340656"/>
              <a:gd name="connsiteX3" fmla="*/ 13105566 w 13105566"/>
              <a:gd name="connsiteY3" fmla="*/ 4445187 h 5340656"/>
              <a:gd name="connsiteX4" fmla="*/ 11276656 w 13105566"/>
              <a:gd name="connsiteY4" fmla="*/ 32039 h 5340656"/>
              <a:gd name="connsiteX5" fmla="*/ 11261511 w 13105566"/>
              <a:gd name="connsiteY5" fmla="*/ 0 h 5340656"/>
              <a:gd name="connsiteX6" fmla="*/ 0 w 13105566"/>
              <a:gd name="connsiteY6" fmla="*/ 4667027 h 5340656"/>
              <a:gd name="connsiteX0" fmla="*/ 0 w 13105566"/>
              <a:gd name="connsiteY0" fmla="*/ 4667027 h 5291661"/>
              <a:gd name="connsiteX1" fmla="*/ 231246 w 13105566"/>
              <a:gd name="connsiteY1" fmla="*/ 5225023 h 5291661"/>
              <a:gd name="connsiteX2" fmla="*/ 6736271 w 13105566"/>
              <a:gd name="connsiteY2" fmla="*/ 5029029 h 5291661"/>
              <a:gd name="connsiteX3" fmla="*/ 13105566 w 13105566"/>
              <a:gd name="connsiteY3" fmla="*/ 4445187 h 5291661"/>
              <a:gd name="connsiteX4" fmla="*/ 11276656 w 13105566"/>
              <a:gd name="connsiteY4" fmla="*/ 32039 h 5291661"/>
              <a:gd name="connsiteX5" fmla="*/ 11261511 w 13105566"/>
              <a:gd name="connsiteY5" fmla="*/ 0 h 5291661"/>
              <a:gd name="connsiteX6" fmla="*/ 0 w 13105566"/>
              <a:gd name="connsiteY6" fmla="*/ 4667027 h 5291661"/>
              <a:gd name="connsiteX0" fmla="*/ 0 w 13105566"/>
              <a:gd name="connsiteY0" fmla="*/ 4667027 h 5289884"/>
              <a:gd name="connsiteX1" fmla="*/ 231246 w 13105566"/>
              <a:gd name="connsiteY1" fmla="*/ 5225023 h 5289884"/>
              <a:gd name="connsiteX2" fmla="*/ 6938365 w 13105566"/>
              <a:gd name="connsiteY2" fmla="*/ 5023832 h 5289884"/>
              <a:gd name="connsiteX3" fmla="*/ 13105566 w 13105566"/>
              <a:gd name="connsiteY3" fmla="*/ 4445187 h 5289884"/>
              <a:gd name="connsiteX4" fmla="*/ 11276656 w 13105566"/>
              <a:gd name="connsiteY4" fmla="*/ 32039 h 5289884"/>
              <a:gd name="connsiteX5" fmla="*/ 11261511 w 13105566"/>
              <a:gd name="connsiteY5" fmla="*/ 0 h 5289884"/>
              <a:gd name="connsiteX6" fmla="*/ 0 w 13105566"/>
              <a:gd name="connsiteY6" fmla="*/ 4667027 h 5289884"/>
              <a:gd name="connsiteX0" fmla="*/ 0 w 13105566"/>
              <a:gd name="connsiteY0" fmla="*/ 4667027 h 5249656"/>
              <a:gd name="connsiteX1" fmla="*/ 231246 w 13105566"/>
              <a:gd name="connsiteY1" fmla="*/ 5225023 h 5249656"/>
              <a:gd name="connsiteX2" fmla="*/ 6934136 w 13105566"/>
              <a:gd name="connsiteY2" fmla="*/ 4899894 h 5249656"/>
              <a:gd name="connsiteX3" fmla="*/ 13105566 w 13105566"/>
              <a:gd name="connsiteY3" fmla="*/ 4445187 h 5249656"/>
              <a:gd name="connsiteX4" fmla="*/ 11276656 w 13105566"/>
              <a:gd name="connsiteY4" fmla="*/ 32039 h 5249656"/>
              <a:gd name="connsiteX5" fmla="*/ 11261511 w 13105566"/>
              <a:gd name="connsiteY5" fmla="*/ 0 h 5249656"/>
              <a:gd name="connsiteX6" fmla="*/ 0 w 13105566"/>
              <a:gd name="connsiteY6" fmla="*/ 4667027 h 5249656"/>
              <a:gd name="connsiteX0" fmla="*/ 0 w 13105566"/>
              <a:gd name="connsiteY0" fmla="*/ 4667027 h 5277342"/>
              <a:gd name="connsiteX1" fmla="*/ 231246 w 13105566"/>
              <a:gd name="connsiteY1" fmla="*/ 5225023 h 5277342"/>
              <a:gd name="connsiteX2" fmla="*/ 6687228 w 13105566"/>
              <a:gd name="connsiteY2" fmla="*/ 4986508 h 5277342"/>
              <a:gd name="connsiteX3" fmla="*/ 13105566 w 13105566"/>
              <a:gd name="connsiteY3" fmla="*/ 4445187 h 5277342"/>
              <a:gd name="connsiteX4" fmla="*/ 11276656 w 13105566"/>
              <a:gd name="connsiteY4" fmla="*/ 32039 h 5277342"/>
              <a:gd name="connsiteX5" fmla="*/ 11261511 w 13105566"/>
              <a:gd name="connsiteY5" fmla="*/ 0 h 5277342"/>
              <a:gd name="connsiteX6" fmla="*/ 0 w 13105566"/>
              <a:gd name="connsiteY6" fmla="*/ 4667027 h 5277342"/>
              <a:gd name="connsiteX0" fmla="*/ 0 w 13105566"/>
              <a:gd name="connsiteY0" fmla="*/ 4667027 h 5236342"/>
              <a:gd name="connsiteX1" fmla="*/ 231246 w 13105566"/>
              <a:gd name="connsiteY1" fmla="*/ 5225023 h 5236342"/>
              <a:gd name="connsiteX2" fmla="*/ 6687228 w 13105566"/>
              <a:gd name="connsiteY2" fmla="*/ 4986508 h 5236342"/>
              <a:gd name="connsiteX3" fmla="*/ 13105566 w 13105566"/>
              <a:gd name="connsiteY3" fmla="*/ 4445187 h 5236342"/>
              <a:gd name="connsiteX4" fmla="*/ 11276656 w 13105566"/>
              <a:gd name="connsiteY4" fmla="*/ 32039 h 5236342"/>
              <a:gd name="connsiteX5" fmla="*/ 11261511 w 13105566"/>
              <a:gd name="connsiteY5" fmla="*/ 0 h 5236342"/>
              <a:gd name="connsiteX6" fmla="*/ 0 w 13105566"/>
              <a:gd name="connsiteY6" fmla="*/ 4667027 h 52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05566" h="5236342">
                <a:moveTo>
                  <a:pt x="0" y="4667027"/>
                </a:moveTo>
                <a:lnTo>
                  <a:pt x="231246" y="5225023"/>
                </a:lnTo>
                <a:cubicBezTo>
                  <a:pt x="2840975" y="4379740"/>
                  <a:pt x="4401957" y="5477368"/>
                  <a:pt x="6687228" y="4986508"/>
                </a:cubicBezTo>
                <a:cubicBezTo>
                  <a:pt x="8778687" y="4537278"/>
                  <a:pt x="10780227" y="6124477"/>
                  <a:pt x="13105566" y="4445187"/>
                </a:cubicBezTo>
                <a:lnTo>
                  <a:pt x="11276656" y="32039"/>
                </a:lnTo>
                <a:lnTo>
                  <a:pt x="11261511" y="0"/>
                </a:lnTo>
                <a:lnTo>
                  <a:pt x="0" y="4667027"/>
                </a:lnTo>
                <a:close/>
              </a:path>
            </a:pathLst>
          </a:custGeom>
          <a:gradFill>
            <a:gsLst>
              <a:gs pos="0">
                <a:srgbClr val="FFA118"/>
              </a:gs>
              <a:gs pos="100000">
                <a:srgbClr val="FF3708"/>
              </a:gs>
            </a:gsLst>
            <a:lin ang="5400000" scaled="1"/>
          </a:gradFill>
          <a:ln>
            <a:noFill/>
          </a:ln>
          <a:effectLst>
            <a:outerShdw blurRad="2286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</a:rPr>
              <a:t> 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68585" y="6507384"/>
            <a:ext cx="82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Page</a:t>
            </a:r>
            <a:r>
              <a:rPr lang="en-US" sz="1400" dirty="0">
                <a:solidFill>
                  <a:schemeClr val="bg2"/>
                </a:solidFill>
                <a:latin typeface="Montserrat ExtraLight" panose="00000300000000000000" pitchFamily="50" charset="0"/>
              </a:rPr>
              <a:t> 13</a:t>
            </a:r>
          </a:p>
        </p:txBody>
      </p:sp>
    </p:spTree>
    <p:extLst>
      <p:ext uri="{BB962C8B-B14F-4D97-AF65-F5344CB8AC3E}">
        <p14:creationId xmlns:p14="http://schemas.microsoft.com/office/powerpoint/2010/main" val="22406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олилиния 41"/>
          <p:cNvSpPr/>
          <p:nvPr/>
        </p:nvSpPr>
        <p:spPr>
          <a:xfrm>
            <a:off x="5726255" y="0"/>
            <a:ext cx="4841128" cy="3566822"/>
          </a:xfrm>
          <a:custGeom>
            <a:avLst/>
            <a:gdLst>
              <a:gd name="connsiteX0" fmla="*/ 3438002 w 7262813"/>
              <a:gd name="connsiteY0" fmla="*/ 0 h 5351058"/>
              <a:gd name="connsiteX1" fmla="*/ 7262813 w 7262813"/>
              <a:gd name="connsiteY1" fmla="*/ 0 h 5351058"/>
              <a:gd name="connsiteX2" fmla="*/ 2306367 w 7262813"/>
              <a:gd name="connsiteY2" fmla="*/ 4959469 h 5351058"/>
              <a:gd name="connsiteX3" fmla="*/ 2259405 w 7262813"/>
              <a:gd name="connsiteY3" fmla="*/ 5006459 h 5351058"/>
              <a:gd name="connsiteX4" fmla="*/ 2207225 w 7262813"/>
              <a:gd name="connsiteY4" fmla="*/ 5048230 h 5351058"/>
              <a:gd name="connsiteX5" fmla="*/ 2155045 w 7262813"/>
              <a:gd name="connsiteY5" fmla="*/ 5095220 h 5351058"/>
              <a:gd name="connsiteX6" fmla="*/ 2092427 w 7262813"/>
              <a:gd name="connsiteY6" fmla="*/ 5131768 h 5351058"/>
              <a:gd name="connsiteX7" fmla="*/ 2040247 w 7262813"/>
              <a:gd name="connsiteY7" fmla="*/ 5163096 h 5351058"/>
              <a:gd name="connsiteX8" fmla="*/ 1982850 w 7262813"/>
              <a:gd name="connsiteY8" fmla="*/ 5194422 h 5351058"/>
              <a:gd name="connsiteX9" fmla="*/ 1920233 w 7262813"/>
              <a:gd name="connsiteY9" fmla="*/ 5230970 h 5351058"/>
              <a:gd name="connsiteX10" fmla="*/ 1862835 w 7262813"/>
              <a:gd name="connsiteY10" fmla="*/ 5251856 h 5351058"/>
              <a:gd name="connsiteX11" fmla="*/ 1800218 w 7262813"/>
              <a:gd name="connsiteY11" fmla="*/ 5277962 h 5351058"/>
              <a:gd name="connsiteX12" fmla="*/ 1737603 w 7262813"/>
              <a:gd name="connsiteY12" fmla="*/ 5293626 h 5351058"/>
              <a:gd name="connsiteX13" fmla="*/ 1674985 w 7262813"/>
              <a:gd name="connsiteY13" fmla="*/ 5309290 h 5351058"/>
              <a:gd name="connsiteX14" fmla="*/ 1612370 w 7262813"/>
              <a:gd name="connsiteY14" fmla="*/ 5324954 h 5351058"/>
              <a:gd name="connsiteX15" fmla="*/ 1544535 w 7262813"/>
              <a:gd name="connsiteY15" fmla="*/ 5335394 h 5351058"/>
              <a:gd name="connsiteX16" fmla="*/ 1481918 w 7262813"/>
              <a:gd name="connsiteY16" fmla="*/ 5345838 h 5351058"/>
              <a:gd name="connsiteX17" fmla="*/ 1414086 w 7262813"/>
              <a:gd name="connsiteY17" fmla="*/ 5351058 h 5351058"/>
              <a:gd name="connsiteX18" fmla="*/ 1351468 w 7262813"/>
              <a:gd name="connsiteY18" fmla="*/ 5351058 h 5351058"/>
              <a:gd name="connsiteX19" fmla="*/ 1283633 w 7262813"/>
              <a:gd name="connsiteY19" fmla="*/ 5351058 h 5351058"/>
              <a:gd name="connsiteX20" fmla="*/ 1221018 w 7262813"/>
              <a:gd name="connsiteY20" fmla="*/ 5345838 h 5351058"/>
              <a:gd name="connsiteX21" fmla="*/ 1158401 w 7262813"/>
              <a:gd name="connsiteY21" fmla="*/ 5335394 h 5351058"/>
              <a:gd name="connsiteX22" fmla="*/ 1095786 w 7262813"/>
              <a:gd name="connsiteY22" fmla="*/ 5324954 h 5351058"/>
              <a:gd name="connsiteX23" fmla="*/ 1033169 w 7262813"/>
              <a:gd name="connsiteY23" fmla="*/ 5309290 h 5351058"/>
              <a:gd name="connsiteX24" fmla="*/ 965336 w 7262813"/>
              <a:gd name="connsiteY24" fmla="*/ 5293626 h 5351058"/>
              <a:gd name="connsiteX25" fmla="*/ 907936 w 7262813"/>
              <a:gd name="connsiteY25" fmla="*/ 5277962 h 5351058"/>
              <a:gd name="connsiteX26" fmla="*/ 840104 w 7262813"/>
              <a:gd name="connsiteY26" fmla="*/ 5251856 h 5351058"/>
              <a:gd name="connsiteX27" fmla="*/ 782704 w 7262813"/>
              <a:gd name="connsiteY27" fmla="*/ 5230970 h 5351058"/>
              <a:gd name="connsiteX28" fmla="*/ 720089 w 7262813"/>
              <a:gd name="connsiteY28" fmla="*/ 5194422 h 5351058"/>
              <a:gd name="connsiteX29" fmla="*/ 662689 w 7262813"/>
              <a:gd name="connsiteY29" fmla="*/ 5163096 h 5351058"/>
              <a:gd name="connsiteX30" fmla="*/ 610509 w 7262813"/>
              <a:gd name="connsiteY30" fmla="*/ 5131768 h 5351058"/>
              <a:gd name="connsiteX31" fmla="*/ 553112 w 7262813"/>
              <a:gd name="connsiteY31" fmla="*/ 5095220 h 5351058"/>
              <a:gd name="connsiteX32" fmla="*/ 500932 w 7262813"/>
              <a:gd name="connsiteY32" fmla="*/ 5048230 h 5351058"/>
              <a:gd name="connsiteX33" fmla="*/ 443532 w 7262813"/>
              <a:gd name="connsiteY33" fmla="*/ 5006459 h 5351058"/>
              <a:gd name="connsiteX34" fmla="*/ 396570 w 7262813"/>
              <a:gd name="connsiteY34" fmla="*/ 4959469 h 5351058"/>
              <a:gd name="connsiteX35" fmla="*/ 349609 w 7262813"/>
              <a:gd name="connsiteY35" fmla="*/ 4907257 h 5351058"/>
              <a:gd name="connsiteX36" fmla="*/ 302647 w 7262813"/>
              <a:gd name="connsiteY36" fmla="*/ 4855045 h 5351058"/>
              <a:gd name="connsiteX37" fmla="*/ 260902 w 7262813"/>
              <a:gd name="connsiteY37" fmla="*/ 4802833 h 5351058"/>
              <a:gd name="connsiteX38" fmla="*/ 224375 w 7262813"/>
              <a:gd name="connsiteY38" fmla="*/ 4745399 h 5351058"/>
              <a:gd name="connsiteX39" fmla="*/ 193067 w 7262813"/>
              <a:gd name="connsiteY39" fmla="*/ 4687967 h 5351058"/>
              <a:gd name="connsiteX40" fmla="*/ 156542 w 7262813"/>
              <a:gd name="connsiteY40" fmla="*/ 4630533 h 5351058"/>
              <a:gd name="connsiteX41" fmla="*/ 125235 w 7262813"/>
              <a:gd name="connsiteY41" fmla="*/ 4573101 h 5351058"/>
              <a:gd name="connsiteX42" fmla="*/ 99142 w 7262813"/>
              <a:gd name="connsiteY42" fmla="*/ 4505224 h 5351058"/>
              <a:gd name="connsiteX43" fmla="*/ 78272 w 7262813"/>
              <a:gd name="connsiteY43" fmla="*/ 4447790 h 5351058"/>
              <a:gd name="connsiteX44" fmla="*/ 57400 w 7262813"/>
              <a:gd name="connsiteY44" fmla="*/ 4390358 h 5351058"/>
              <a:gd name="connsiteX45" fmla="*/ 36527 w 7262813"/>
              <a:gd name="connsiteY45" fmla="*/ 4322482 h 5351058"/>
              <a:gd name="connsiteX46" fmla="*/ 26090 w 7262813"/>
              <a:gd name="connsiteY46" fmla="*/ 4259828 h 5351058"/>
              <a:gd name="connsiteX47" fmla="*/ 15655 w 7262813"/>
              <a:gd name="connsiteY47" fmla="*/ 4191952 h 5351058"/>
              <a:gd name="connsiteX48" fmla="*/ 5220 w 7262813"/>
              <a:gd name="connsiteY48" fmla="*/ 4134517 h 5351058"/>
              <a:gd name="connsiteX49" fmla="*/ 5220 w 7262813"/>
              <a:gd name="connsiteY49" fmla="*/ 4066643 h 5351058"/>
              <a:gd name="connsiteX50" fmla="*/ 0 w 7262813"/>
              <a:gd name="connsiteY50" fmla="*/ 4003987 h 5351058"/>
              <a:gd name="connsiteX51" fmla="*/ 5220 w 7262813"/>
              <a:gd name="connsiteY51" fmla="*/ 3936113 h 5351058"/>
              <a:gd name="connsiteX52" fmla="*/ 5220 w 7262813"/>
              <a:gd name="connsiteY52" fmla="*/ 3873459 h 5351058"/>
              <a:gd name="connsiteX53" fmla="*/ 15655 w 7262813"/>
              <a:gd name="connsiteY53" fmla="*/ 3805583 h 5351058"/>
              <a:gd name="connsiteX54" fmla="*/ 26090 w 7262813"/>
              <a:gd name="connsiteY54" fmla="*/ 3742929 h 5351058"/>
              <a:gd name="connsiteX55" fmla="*/ 36527 w 7262813"/>
              <a:gd name="connsiteY55" fmla="*/ 3675052 h 5351058"/>
              <a:gd name="connsiteX56" fmla="*/ 57400 w 7262813"/>
              <a:gd name="connsiteY56" fmla="*/ 3617618 h 5351058"/>
              <a:gd name="connsiteX57" fmla="*/ 78272 w 7262813"/>
              <a:gd name="connsiteY57" fmla="*/ 3549744 h 5351058"/>
              <a:gd name="connsiteX58" fmla="*/ 99142 w 7262813"/>
              <a:gd name="connsiteY58" fmla="*/ 3492310 h 5351058"/>
              <a:gd name="connsiteX59" fmla="*/ 125235 w 7262813"/>
              <a:gd name="connsiteY59" fmla="*/ 3434876 h 5351058"/>
              <a:gd name="connsiteX60" fmla="*/ 156542 w 7262813"/>
              <a:gd name="connsiteY60" fmla="*/ 3372222 h 5351058"/>
              <a:gd name="connsiteX61" fmla="*/ 193067 w 7262813"/>
              <a:gd name="connsiteY61" fmla="*/ 3314790 h 5351058"/>
              <a:gd name="connsiteX62" fmla="*/ 224375 w 7262813"/>
              <a:gd name="connsiteY62" fmla="*/ 3252133 h 5351058"/>
              <a:gd name="connsiteX63" fmla="*/ 260902 w 7262813"/>
              <a:gd name="connsiteY63" fmla="*/ 3199921 h 5351058"/>
              <a:gd name="connsiteX64" fmla="*/ 302647 w 7262813"/>
              <a:gd name="connsiteY64" fmla="*/ 3147711 h 5351058"/>
              <a:gd name="connsiteX65" fmla="*/ 349609 w 7262813"/>
              <a:gd name="connsiteY65" fmla="*/ 3095499 h 5351058"/>
              <a:gd name="connsiteX66" fmla="*/ 396570 w 7262813"/>
              <a:gd name="connsiteY66" fmla="*/ 3043287 h 535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7262813" h="5351058">
                <a:moveTo>
                  <a:pt x="3438002" y="0"/>
                </a:moveTo>
                <a:lnTo>
                  <a:pt x="7262813" y="0"/>
                </a:lnTo>
                <a:lnTo>
                  <a:pt x="2306367" y="4959469"/>
                </a:lnTo>
                <a:lnTo>
                  <a:pt x="2259405" y="5006459"/>
                </a:lnTo>
                <a:lnTo>
                  <a:pt x="2207225" y="5048230"/>
                </a:lnTo>
                <a:lnTo>
                  <a:pt x="2155045" y="5095220"/>
                </a:lnTo>
                <a:lnTo>
                  <a:pt x="2092427" y="5131768"/>
                </a:lnTo>
                <a:lnTo>
                  <a:pt x="2040247" y="5163096"/>
                </a:lnTo>
                <a:lnTo>
                  <a:pt x="1982850" y="5194422"/>
                </a:lnTo>
                <a:lnTo>
                  <a:pt x="1920233" y="5230970"/>
                </a:lnTo>
                <a:lnTo>
                  <a:pt x="1862835" y="5251856"/>
                </a:lnTo>
                <a:lnTo>
                  <a:pt x="1800218" y="5277962"/>
                </a:lnTo>
                <a:lnTo>
                  <a:pt x="1737603" y="5293626"/>
                </a:lnTo>
                <a:lnTo>
                  <a:pt x="1674985" y="5309290"/>
                </a:lnTo>
                <a:lnTo>
                  <a:pt x="1612370" y="5324954"/>
                </a:lnTo>
                <a:lnTo>
                  <a:pt x="1544535" y="5335394"/>
                </a:lnTo>
                <a:lnTo>
                  <a:pt x="1481918" y="5345838"/>
                </a:lnTo>
                <a:lnTo>
                  <a:pt x="1414086" y="5351058"/>
                </a:lnTo>
                <a:lnTo>
                  <a:pt x="1351468" y="5351058"/>
                </a:lnTo>
                <a:lnTo>
                  <a:pt x="1283633" y="5351058"/>
                </a:lnTo>
                <a:lnTo>
                  <a:pt x="1221018" y="5345838"/>
                </a:lnTo>
                <a:lnTo>
                  <a:pt x="1158401" y="5335394"/>
                </a:lnTo>
                <a:lnTo>
                  <a:pt x="1095786" y="5324954"/>
                </a:lnTo>
                <a:lnTo>
                  <a:pt x="1033169" y="5309290"/>
                </a:lnTo>
                <a:lnTo>
                  <a:pt x="965336" y="5293626"/>
                </a:lnTo>
                <a:lnTo>
                  <a:pt x="907936" y="5277962"/>
                </a:lnTo>
                <a:lnTo>
                  <a:pt x="840104" y="5251856"/>
                </a:lnTo>
                <a:lnTo>
                  <a:pt x="782704" y="5230970"/>
                </a:lnTo>
                <a:lnTo>
                  <a:pt x="720089" y="5194422"/>
                </a:lnTo>
                <a:lnTo>
                  <a:pt x="662689" y="5163096"/>
                </a:lnTo>
                <a:lnTo>
                  <a:pt x="610509" y="5131768"/>
                </a:lnTo>
                <a:lnTo>
                  <a:pt x="553112" y="5095220"/>
                </a:lnTo>
                <a:lnTo>
                  <a:pt x="500932" y="5048230"/>
                </a:lnTo>
                <a:lnTo>
                  <a:pt x="443532" y="5006459"/>
                </a:lnTo>
                <a:lnTo>
                  <a:pt x="396570" y="4959469"/>
                </a:lnTo>
                <a:lnTo>
                  <a:pt x="349609" y="4907257"/>
                </a:lnTo>
                <a:lnTo>
                  <a:pt x="302647" y="4855045"/>
                </a:lnTo>
                <a:lnTo>
                  <a:pt x="260902" y="4802833"/>
                </a:lnTo>
                <a:lnTo>
                  <a:pt x="224375" y="4745399"/>
                </a:lnTo>
                <a:lnTo>
                  <a:pt x="193067" y="4687967"/>
                </a:lnTo>
                <a:lnTo>
                  <a:pt x="156542" y="4630533"/>
                </a:lnTo>
                <a:lnTo>
                  <a:pt x="125235" y="4573101"/>
                </a:lnTo>
                <a:lnTo>
                  <a:pt x="99142" y="4505224"/>
                </a:lnTo>
                <a:lnTo>
                  <a:pt x="78272" y="4447790"/>
                </a:lnTo>
                <a:lnTo>
                  <a:pt x="57400" y="4390358"/>
                </a:lnTo>
                <a:lnTo>
                  <a:pt x="36527" y="4322482"/>
                </a:lnTo>
                <a:lnTo>
                  <a:pt x="26090" y="4259828"/>
                </a:lnTo>
                <a:lnTo>
                  <a:pt x="15655" y="4191952"/>
                </a:lnTo>
                <a:lnTo>
                  <a:pt x="5220" y="4134517"/>
                </a:lnTo>
                <a:lnTo>
                  <a:pt x="5220" y="4066643"/>
                </a:lnTo>
                <a:lnTo>
                  <a:pt x="0" y="4003987"/>
                </a:lnTo>
                <a:lnTo>
                  <a:pt x="5220" y="3936113"/>
                </a:lnTo>
                <a:lnTo>
                  <a:pt x="5220" y="3873459"/>
                </a:lnTo>
                <a:lnTo>
                  <a:pt x="15655" y="3805583"/>
                </a:lnTo>
                <a:lnTo>
                  <a:pt x="26090" y="3742929"/>
                </a:lnTo>
                <a:lnTo>
                  <a:pt x="36527" y="3675052"/>
                </a:lnTo>
                <a:lnTo>
                  <a:pt x="57400" y="3617618"/>
                </a:lnTo>
                <a:lnTo>
                  <a:pt x="78272" y="3549744"/>
                </a:lnTo>
                <a:lnTo>
                  <a:pt x="99142" y="3492310"/>
                </a:lnTo>
                <a:lnTo>
                  <a:pt x="125235" y="3434876"/>
                </a:lnTo>
                <a:lnTo>
                  <a:pt x="156542" y="3372222"/>
                </a:lnTo>
                <a:lnTo>
                  <a:pt x="193067" y="3314790"/>
                </a:lnTo>
                <a:lnTo>
                  <a:pt x="224375" y="3252133"/>
                </a:lnTo>
                <a:lnTo>
                  <a:pt x="260902" y="3199921"/>
                </a:lnTo>
                <a:lnTo>
                  <a:pt x="302647" y="3147711"/>
                </a:lnTo>
                <a:lnTo>
                  <a:pt x="349609" y="3095499"/>
                </a:lnTo>
                <a:lnTo>
                  <a:pt x="396570" y="3043287"/>
                </a:ln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43" name="Полилиния 42"/>
          <p:cNvSpPr/>
          <p:nvPr/>
        </p:nvSpPr>
        <p:spPr>
          <a:xfrm>
            <a:off x="2160729" y="4311085"/>
            <a:ext cx="5415107" cy="3192871"/>
          </a:xfrm>
          <a:custGeom>
            <a:avLst/>
            <a:gdLst>
              <a:gd name="connsiteX0" fmla="*/ 5659958 w 8123914"/>
              <a:gd name="connsiteY0" fmla="*/ 0 h 4790045"/>
              <a:gd name="connsiteX1" fmla="*/ 5769064 w 8123914"/>
              <a:gd name="connsiteY1" fmla="*/ 0 h 4790045"/>
              <a:gd name="connsiteX2" fmla="*/ 5887262 w 8123914"/>
              <a:gd name="connsiteY2" fmla="*/ 0 h 4790045"/>
              <a:gd name="connsiteX3" fmla="*/ 5996370 w 8123914"/>
              <a:gd name="connsiteY3" fmla="*/ 9099 h 4790045"/>
              <a:gd name="connsiteX4" fmla="*/ 6105472 w 8123914"/>
              <a:gd name="connsiteY4" fmla="*/ 18194 h 4790045"/>
              <a:gd name="connsiteX5" fmla="*/ 6223670 w 8123914"/>
              <a:gd name="connsiteY5" fmla="*/ 36393 h 4790045"/>
              <a:gd name="connsiteX6" fmla="*/ 6332774 w 8123914"/>
              <a:gd name="connsiteY6" fmla="*/ 63682 h 4790045"/>
              <a:gd name="connsiteX7" fmla="*/ 6441880 w 8123914"/>
              <a:gd name="connsiteY7" fmla="*/ 90976 h 4790045"/>
              <a:gd name="connsiteX8" fmla="*/ 6550986 w 8123914"/>
              <a:gd name="connsiteY8" fmla="*/ 127369 h 4790045"/>
              <a:gd name="connsiteX9" fmla="*/ 6660090 w 8123914"/>
              <a:gd name="connsiteY9" fmla="*/ 163758 h 4790045"/>
              <a:gd name="connsiteX10" fmla="*/ 6760106 w 8123914"/>
              <a:gd name="connsiteY10" fmla="*/ 218345 h 4790045"/>
              <a:gd name="connsiteX11" fmla="*/ 6869208 w 8123914"/>
              <a:gd name="connsiteY11" fmla="*/ 263834 h 4790045"/>
              <a:gd name="connsiteX12" fmla="*/ 6969220 w 8123914"/>
              <a:gd name="connsiteY12" fmla="*/ 318417 h 4790045"/>
              <a:gd name="connsiteX13" fmla="*/ 7060144 w 8123914"/>
              <a:gd name="connsiteY13" fmla="*/ 382100 h 4790045"/>
              <a:gd name="connsiteX14" fmla="*/ 7169246 w 8123914"/>
              <a:gd name="connsiteY14" fmla="*/ 454882 h 4790045"/>
              <a:gd name="connsiteX15" fmla="*/ 7260166 w 8123914"/>
              <a:gd name="connsiteY15" fmla="*/ 518564 h 4790045"/>
              <a:gd name="connsiteX16" fmla="*/ 7351088 w 8123914"/>
              <a:gd name="connsiteY16" fmla="*/ 600445 h 4790045"/>
              <a:gd name="connsiteX17" fmla="*/ 7442008 w 8123914"/>
              <a:gd name="connsiteY17" fmla="*/ 682323 h 4790045"/>
              <a:gd name="connsiteX18" fmla="*/ 7514746 w 8123914"/>
              <a:gd name="connsiteY18" fmla="*/ 773299 h 4790045"/>
              <a:gd name="connsiteX19" fmla="*/ 7605666 w 8123914"/>
              <a:gd name="connsiteY19" fmla="*/ 855176 h 4790045"/>
              <a:gd name="connsiteX20" fmla="*/ 7669308 w 8123914"/>
              <a:gd name="connsiteY20" fmla="*/ 955252 h 4790045"/>
              <a:gd name="connsiteX21" fmla="*/ 7732956 w 8123914"/>
              <a:gd name="connsiteY21" fmla="*/ 1046228 h 4790045"/>
              <a:gd name="connsiteX22" fmla="*/ 7805688 w 8123914"/>
              <a:gd name="connsiteY22" fmla="*/ 1155399 h 4790045"/>
              <a:gd name="connsiteX23" fmla="*/ 7860244 w 8123914"/>
              <a:gd name="connsiteY23" fmla="*/ 1255475 h 4790045"/>
              <a:gd name="connsiteX24" fmla="*/ 7905704 w 8123914"/>
              <a:gd name="connsiteY24" fmla="*/ 1355546 h 4790045"/>
              <a:gd name="connsiteX25" fmla="*/ 7951164 w 8123914"/>
              <a:gd name="connsiteY25" fmla="*/ 1464717 h 4790045"/>
              <a:gd name="connsiteX26" fmla="*/ 7987534 w 8123914"/>
              <a:gd name="connsiteY26" fmla="*/ 1564793 h 4790045"/>
              <a:gd name="connsiteX27" fmla="*/ 8023902 w 8123914"/>
              <a:gd name="connsiteY27" fmla="*/ 1683063 h 4790045"/>
              <a:gd name="connsiteX28" fmla="*/ 8060268 w 8123914"/>
              <a:gd name="connsiteY28" fmla="*/ 1783134 h 4790045"/>
              <a:gd name="connsiteX29" fmla="*/ 8087546 w 8123914"/>
              <a:gd name="connsiteY29" fmla="*/ 1901404 h 4790045"/>
              <a:gd name="connsiteX30" fmla="*/ 8105728 w 8123914"/>
              <a:gd name="connsiteY30" fmla="*/ 2010575 h 4790045"/>
              <a:gd name="connsiteX31" fmla="*/ 8114822 w 8123914"/>
              <a:gd name="connsiteY31" fmla="*/ 2128845 h 4790045"/>
              <a:gd name="connsiteX32" fmla="*/ 8123914 w 8123914"/>
              <a:gd name="connsiteY32" fmla="*/ 2238016 h 4790045"/>
              <a:gd name="connsiteX33" fmla="*/ 8123914 w 8123914"/>
              <a:gd name="connsiteY33" fmla="*/ 2356286 h 4790045"/>
              <a:gd name="connsiteX34" fmla="*/ 8123914 w 8123914"/>
              <a:gd name="connsiteY34" fmla="*/ 2465457 h 4790045"/>
              <a:gd name="connsiteX35" fmla="*/ 8114822 w 8123914"/>
              <a:gd name="connsiteY35" fmla="*/ 2574628 h 4790045"/>
              <a:gd name="connsiteX36" fmla="*/ 8105728 w 8123914"/>
              <a:gd name="connsiteY36" fmla="*/ 2692898 h 4790045"/>
              <a:gd name="connsiteX37" fmla="*/ 8087546 w 8123914"/>
              <a:gd name="connsiteY37" fmla="*/ 2792974 h 4790045"/>
              <a:gd name="connsiteX38" fmla="*/ 8060268 w 8123914"/>
              <a:gd name="connsiteY38" fmla="*/ 2911239 h 4790045"/>
              <a:gd name="connsiteX39" fmla="*/ 8023902 w 8123914"/>
              <a:gd name="connsiteY39" fmla="*/ 3020415 h 4790045"/>
              <a:gd name="connsiteX40" fmla="*/ 7987534 w 8123914"/>
              <a:gd name="connsiteY40" fmla="*/ 3129584 h 4790045"/>
              <a:gd name="connsiteX41" fmla="*/ 7951164 w 8123914"/>
              <a:gd name="connsiteY41" fmla="*/ 3238757 h 4790045"/>
              <a:gd name="connsiteX42" fmla="*/ 7905704 w 8123914"/>
              <a:gd name="connsiteY42" fmla="*/ 3347926 h 4790045"/>
              <a:gd name="connsiteX43" fmla="*/ 7860244 w 8123914"/>
              <a:gd name="connsiteY43" fmla="*/ 3448003 h 4790045"/>
              <a:gd name="connsiteX44" fmla="*/ 7805688 w 8123914"/>
              <a:gd name="connsiteY44" fmla="*/ 3538978 h 4790045"/>
              <a:gd name="connsiteX45" fmla="*/ 7732956 w 8123914"/>
              <a:gd name="connsiteY45" fmla="*/ 3648150 h 4790045"/>
              <a:gd name="connsiteX46" fmla="*/ 7669308 w 8123914"/>
              <a:gd name="connsiteY46" fmla="*/ 3739126 h 4790045"/>
              <a:gd name="connsiteX47" fmla="*/ 7605666 w 8123914"/>
              <a:gd name="connsiteY47" fmla="*/ 3839197 h 4790045"/>
              <a:gd name="connsiteX48" fmla="*/ 7514746 w 8123914"/>
              <a:gd name="connsiteY48" fmla="*/ 3930174 h 4790045"/>
              <a:gd name="connsiteX49" fmla="*/ 7442008 w 8123914"/>
              <a:gd name="connsiteY49" fmla="*/ 4012054 h 4790045"/>
              <a:gd name="connsiteX50" fmla="*/ 6664492 w 8123914"/>
              <a:gd name="connsiteY50" fmla="*/ 4790045 h 4790045"/>
              <a:gd name="connsiteX51" fmla="*/ 0 w 8123914"/>
              <a:gd name="connsiteY51" fmla="*/ 4790045 h 4790045"/>
              <a:gd name="connsiteX52" fmla="*/ 4105218 w 8123914"/>
              <a:gd name="connsiteY52" fmla="*/ 682323 h 4790045"/>
              <a:gd name="connsiteX53" fmla="*/ 4196138 w 8123914"/>
              <a:gd name="connsiteY53" fmla="*/ 600445 h 4790045"/>
              <a:gd name="connsiteX54" fmla="*/ 4287058 w 8123914"/>
              <a:gd name="connsiteY54" fmla="*/ 518564 h 4790045"/>
              <a:gd name="connsiteX55" fmla="*/ 4377978 w 8123914"/>
              <a:gd name="connsiteY55" fmla="*/ 454882 h 4790045"/>
              <a:gd name="connsiteX56" fmla="*/ 4477990 w 8123914"/>
              <a:gd name="connsiteY56" fmla="*/ 382100 h 4790045"/>
              <a:gd name="connsiteX57" fmla="*/ 4568910 w 8123914"/>
              <a:gd name="connsiteY57" fmla="*/ 318417 h 4790045"/>
              <a:gd name="connsiteX58" fmla="*/ 4678017 w 8123914"/>
              <a:gd name="connsiteY58" fmla="*/ 263834 h 4790045"/>
              <a:gd name="connsiteX59" fmla="*/ 4778029 w 8123914"/>
              <a:gd name="connsiteY59" fmla="*/ 218345 h 4790045"/>
              <a:gd name="connsiteX60" fmla="*/ 4878040 w 8123914"/>
              <a:gd name="connsiteY60" fmla="*/ 163758 h 4790045"/>
              <a:gd name="connsiteX61" fmla="*/ 4996238 w 8123914"/>
              <a:gd name="connsiteY61" fmla="*/ 127369 h 4790045"/>
              <a:gd name="connsiteX62" fmla="*/ 5096254 w 8123914"/>
              <a:gd name="connsiteY62" fmla="*/ 90976 h 4790045"/>
              <a:gd name="connsiteX63" fmla="*/ 5214452 w 8123914"/>
              <a:gd name="connsiteY63" fmla="*/ 63682 h 4790045"/>
              <a:gd name="connsiteX64" fmla="*/ 5323554 w 8123914"/>
              <a:gd name="connsiteY64" fmla="*/ 36393 h 4790045"/>
              <a:gd name="connsiteX65" fmla="*/ 5432659 w 8123914"/>
              <a:gd name="connsiteY65" fmla="*/ 18194 h 4790045"/>
              <a:gd name="connsiteX66" fmla="*/ 5541764 w 8123914"/>
              <a:gd name="connsiteY66" fmla="*/ 9099 h 479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8123914" h="4790045">
                <a:moveTo>
                  <a:pt x="5659958" y="0"/>
                </a:moveTo>
                <a:lnTo>
                  <a:pt x="5769064" y="0"/>
                </a:lnTo>
                <a:lnTo>
                  <a:pt x="5887262" y="0"/>
                </a:lnTo>
                <a:lnTo>
                  <a:pt x="5996370" y="9099"/>
                </a:lnTo>
                <a:lnTo>
                  <a:pt x="6105472" y="18194"/>
                </a:lnTo>
                <a:lnTo>
                  <a:pt x="6223670" y="36393"/>
                </a:lnTo>
                <a:lnTo>
                  <a:pt x="6332774" y="63682"/>
                </a:lnTo>
                <a:lnTo>
                  <a:pt x="6441880" y="90976"/>
                </a:lnTo>
                <a:lnTo>
                  <a:pt x="6550986" y="127369"/>
                </a:lnTo>
                <a:lnTo>
                  <a:pt x="6660090" y="163758"/>
                </a:lnTo>
                <a:lnTo>
                  <a:pt x="6760106" y="218345"/>
                </a:lnTo>
                <a:lnTo>
                  <a:pt x="6869208" y="263834"/>
                </a:lnTo>
                <a:lnTo>
                  <a:pt x="6969220" y="318417"/>
                </a:lnTo>
                <a:lnTo>
                  <a:pt x="7060144" y="382100"/>
                </a:lnTo>
                <a:lnTo>
                  <a:pt x="7169246" y="454882"/>
                </a:lnTo>
                <a:lnTo>
                  <a:pt x="7260166" y="518564"/>
                </a:lnTo>
                <a:lnTo>
                  <a:pt x="7351088" y="600445"/>
                </a:lnTo>
                <a:lnTo>
                  <a:pt x="7442008" y="682323"/>
                </a:lnTo>
                <a:lnTo>
                  <a:pt x="7514746" y="773299"/>
                </a:lnTo>
                <a:lnTo>
                  <a:pt x="7605666" y="855176"/>
                </a:lnTo>
                <a:lnTo>
                  <a:pt x="7669308" y="955252"/>
                </a:lnTo>
                <a:lnTo>
                  <a:pt x="7732956" y="1046228"/>
                </a:lnTo>
                <a:lnTo>
                  <a:pt x="7805688" y="1155399"/>
                </a:lnTo>
                <a:lnTo>
                  <a:pt x="7860244" y="1255475"/>
                </a:lnTo>
                <a:lnTo>
                  <a:pt x="7905704" y="1355546"/>
                </a:lnTo>
                <a:lnTo>
                  <a:pt x="7951164" y="1464717"/>
                </a:lnTo>
                <a:lnTo>
                  <a:pt x="7987534" y="1564793"/>
                </a:lnTo>
                <a:lnTo>
                  <a:pt x="8023902" y="1683063"/>
                </a:lnTo>
                <a:lnTo>
                  <a:pt x="8060268" y="1783134"/>
                </a:lnTo>
                <a:lnTo>
                  <a:pt x="8087546" y="1901404"/>
                </a:lnTo>
                <a:lnTo>
                  <a:pt x="8105728" y="2010575"/>
                </a:lnTo>
                <a:lnTo>
                  <a:pt x="8114822" y="2128845"/>
                </a:lnTo>
                <a:lnTo>
                  <a:pt x="8123914" y="2238016"/>
                </a:lnTo>
                <a:lnTo>
                  <a:pt x="8123914" y="2356286"/>
                </a:lnTo>
                <a:lnTo>
                  <a:pt x="8123914" y="2465457"/>
                </a:lnTo>
                <a:lnTo>
                  <a:pt x="8114822" y="2574628"/>
                </a:lnTo>
                <a:lnTo>
                  <a:pt x="8105728" y="2692898"/>
                </a:lnTo>
                <a:lnTo>
                  <a:pt x="8087546" y="2792974"/>
                </a:lnTo>
                <a:lnTo>
                  <a:pt x="8060268" y="2911239"/>
                </a:lnTo>
                <a:lnTo>
                  <a:pt x="8023902" y="3020415"/>
                </a:lnTo>
                <a:lnTo>
                  <a:pt x="7987534" y="3129584"/>
                </a:lnTo>
                <a:lnTo>
                  <a:pt x="7951164" y="3238757"/>
                </a:lnTo>
                <a:lnTo>
                  <a:pt x="7905704" y="3347926"/>
                </a:lnTo>
                <a:lnTo>
                  <a:pt x="7860244" y="3448003"/>
                </a:lnTo>
                <a:lnTo>
                  <a:pt x="7805688" y="3538978"/>
                </a:lnTo>
                <a:lnTo>
                  <a:pt x="7732956" y="3648150"/>
                </a:lnTo>
                <a:lnTo>
                  <a:pt x="7669308" y="3739126"/>
                </a:lnTo>
                <a:lnTo>
                  <a:pt x="7605666" y="3839197"/>
                </a:lnTo>
                <a:lnTo>
                  <a:pt x="7514746" y="3930174"/>
                </a:lnTo>
                <a:lnTo>
                  <a:pt x="7442008" y="4012054"/>
                </a:lnTo>
                <a:lnTo>
                  <a:pt x="6664492" y="4790045"/>
                </a:lnTo>
                <a:lnTo>
                  <a:pt x="0" y="4790045"/>
                </a:lnTo>
                <a:lnTo>
                  <a:pt x="4105218" y="682323"/>
                </a:lnTo>
                <a:lnTo>
                  <a:pt x="4196138" y="600445"/>
                </a:lnTo>
                <a:lnTo>
                  <a:pt x="4287058" y="518564"/>
                </a:lnTo>
                <a:lnTo>
                  <a:pt x="4377978" y="454882"/>
                </a:lnTo>
                <a:lnTo>
                  <a:pt x="4477990" y="382100"/>
                </a:lnTo>
                <a:lnTo>
                  <a:pt x="4568910" y="318417"/>
                </a:lnTo>
                <a:lnTo>
                  <a:pt x="4678017" y="263834"/>
                </a:lnTo>
                <a:lnTo>
                  <a:pt x="4778029" y="218345"/>
                </a:lnTo>
                <a:lnTo>
                  <a:pt x="4878040" y="163758"/>
                </a:lnTo>
                <a:lnTo>
                  <a:pt x="4996238" y="127369"/>
                </a:lnTo>
                <a:lnTo>
                  <a:pt x="5096254" y="90976"/>
                </a:lnTo>
                <a:lnTo>
                  <a:pt x="5214452" y="63682"/>
                </a:lnTo>
                <a:lnTo>
                  <a:pt x="5323554" y="36393"/>
                </a:lnTo>
                <a:lnTo>
                  <a:pt x="5432659" y="18194"/>
                </a:lnTo>
                <a:lnTo>
                  <a:pt x="5541764" y="9099"/>
                </a:lnTo>
                <a:close/>
              </a:path>
            </a:pathLst>
          </a:custGeom>
          <a:solidFill>
            <a:schemeClr val="bg2">
              <a:lumMod val="95000"/>
              <a:alpha val="6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5679" y="98467"/>
            <a:ext cx="829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8003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Why Choose Witty Automated Trading System</a:t>
            </a:r>
          </a:p>
        </p:txBody>
      </p:sp>
      <p:sp>
        <p:nvSpPr>
          <p:cNvPr id="30" name="Freeform: Shape 5"/>
          <p:cNvSpPr/>
          <p:nvPr/>
        </p:nvSpPr>
        <p:spPr>
          <a:xfrm>
            <a:off x="521266" y="1867260"/>
            <a:ext cx="183265" cy="174784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sz="1200">
              <a:solidFill>
                <a:srgbClr val="3F3F3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7143" y="1807504"/>
            <a:ext cx="3580211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b="1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 Need to Know How To Trade</a:t>
            </a:r>
            <a:endParaRPr lang="ru-RU" sz="1667" b="1" dirty="0">
              <a:solidFill>
                <a:srgbClr val="3F3F3F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33" name="Freeform: Shape 5"/>
          <p:cNvSpPr/>
          <p:nvPr/>
        </p:nvSpPr>
        <p:spPr>
          <a:xfrm>
            <a:off x="521266" y="3658637"/>
            <a:ext cx="183265" cy="174784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sz="1200">
              <a:solidFill>
                <a:srgbClr val="3F3F3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7143" y="3598881"/>
            <a:ext cx="4879111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b="1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Nobody Is Sharing Profits With You</a:t>
            </a:r>
            <a:endParaRPr lang="ru-RU" sz="1667" b="1" dirty="0">
              <a:solidFill>
                <a:srgbClr val="3F3F3F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r="17586"/>
          <a:stretch>
            <a:fillRect/>
          </a:stretch>
        </p:blipFill>
        <p:spPr/>
      </p:pic>
      <p:sp>
        <p:nvSpPr>
          <p:cNvPr id="18" name="Полилиния 41"/>
          <p:cNvSpPr/>
          <p:nvPr/>
        </p:nvSpPr>
        <p:spPr>
          <a:xfrm>
            <a:off x="10262623" y="0"/>
            <a:ext cx="2031706" cy="1445641"/>
          </a:xfrm>
          <a:custGeom>
            <a:avLst/>
            <a:gdLst>
              <a:gd name="connsiteX0" fmla="*/ 3438002 w 7262813"/>
              <a:gd name="connsiteY0" fmla="*/ 0 h 5351058"/>
              <a:gd name="connsiteX1" fmla="*/ 7262813 w 7262813"/>
              <a:gd name="connsiteY1" fmla="*/ 0 h 5351058"/>
              <a:gd name="connsiteX2" fmla="*/ 2306367 w 7262813"/>
              <a:gd name="connsiteY2" fmla="*/ 4959469 h 5351058"/>
              <a:gd name="connsiteX3" fmla="*/ 2259405 w 7262813"/>
              <a:gd name="connsiteY3" fmla="*/ 5006459 h 5351058"/>
              <a:gd name="connsiteX4" fmla="*/ 2207225 w 7262813"/>
              <a:gd name="connsiteY4" fmla="*/ 5048230 h 5351058"/>
              <a:gd name="connsiteX5" fmla="*/ 2155045 w 7262813"/>
              <a:gd name="connsiteY5" fmla="*/ 5095220 h 5351058"/>
              <a:gd name="connsiteX6" fmla="*/ 2092427 w 7262813"/>
              <a:gd name="connsiteY6" fmla="*/ 5131768 h 5351058"/>
              <a:gd name="connsiteX7" fmla="*/ 2040247 w 7262813"/>
              <a:gd name="connsiteY7" fmla="*/ 5163096 h 5351058"/>
              <a:gd name="connsiteX8" fmla="*/ 1982850 w 7262813"/>
              <a:gd name="connsiteY8" fmla="*/ 5194422 h 5351058"/>
              <a:gd name="connsiteX9" fmla="*/ 1920233 w 7262813"/>
              <a:gd name="connsiteY9" fmla="*/ 5230970 h 5351058"/>
              <a:gd name="connsiteX10" fmla="*/ 1862835 w 7262813"/>
              <a:gd name="connsiteY10" fmla="*/ 5251856 h 5351058"/>
              <a:gd name="connsiteX11" fmla="*/ 1800218 w 7262813"/>
              <a:gd name="connsiteY11" fmla="*/ 5277962 h 5351058"/>
              <a:gd name="connsiteX12" fmla="*/ 1737603 w 7262813"/>
              <a:gd name="connsiteY12" fmla="*/ 5293626 h 5351058"/>
              <a:gd name="connsiteX13" fmla="*/ 1674985 w 7262813"/>
              <a:gd name="connsiteY13" fmla="*/ 5309290 h 5351058"/>
              <a:gd name="connsiteX14" fmla="*/ 1612370 w 7262813"/>
              <a:gd name="connsiteY14" fmla="*/ 5324954 h 5351058"/>
              <a:gd name="connsiteX15" fmla="*/ 1544535 w 7262813"/>
              <a:gd name="connsiteY15" fmla="*/ 5335394 h 5351058"/>
              <a:gd name="connsiteX16" fmla="*/ 1481918 w 7262813"/>
              <a:gd name="connsiteY16" fmla="*/ 5345838 h 5351058"/>
              <a:gd name="connsiteX17" fmla="*/ 1414086 w 7262813"/>
              <a:gd name="connsiteY17" fmla="*/ 5351058 h 5351058"/>
              <a:gd name="connsiteX18" fmla="*/ 1351468 w 7262813"/>
              <a:gd name="connsiteY18" fmla="*/ 5351058 h 5351058"/>
              <a:gd name="connsiteX19" fmla="*/ 1283633 w 7262813"/>
              <a:gd name="connsiteY19" fmla="*/ 5351058 h 5351058"/>
              <a:gd name="connsiteX20" fmla="*/ 1221018 w 7262813"/>
              <a:gd name="connsiteY20" fmla="*/ 5345838 h 5351058"/>
              <a:gd name="connsiteX21" fmla="*/ 1158401 w 7262813"/>
              <a:gd name="connsiteY21" fmla="*/ 5335394 h 5351058"/>
              <a:gd name="connsiteX22" fmla="*/ 1095786 w 7262813"/>
              <a:gd name="connsiteY22" fmla="*/ 5324954 h 5351058"/>
              <a:gd name="connsiteX23" fmla="*/ 1033169 w 7262813"/>
              <a:gd name="connsiteY23" fmla="*/ 5309290 h 5351058"/>
              <a:gd name="connsiteX24" fmla="*/ 965336 w 7262813"/>
              <a:gd name="connsiteY24" fmla="*/ 5293626 h 5351058"/>
              <a:gd name="connsiteX25" fmla="*/ 907936 w 7262813"/>
              <a:gd name="connsiteY25" fmla="*/ 5277962 h 5351058"/>
              <a:gd name="connsiteX26" fmla="*/ 840104 w 7262813"/>
              <a:gd name="connsiteY26" fmla="*/ 5251856 h 5351058"/>
              <a:gd name="connsiteX27" fmla="*/ 782704 w 7262813"/>
              <a:gd name="connsiteY27" fmla="*/ 5230970 h 5351058"/>
              <a:gd name="connsiteX28" fmla="*/ 720089 w 7262813"/>
              <a:gd name="connsiteY28" fmla="*/ 5194422 h 5351058"/>
              <a:gd name="connsiteX29" fmla="*/ 662689 w 7262813"/>
              <a:gd name="connsiteY29" fmla="*/ 5163096 h 5351058"/>
              <a:gd name="connsiteX30" fmla="*/ 610509 w 7262813"/>
              <a:gd name="connsiteY30" fmla="*/ 5131768 h 5351058"/>
              <a:gd name="connsiteX31" fmla="*/ 553112 w 7262813"/>
              <a:gd name="connsiteY31" fmla="*/ 5095220 h 5351058"/>
              <a:gd name="connsiteX32" fmla="*/ 500932 w 7262813"/>
              <a:gd name="connsiteY32" fmla="*/ 5048230 h 5351058"/>
              <a:gd name="connsiteX33" fmla="*/ 443532 w 7262813"/>
              <a:gd name="connsiteY33" fmla="*/ 5006459 h 5351058"/>
              <a:gd name="connsiteX34" fmla="*/ 396570 w 7262813"/>
              <a:gd name="connsiteY34" fmla="*/ 4959469 h 5351058"/>
              <a:gd name="connsiteX35" fmla="*/ 349609 w 7262813"/>
              <a:gd name="connsiteY35" fmla="*/ 4907257 h 5351058"/>
              <a:gd name="connsiteX36" fmla="*/ 302647 w 7262813"/>
              <a:gd name="connsiteY36" fmla="*/ 4855045 h 5351058"/>
              <a:gd name="connsiteX37" fmla="*/ 260902 w 7262813"/>
              <a:gd name="connsiteY37" fmla="*/ 4802833 h 5351058"/>
              <a:gd name="connsiteX38" fmla="*/ 224375 w 7262813"/>
              <a:gd name="connsiteY38" fmla="*/ 4745399 h 5351058"/>
              <a:gd name="connsiteX39" fmla="*/ 193067 w 7262813"/>
              <a:gd name="connsiteY39" fmla="*/ 4687967 h 5351058"/>
              <a:gd name="connsiteX40" fmla="*/ 156542 w 7262813"/>
              <a:gd name="connsiteY40" fmla="*/ 4630533 h 5351058"/>
              <a:gd name="connsiteX41" fmla="*/ 125235 w 7262813"/>
              <a:gd name="connsiteY41" fmla="*/ 4573101 h 5351058"/>
              <a:gd name="connsiteX42" fmla="*/ 99142 w 7262813"/>
              <a:gd name="connsiteY42" fmla="*/ 4505224 h 5351058"/>
              <a:gd name="connsiteX43" fmla="*/ 78272 w 7262813"/>
              <a:gd name="connsiteY43" fmla="*/ 4447790 h 5351058"/>
              <a:gd name="connsiteX44" fmla="*/ 57400 w 7262813"/>
              <a:gd name="connsiteY44" fmla="*/ 4390358 h 5351058"/>
              <a:gd name="connsiteX45" fmla="*/ 36527 w 7262813"/>
              <a:gd name="connsiteY45" fmla="*/ 4322482 h 5351058"/>
              <a:gd name="connsiteX46" fmla="*/ 26090 w 7262813"/>
              <a:gd name="connsiteY46" fmla="*/ 4259828 h 5351058"/>
              <a:gd name="connsiteX47" fmla="*/ 15655 w 7262813"/>
              <a:gd name="connsiteY47" fmla="*/ 4191952 h 5351058"/>
              <a:gd name="connsiteX48" fmla="*/ 5220 w 7262813"/>
              <a:gd name="connsiteY48" fmla="*/ 4134517 h 5351058"/>
              <a:gd name="connsiteX49" fmla="*/ 5220 w 7262813"/>
              <a:gd name="connsiteY49" fmla="*/ 4066643 h 5351058"/>
              <a:gd name="connsiteX50" fmla="*/ 0 w 7262813"/>
              <a:gd name="connsiteY50" fmla="*/ 4003987 h 5351058"/>
              <a:gd name="connsiteX51" fmla="*/ 5220 w 7262813"/>
              <a:gd name="connsiteY51" fmla="*/ 3936113 h 5351058"/>
              <a:gd name="connsiteX52" fmla="*/ 5220 w 7262813"/>
              <a:gd name="connsiteY52" fmla="*/ 3873459 h 5351058"/>
              <a:gd name="connsiteX53" fmla="*/ 15655 w 7262813"/>
              <a:gd name="connsiteY53" fmla="*/ 3805583 h 5351058"/>
              <a:gd name="connsiteX54" fmla="*/ 26090 w 7262813"/>
              <a:gd name="connsiteY54" fmla="*/ 3742929 h 5351058"/>
              <a:gd name="connsiteX55" fmla="*/ 36527 w 7262813"/>
              <a:gd name="connsiteY55" fmla="*/ 3675052 h 5351058"/>
              <a:gd name="connsiteX56" fmla="*/ 57400 w 7262813"/>
              <a:gd name="connsiteY56" fmla="*/ 3617618 h 5351058"/>
              <a:gd name="connsiteX57" fmla="*/ 78272 w 7262813"/>
              <a:gd name="connsiteY57" fmla="*/ 3549744 h 5351058"/>
              <a:gd name="connsiteX58" fmla="*/ 99142 w 7262813"/>
              <a:gd name="connsiteY58" fmla="*/ 3492310 h 5351058"/>
              <a:gd name="connsiteX59" fmla="*/ 125235 w 7262813"/>
              <a:gd name="connsiteY59" fmla="*/ 3434876 h 5351058"/>
              <a:gd name="connsiteX60" fmla="*/ 156542 w 7262813"/>
              <a:gd name="connsiteY60" fmla="*/ 3372222 h 5351058"/>
              <a:gd name="connsiteX61" fmla="*/ 193067 w 7262813"/>
              <a:gd name="connsiteY61" fmla="*/ 3314790 h 5351058"/>
              <a:gd name="connsiteX62" fmla="*/ 224375 w 7262813"/>
              <a:gd name="connsiteY62" fmla="*/ 3252133 h 5351058"/>
              <a:gd name="connsiteX63" fmla="*/ 260902 w 7262813"/>
              <a:gd name="connsiteY63" fmla="*/ 3199921 h 5351058"/>
              <a:gd name="connsiteX64" fmla="*/ 302647 w 7262813"/>
              <a:gd name="connsiteY64" fmla="*/ 3147711 h 5351058"/>
              <a:gd name="connsiteX65" fmla="*/ 349609 w 7262813"/>
              <a:gd name="connsiteY65" fmla="*/ 3095499 h 5351058"/>
              <a:gd name="connsiteX66" fmla="*/ 396570 w 7262813"/>
              <a:gd name="connsiteY66" fmla="*/ 3043287 h 535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7262813" h="5351058">
                <a:moveTo>
                  <a:pt x="3438002" y="0"/>
                </a:moveTo>
                <a:lnTo>
                  <a:pt x="7262813" y="0"/>
                </a:lnTo>
                <a:lnTo>
                  <a:pt x="2306367" y="4959469"/>
                </a:lnTo>
                <a:lnTo>
                  <a:pt x="2259405" y="5006459"/>
                </a:lnTo>
                <a:lnTo>
                  <a:pt x="2207225" y="5048230"/>
                </a:lnTo>
                <a:lnTo>
                  <a:pt x="2155045" y="5095220"/>
                </a:lnTo>
                <a:lnTo>
                  <a:pt x="2092427" y="5131768"/>
                </a:lnTo>
                <a:lnTo>
                  <a:pt x="2040247" y="5163096"/>
                </a:lnTo>
                <a:lnTo>
                  <a:pt x="1982850" y="5194422"/>
                </a:lnTo>
                <a:lnTo>
                  <a:pt x="1920233" y="5230970"/>
                </a:lnTo>
                <a:lnTo>
                  <a:pt x="1862835" y="5251856"/>
                </a:lnTo>
                <a:lnTo>
                  <a:pt x="1800218" y="5277962"/>
                </a:lnTo>
                <a:lnTo>
                  <a:pt x="1737603" y="5293626"/>
                </a:lnTo>
                <a:lnTo>
                  <a:pt x="1674985" y="5309290"/>
                </a:lnTo>
                <a:lnTo>
                  <a:pt x="1612370" y="5324954"/>
                </a:lnTo>
                <a:lnTo>
                  <a:pt x="1544535" y="5335394"/>
                </a:lnTo>
                <a:lnTo>
                  <a:pt x="1481918" y="5345838"/>
                </a:lnTo>
                <a:lnTo>
                  <a:pt x="1414086" y="5351058"/>
                </a:lnTo>
                <a:lnTo>
                  <a:pt x="1351468" y="5351058"/>
                </a:lnTo>
                <a:lnTo>
                  <a:pt x="1283633" y="5351058"/>
                </a:lnTo>
                <a:lnTo>
                  <a:pt x="1221018" y="5345838"/>
                </a:lnTo>
                <a:lnTo>
                  <a:pt x="1158401" y="5335394"/>
                </a:lnTo>
                <a:lnTo>
                  <a:pt x="1095786" y="5324954"/>
                </a:lnTo>
                <a:lnTo>
                  <a:pt x="1033169" y="5309290"/>
                </a:lnTo>
                <a:lnTo>
                  <a:pt x="965336" y="5293626"/>
                </a:lnTo>
                <a:lnTo>
                  <a:pt x="907936" y="5277962"/>
                </a:lnTo>
                <a:lnTo>
                  <a:pt x="840104" y="5251856"/>
                </a:lnTo>
                <a:lnTo>
                  <a:pt x="782704" y="5230970"/>
                </a:lnTo>
                <a:lnTo>
                  <a:pt x="720089" y="5194422"/>
                </a:lnTo>
                <a:lnTo>
                  <a:pt x="662689" y="5163096"/>
                </a:lnTo>
                <a:lnTo>
                  <a:pt x="610509" y="5131768"/>
                </a:lnTo>
                <a:lnTo>
                  <a:pt x="553112" y="5095220"/>
                </a:lnTo>
                <a:lnTo>
                  <a:pt x="500932" y="5048230"/>
                </a:lnTo>
                <a:lnTo>
                  <a:pt x="443532" y="5006459"/>
                </a:lnTo>
                <a:lnTo>
                  <a:pt x="396570" y="4959469"/>
                </a:lnTo>
                <a:lnTo>
                  <a:pt x="349609" y="4907257"/>
                </a:lnTo>
                <a:lnTo>
                  <a:pt x="302647" y="4855045"/>
                </a:lnTo>
                <a:lnTo>
                  <a:pt x="260902" y="4802833"/>
                </a:lnTo>
                <a:lnTo>
                  <a:pt x="224375" y="4745399"/>
                </a:lnTo>
                <a:lnTo>
                  <a:pt x="193067" y="4687967"/>
                </a:lnTo>
                <a:lnTo>
                  <a:pt x="156542" y="4630533"/>
                </a:lnTo>
                <a:lnTo>
                  <a:pt x="125235" y="4573101"/>
                </a:lnTo>
                <a:lnTo>
                  <a:pt x="99142" y="4505224"/>
                </a:lnTo>
                <a:lnTo>
                  <a:pt x="78272" y="4447790"/>
                </a:lnTo>
                <a:lnTo>
                  <a:pt x="57400" y="4390358"/>
                </a:lnTo>
                <a:lnTo>
                  <a:pt x="36527" y="4322482"/>
                </a:lnTo>
                <a:lnTo>
                  <a:pt x="26090" y="4259828"/>
                </a:lnTo>
                <a:lnTo>
                  <a:pt x="15655" y="4191952"/>
                </a:lnTo>
                <a:lnTo>
                  <a:pt x="5220" y="4134517"/>
                </a:lnTo>
                <a:lnTo>
                  <a:pt x="5220" y="4066643"/>
                </a:lnTo>
                <a:lnTo>
                  <a:pt x="0" y="4003987"/>
                </a:lnTo>
                <a:lnTo>
                  <a:pt x="5220" y="3936113"/>
                </a:lnTo>
                <a:lnTo>
                  <a:pt x="5220" y="3873459"/>
                </a:lnTo>
                <a:lnTo>
                  <a:pt x="15655" y="3805583"/>
                </a:lnTo>
                <a:lnTo>
                  <a:pt x="26090" y="3742929"/>
                </a:lnTo>
                <a:lnTo>
                  <a:pt x="36527" y="3675052"/>
                </a:lnTo>
                <a:lnTo>
                  <a:pt x="57400" y="3617618"/>
                </a:lnTo>
                <a:lnTo>
                  <a:pt x="78272" y="3549744"/>
                </a:lnTo>
                <a:lnTo>
                  <a:pt x="99142" y="3492310"/>
                </a:lnTo>
                <a:lnTo>
                  <a:pt x="125235" y="3434876"/>
                </a:lnTo>
                <a:lnTo>
                  <a:pt x="156542" y="3372222"/>
                </a:lnTo>
                <a:lnTo>
                  <a:pt x="193067" y="3314790"/>
                </a:lnTo>
                <a:lnTo>
                  <a:pt x="224375" y="3252133"/>
                </a:lnTo>
                <a:lnTo>
                  <a:pt x="260902" y="3199921"/>
                </a:lnTo>
                <a:lnTo>
                  <a:pt x="302647" y="3147711"/>
                </a:lnTo>
                <a:lnTo>
                  <a:pt x="349609" y="3095499"/>
                </a:lnTo>
                <a:lnTo>
                  <a:pt x="396570" y="3043287"/>
                </a:lnTo>
                <a:close/>
              </a:path>
            </a:pathLst>
          </a:custGeom>
          <a:solidFill>
            <a:srgbClr val="006600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</a:endParaRPr>
          </a:p>
        </p:txBody>
      </p:sp>
      <p:sp>
        <p:nvSpPr>
          <p:cNvPr id="14" name="Freeform: Shape 5"/>
          <p:cNvSpPr/>
          <p:nvPr/>
        </p:nvSpPr>
        <p:spPr>
          <a:xfrm>
            <a:off x="522933" y="2498414"/>
            <a:ext cx="183265" cy="174784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sz="1200">
              <a:solidFill>
                <a:srgbClr val="3F3F3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809" y="2438658"/>
            <a:ext cx="46243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b="1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You Don’t Need To Give Anybody Your Money</a:t>
            </a:r>
            <a:endParaRPr lang="ru-RU" sz="1667" b="1" dirty="0">
              <a:solidFill>
                <a:srgbClr val="3F3F3F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6" name="Freeform: Shape 5"/>
          <p:cNvSpPr/>
          <p:nvPr/>
        </p:nvSpPr>
        <p:spPr>
          <a:xfrm>
            <a:off x="522933" y="3097928"/>
            <a:ext cx="183265" cy="174784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sz="1200">
              <a:solidFill>
                <a:srgbClr val="3F3F3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8809" y="3038172"/>
            <a:ext cx="51362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b="1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Your Trading Capital Never Stops Working For You</a:t>
            </a:r>
            <a:endParaRPr lang="ru-RU" sz="1667" b="1" dirty="0">
              <a:solidFill>
                <a:srgbClr val="3F3F3F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0" name="Freeform: Shape 5"/>
          <p:cNvSpPr/>
          <p:nvPr/>
        </p:nvSpPr>
        <p:spPr>
          <a:xfrm>
            <a:off x="521266" y="4215354"/>
            <a:ext cx="183265" cy="174784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sz="1200">
              <a:solidFill>
                <a:srgbClr val="3F3F3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7143" y="4155598"/>
            <a:ext cx="3580211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b="1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There’s Absolutely No Contract</a:t>
            </a:r>
            <a:endParaRPr lang="ru-RU" sz="1667" b="1" dirty="0">
              <a:solidFill>
                <a:srgbClr val="3F3F3F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2" name="Freeform: Shape 5"/>
          <p:cNvSpPr/>
          <p:nvPr/>
        </p:nvSpPr>
        <p:spPr>
          <a:xfrm>
            <a:off x="521263" y="4754915"/>
            <a:ext cx="183265" cy="174784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sz="1200">
              <a:solidFill>
                <a:srgbClr val="3F3F3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7140" y="4695159"/>
            <a:ext cx="3580211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b="1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It’s Impossible To Get Scammed</a:t>
            </a:r>
            <a:endParaRPr lang="ru-RU" sz="1667" b="1" dirty="0">
              <a:solidFill>
                <a:srgbClr val="3F3F3F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4" name="Freeform: Shape 5"/>
          <p:cNvSpPr/>
          <p:nvPr/>
        </p:nvSpPr>
        <p:spPr>
          <a:xfrm>
            <a:off x="521266" y="5284483"/>
            <a:ext cx="183265" cy="174784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sz="1200">
              <a:solidFill>
                <a:srgbClr val="3F3F3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7143" y="5224726"/>
            <a:ext cx="4539432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b="1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It’s A </a:t>
            </a:r>
            <a:r>
              <a:rPr lang="en-US" sz="1667" b="1" dirty="0" err="1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Permissionless</a:t>
            </a:r>
            <a:r>
              <a:rPr lang="en-US" sz="1667" b="1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&amp; Trustless System </a:t>
            </a:r>
            <a:endParaRPr lang="ru-RU" sz="1667" b="1" dirty="0">
              <a:solidFill>
                <a:srgbClr val="3F3F3F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89" y="0"/>
            <a:ext cx="1809471" cy="704741"/>
          </a:xfrm>
          <a:prstGeom prst="rect">
            <a:avLst/>
          </a:prstGeom>
        </p:spPr>
      </p:pic>
      <p:sp>
        <p:nvSpPr>
          <p:cNvPr id="27" name="Freeform: Shape 12">
            <a:extLst>
              <a:ext uri="{FF2B5EF4-FFF2-40B4-BE49-F238E27FC236}">
                <a16:creationId xmlns:a16="http://schemas.microsoft.com/office/drawing/2014/main" id="{FD0F2FA7-E78A-4A2D-A329-1185304E6604}"/>
              </a:ext>
            </a:extLst>
          </p:cNvPr>
          <p:cNvSpPr>
            <a:spLocks/>
          </p:cNvSpPr>
          <p:nvPr/>
        </p:nvSpPr>
        <p:spPr bwMode="auto">
          <a:xfrm rot="18686587" flipV="1">
            <a:off x="10672074" y="6164929"/>
            <a:ext cx="2341302" cy="1323231"/>
          </a:xfrm>
          <a:custGeom>
            <a:avLst/>
            <a:gdLst>
              <a:gd name="connsiteX0" fmla="*/ 0 w 13577891"/>
              <a:gd name="connsiteY0" fmla="*/ 4667027 h 6112023"/>
              <a:gd name="connsiteX1" fmla="*/ 231246 w 13577891"/>
              <a:gd name="connsiteY1" fmla="*/ 5225023 h 6112023"/>
              <a:gd name="connsiteX2" fmla="*/ 293060 w 13577891"/>
              <a:gd name="connsiteY2" fmla="*/ 5204101 h 6112023"/>
              <a:gd name="connsiteX3" fmla="*/ 7029207 w 13577891"/>
              <a:gd name="connsiteY3" fmla="*/ 5394679 h 6112023"/>
              <a:gd name="connsiteX4" fmla="*/ 13516329 w 13577891"/>
              <a:gd name="connsiteY4" fmla="*/ 5612943 h 6112023"/>
              <a:gd name="connsiteX5" fmla="*/ 13577891 w 13577891"/>
              <a:gd name="connsiteY5" fmla="*/ 5584906 h 6112023"/>
              <a:gd name="connsiteX6" fmla="*/ 11276656 w 13577891"/>
              <a:gd name="connsiteY6" fmla="*/ 32039 h 6112023"/>
              <a:gd name="connsiteX7" fmla="*/ 11261511 w 13577891"/>
              <a:gd name="connsiteY7" fmla="*/ 0 h 6112023"/>
              <a:gd name="connsiteX0" fmla="*/ 0 w 13577891"/>
              <a:gd name="connsiteY0" fmla="*/ 4667027 h 6048668"/>
              <a:gd name="connsiteX1" fmla="*/ 231246 w 13577891"/>
              <a:gd name="connsiteY1" fmla="*/ 5225023 h 6048668"/>
              <a:gd name="connsiteX2" fmla="*/ 293060 w 13577891"/>
              <a:gd name="connsiteY2" fmla="*/ 5204101 h 6048668"/>
              <a:gd name="connsiteX3" fmla="*/ 7255578 w 13577891"/>
              <a:gd name="connsiteY3" fmla="*/ 4955217 h 6048668"/>
              <a:gd name="connsiteX4" fmla="*/ 13516329 w 13577891"/>
              <a:gd name="connsiteY4" fmla="*/ 5612943 h 6048668"/>
              <a:gd name="connsiteX5" fmla="*/ 13577891 w 13577891"/>
              <a:gd name="connsiteY5" fmla="*/ 5584906 h 6048668"/>
              <a:gd name="connsiteX6" fmla="*/ 11276656 w 13577891"/>
              <a:gd name="connsiteY6" fmla="*/ 32039 h 6048668"/>
              <a:gd name="connsiteX7" fmla="*/ 11261511 w 13577891"/>
              <a:gd name="connsiteY7" fmla="*/ 0 h 6048668"/>
              <a:gd name="connsiteX8" fmla="*/ 0 w 13577891"/>
              <a:gd name="connsiteY8" fmla="*/ 4667027 h 6048668"/>
              <a:gd name="connsiteX0" fmla="*/ 0 w 13577891"/>
              <a:gd name="connsiteY0" fmla="*/ 4667027 h 5843767"/>
              <a:gd name="connsiteX1" fmla="*/ 231246 w 13577891"/>
              <a:gd name="connsiteY1" fmla="*/ 5225023 h 5843767"/>
              <a:gd name="connsiteX2" fmla="*/ 293060 w 13577891"/>
              <a:gd name="connsiteY2" fmla="*/ 5204101 h 5843767"/>
              <a:gd name="connsiteX3" fmla="*/ 7255578 w 13577891"/>
              <a:gd name="connsiteY3" fmla="*/ 4955217 h 5843767"/>
              <a:gd name="connsiteX4" fmla="*/ 13577891 w 13577891"/>
              <a:gd name="connsiteY4" fmla="*/ 5584906 h 5843767"/>
              <a:gd name="connsiteX5" fmla="*/ 11276656 w 13577891"/>
              <a:gd name="connsiteY5" fmla="*/ 32039 h 5843767"/>
              <a:gd name="connsiteX6" fmla="*/ 11261511 w 13577891"/>
              <a:gd name="connsiteY6" fmla="*/ 0 h 5843767"/>
              <a:gd name="connsiteX7" fmla="*/ 0 w 13577891"/>
              <a:gd name="connsiteY7" fmla="*/ 4667027 h 5843767"/>
              <a:gd name="connsiteX0" fmla="*/ 0 w 13105566"/>
              <a:gd name="connsiteY0" fmla="*/ 4667027 h 5225023"/>
              <a:gd name="connsiteX1" fmla="*/ 231246 w 13105566"/>
              <a:gd name="connsiteY1" fmla="*/ 5225023 h 5225023"/>
              <a:gd name="connsiteX2" fmla="*/ 293060 w 13105566"/>
              <a:gd name="connsiteY2" fmla="*/ 5204101 h 5225023"/>
              <a:gd name="connsiteX3" fmla="*/ 7255578 w 13105566"/>
              <a:gd name="connsiteY3" fmla="*/ 4955217 h 5225023"/>
              <a:gd name="connsiteX4" fmla="*/ 13105566 w 13105566"/>
              <a:gd name="connsiteY4" fmla="*/ 4445187 h 5225023"/>
              <a:gd name="connsiteX5" fmla="*/ 11276656 w 13105566"/>
              <a:gd name="connsiteY5" fmla="*/ 32039 h 5225023"/>
              <a:gd name="connsiteX6" fmla="*/ 11261511 w 13105566"/>
              <a:gd name="connsiteY6" fmla="*/ 0 h 5225023"/>
              <a:gd name="connsiteX7" fmla="*/ 0 w 13105566"/>
              <a:gd name="connsiteY7" fmla="*/ 4667027 h 5225023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293060 w 13105566"/>
              <a:gd name="connsiteY2" fmla="*/ 5204101 h 5313747"/>
              <a:gd name="connsiteX3" fmla="*/ 7255578 w 13105566"/>
              <a:gd name="connsiteY3" fmla="*/ 4955217 h 5313747"/>
              <a:gd name="connsiteX4" fmla="*/ 13105566 w 13105566"/>
              <a:gd name="connsiteY4" fmla="*/ 4445187 h 5313747"/>
              <a:gd name="connsiteX5" fmla="*/ 11276656 w 13105566"/>
              <a:gd name="connsiteY5" fmla="*/ 32039 h 5313747"/>
              <a:gd name="connsiteX6" fmla="*/ 11261511 w 13105566"/>
              <a:gd name="connsiteY6" fmla="*/ 0 h 5313747"/>
              <a:gd name="connsiteX7" fmla="*/ 0 w 13105566"/>
              <a:gd name="connsiteY7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40656"/>
              <a:gd name="connsiteX1" fmla="*/ 231246 w 13105566"/>
              <a:gd name="connsiteY1" fmla="*/ 5225023 h 5340656"/>
              <a:gd name="connsiteX2" fmla="*/ 6736271 w 13105566"/>
              <a:gd name="connsiteY2" fmla="*/ 5029029 h 5340656"/>
              <a:gd name="connsiteX3" fmla="*/ 13105566 w 13105566"/>
              <a:gd name="connsiteY3" fmla="*/ 4445187 h 5340656"/>
              <a:gd name="connsiteX4" fmla="*/ 11276656 w 13105566"/>
              <a:gd name="connsiteY4" fmla="*/ 32039 h 5340656"/>
              <a:gd name="connsiteX5" fmla="*/ 11261511 w 13105566"/>
              <a:gd name="connsiteY5" fmla="*/ 0 h 5340656"/>
              <a:gd name="connsiteX6" fmla="*/ 0 w 13105566"/>
              <a:gd name="connsiteY6" fmla="*/ 4667027 h 5340656"/>
              <a:gd name="connsiteX0" fmla="*/ 0 w 13105566"/>
              <a:gd name="connsiteY0" fmla="*/ 4667027 h 5291661"/>
              <a:gd name="connsiteX1" fmla="*/ 231246 w 13105566"/>
              <a:gd name="connsiteY1" fmla="*/ 5225023 h 5291661"/>
              <a:gd name="connsiteX2" fmla="*/ 6736271 w 13105566"/>
              <a:gd name="connsiteY2" fmla="*/ 5029029 h 5291661"/>
              <a:gd name="connsiteX3" fmla="*/ 13105566 w 13105566"/>
              <a:gd name="connsiteY3" fmla="*/ 4445187 h 5291661"/>
              <a:gd name="connsiteX4" fmla="*/ 11276656 w 13105566"/>
              <a:gd name="connsiteY4" fmla="*/ 32039 h 5291661"/>
              <a:gd name="connsiteX5" fmla="*/ 11261511 w 13105566"/>
              <a:gd name="connsiteY5" fmla="*/ 0 h 5291661"/>
              <a:gd name="connsiteX6" fmla="*/ 0 w 13105566"/>
              <a:gd name="connsiteY6" fmla="*/ 4667027 h 5291661"/>
              <a:gd name="connsiteX0" fmla="*/ 0 w 13105566"/>
              <a:gd name="connsiteY0" fmla="*/ 4667027 h 5289884"/>
              <a:gd name="connsiteX1" fmla="*/ 231246 w 13105566"/>
              <a:gd name="connsiteY1" fmla="*/ 5225023 h 5289884"/>
              <a:gd name="connsiteX2" fmla="*/ 6938365 w 13105566"/>
              <a:gd name="connsiteY2" fmla="*/ 5023832 h 5289884"/>
              <a:gd name="connsiteX3" fmla="*/ 13105566 w 13105566"/>
              <a:gd name="connsiteY3" fmla="*/ 4445187 h 5289884"/>
              <a:gd name="connsiteX4" fmla="*/ 11276656 w 13105566"/>
              <a:gd name="connsiteY4" fmla="*/ 32039 h 5289884"/>
              <a:gd name="connsiteX5" fmla="*/ 11261511 w 13105566"/>
              <a:gd name="connsiteY5" fmla="*/ 0 h 5289884"/>
              <a:gd name="connsiteX6" fmla="*/ 0 w 13105566"/>
              <a:gd name="connsiteY6" fmla="*/ 4667027 h 5289884"/>
              <a:gd name="connsiteX0" fmla="*/ 0 w 13105566"/>
              <a:gd name="connsiteY0" fmla="*/ 4667027 h 5249656"/>
              <a:gd name="connsiteX1" fmla="*/ 231246 w 13105566"/>
              <a:gd name="connsiteY1" fmla="*/ 5225023 h 5249656"/>
              <a:gd name="connsiteX2" fmla="*/ 6934136 w 13105566"/>
              <a:gd name="connsiteY2" fmla="*/ 4899894 h 5249656"/>
              <a:gd name="connsiteX3" fmla="*/ 13105566 w 13105566"/>
              <a:gd name="connsiteY3" fmla="*/ 4445187 h 5249656"/>
              <a:gd name="connsiteX4" fmla="*/ 11276656 w 13105566"/>
              <a:gd name="connsiteY4" fmla="*/ 32039 h 5249656"/>
              <a:gd name="connsiteX5" fmla="*/ 11261511 w 13105566"/>
              <a:gd name="connsiteY5" fmla="*/ 0 h 5249656"/>
              <a:gd name="connsiteX6" fmla="*/ 0 w 13105566"/>
              <a:gd name="connsiteY6" fmla="*/ 4667027 h 5249656"/>
              <a:gd name="connsiteX0" fmla="*/ 0 w 13105566"/>
              <a:gd name="connsiteY0" fmla="*/ 4667027 h 5277342"/>
              <a:gd name="connsiteX1" fmla="*/ 231246 w 13105566"/>
              <a:gd name="connsiteY1" fmla="*/ 5225023 h 5277342"/>
              <a:gd name="connsiteX2" fmla="*/ 6687228 w 13105566"/>
              <a:gd name="connsiteY2" fmla="*/ 4986508 h 5277342"/>
              <a:gd name="connsiteX3" fmla="*/ 13105566 w 13105566"/>
              <a:gd name="connsiteY3" fmla="*/ 4445187 h 5277342"/>
              <a:gd name="connsiteX4" fmla="*/ 11276656 w 13105566"/>
              <a:gd name="connsiteY4" fmla="*/ 32039 h 5277342"/>
              <a:gd name="connsiteX5" fmla="*/ 11261511 w 13105566"/>
              <a:gd name="connsiteY5" fmla="*/ 0 h 5277342"/>
              <a:gd name="connsiteX6" fmla="*/ 0 w 13105566"/>
              <a:gd name="connsiteY6" fmla="*/ 4667027 h 5277342"/>
              <a:gd name="connsiteX0" fmla="*/ 0 w 13105566"/>
              <a:gd name="connsiteY0" fmla="*/ 4667027 h 5236342"/>
              <a:gd name="connsiteX1" fmla="*/ 231246 w 13105566"/>
              <a:gd name="connsiteY1" fmla="*/ 5225023 h 5236342"/>
              <a:gd name="connsiteX2" fmla="*/ 6687228 w 13105566"/>
              <a:gd name="connsiteY2" fmla="*/ 4986508 h 5236342"/>
              <a:gd name="connsiteX3" fmla="*/ 13105566 w 13105566"/>
              <a:gd name="connsiteY3" fmla="*/ 4445187 h 5236342"/>
              <a:gd name="connsiteX4" fmla="*/ 11276656 w 13105566"/>
              <a:gd name="connsiteY4" fmla="*/ 32039 h 5236342"/>
              <a:gd name="connsiteX5" fmla="*/ 11261511 w 13105566"/>
              <a:gd name="connsiteY5" fmla="*/ 0 h 5236342"/>
              <a:gd name="connsiteX6" fmla="*/ 0 w 13105566"/>
              <a:gd name="connsiteY6" fmla="*/ 4667027 h 52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05566" h="5236342">
                <a:moveTo>
                  <a:pt x="0" y="4667027"/>
                </a:moveTo>
                <a:lnTo>
                  <a:pt x="231246" y="5225023"/>
                </a:lnTo>
                <a:cubicBezTo>
                  <a:pt x="2840975" y="4379740"/>
                  <a:pt x="4401957" y="5477368"/>
                  <a:pt x="6687228" y="4986508"/>
                </a:cubicBezTo>
                <a:cubicBezTo>
                  <a:pt x="8778687" y="4537278"/>
                  <a:pt x="10780227" y="6124477"/>
                  <a:pt x="13105566" y="4445187"/>
                </a:cubicBezTo>
                <a:lnTo>
                  <a:pt x="11276656" y="32039"/>
                </a:lnTo>
                <a:lnTo>
                  <a:pt x="11261511" y="0"/>
                </a:lnTo>
                <a:lnTo>
                  <a:pt x="0" y="4667027"/>
                </a:lnTo>
                <a:close/>
              </a:path>
            </a:pathLst>
          </a:custGeom>
          <a:gradFill>
            <a:gsLst>
              <a:gs pos="0">
                <a:srgbClr val="FFA118"/>
              </a:gs>
              <a:gs pos="100000">
                <a:srgbClr val="FF3708"/>
              </a:gs>
            </a:gsLst>
            <a:lin ang="5400000" scaled="1"/>
          </a:gradFill>
          <a:ln>
            <a:noFill/>
          </a:ln>
          <a:effectLst>
            <a:outerShdw blurRad="2286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</a:rPr>
              <a:t> 	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368585" y="6507384"/>
            <a:ext cx="82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Page</a:t>
            </a:r>
            <a:r>
              <a:rPr lang="en-US" sz="1400" dirty="0">
                <a:solidFill>
                  <a:schemeClr val="bg2"/>
                </a:solidFill>
                <a:latin typeface="Montserrat ExtraLight" panose="00000300000000000000" pitchFamily="50" charset="0"/>
              </a:rPr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val="74005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941" y="0"/>
            <a:ext cx="3789736" cy="6858000"/>
          </a:xfrm>
          <a:prstGeom prst="rect">
            <a:avLst/>
          </a:prstGeom>
          <a:solidFill>
            <a:srgbClr val="23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200">
              <a:solidFill>
                <a:srgbClr val="3F3F3F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906386" y="2547686"/>
            <a:ext cx="8080585" cy="61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200">
              <a:solidFill>
                <a:srgbClr val="3F3F3F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3885484" y="2451029"/>
            <a:ext cx="254821" cy="254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200">
              <a:solidFill>
                <a:srgbClr val="3F3F3F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8664517" y="2451029"/>
            <a:ext cx="254821" cy="254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200">
              <a:solidFill>
                <a:srgbClr val="3F3F3F"/>
              </a:solidFill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6341190" y="2451029"/>
            <a:ext cx="254821" cy="254821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200">
              <a:solidFill>
                <a:srgbClr val="3F3F3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37519" y="1777780"/>
            <a:ext cx="293456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Fund Your </a:t>
            </a:r>
            <a:r>
              <a:rPr lang="en-US" sz="1333" b="1" dirty="0" err="1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Binance</a:t>
            </a:r>
            <a:r>
              <a:rPr lang="en-US" sz="1333" b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Account With Your Trading Capital</a:t>
            </a:r>
            <a:endParaRPr lang="ru-RU" sz="1333" b="1" dirty="0">
              <a:solidFill>
                <a:srgbClr val="006600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08466" y="1754537"/>
            <a:ext cx="2278505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Setup Your Simple Configuration </a:t>
            </a:r>
            <a:endParaRPr lang="ru-RU" sz="1333" b="1" dirty="0">
              <a:solidFill>
                <a:srgbClr val="006600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03771" y="2862349"/>
            <a:ext cx="2443119" cy="107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srgbClr val="FF8003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Subscribe To The Automated Trading System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 dirty="0">
              <a:solidFill>
                <a:srgbClr val="FF8003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srgbClr val="FF8003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Smart Pack - $100 (BNB)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srgbClr val="FF8003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Premium Pack - $200 (WTY)</a:t>
            </a:r>
            <a:endParaRPr lang="ru-RU" sz="1333" b="1" dirty="0">
              <a:solidFill>
                <a:srgbClr val="FF8003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3941903" y="5004916"/>
            <a:ext cx="4676785" cy="2612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200">
              <a:solidFill>
                <a:srgbClr val="3F3F3F"/>
              </a:solidFill>
            </a:endParaRP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4035437" y="5049241"/>
            <a:ext cx="3913056" cy="172569"/>
          </a:xfrm>
          <a:prstGeom prst="roundRect">
            <a:avLst>
              <a:gd name="adj" fmla="val 50000"/>
            </a:avLst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200">
              <a:solidFill>
                <a:srgbClr val="3F3F3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60038" y="4623868"/>
            <a:ext cx="4530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997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spc="200" dirty="0">
                <a:solidFill>
                  <a:srgbClr val="3F3F3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Enjoy A Monthly Win Rate Of 85%</a:t>
            </a:r>
            <a:endParaRPr lang="ru-RU" sz="1600" b="1" spc="200" dirty="0">
              <a:solidFill>
                <a:srgbClr val="3F3F3F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2309" y="5002609"/>
            <a:ext cx="46626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3997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85</a:t>
            </a:r>
            <a:r>
              <a:rPr lang="ru-RU" sz="1333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%</a:t>
            </a:r>
            <a:endParaRPr lang="ru-RU" sz="1333" b="1" spc="-1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65370" y="5669256"/>
            <a:ext cx="46626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3997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333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74%</a:t>
            </a:r>
            <a:endParaRPr lang="ru-RU" sz="1333" b="1" spc="-1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6" r="30536"/>
          <a:stretch>
            <a:fillRect/>
          </a:stretch>
        </p:blipFill>
        <p:spPr/>
      </p:pic>
      <p:sp>
        <p:nvSpPr>
          <p:cNvPr id="34" name="Овал 14"/>
          <p:cNvSpPr/>
          <p:nvPr/>
        </p:nvSpPr>
        <p:spPr>
          <a:xfrm>
            <a:off x="11378777" y="2452696"/>
            <a:ext cx="254821" cy="254821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200">
              <a:solidFill>
                <a:srgbClr val="3F3F3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11289" y="2964925"/>
            <a:ext cx="273616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33" b="1" dirty="0">
                <a:solidFill>
                  <a:srgbClr val="FF8003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Link Your API From </a:t>
            </a:r>
            <a:r>
              <a:rPr lang="en-US" sz="1333" b="1" dirty="0" err="1">
                <a:solidFill>
                  <a:srgbClr val="FF8003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Binance</a:t>
            </a:r>
            <a:r>
              <a:rPr lang="en-US" sz="1333" b="1" dirty="0">
                <a:solidFill>
                  <a:srgbClr val="FF8003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To Our System</a:t>
            </a:r>
            <a:endParaRPr lang="ru-RU" sz="1333" b="1" dirty="0">
              <a:solidFill>
                <a:srgbClr val="FF8003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316" y="0"/>
            <a:ext cx="1474743" cy="57437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97701" y="393345"/>
            <a:ext cx="8193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rgbClr val="FF8003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Four Steps To Get Started</a:t>
            </a:r>
            <a:endParaRPr lang="ru-RU" sz="4000" dirty="0">
              <a:solidFill>
                <a:srgbClr val="FF8003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37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 r="23783"/>
          <a:stretch>
            <a:fillRect/>
          </a:stretch>
        </p:blipFill>
        <p:spPr>
          <a:xfrm>
            <a:off x="289416" y="2839336"/>
            <a:ext cx="3329675" cy="3569063"/>
          </a:xfrm>
          <a:custGeom>
            <a:avLst/>
            <a:gdLst>
              <a:gd name="T0" fmla="*/ 2121 w 3060"/>
              <a:gd name="T1" fmla="*/ 3270 h 3278"/>
              <a:gd name="T2" fmla="*/ 1962 w 3060"/>
              <a:gd name="T3" fmla="*/ 3258 h 3278"/>
              <a:gd name="T4" fmla="*/ 1836 w 3060"/>
              <a:gd name="T5" fmla="*/ 3150 h 3278"/>
              <a:gd name="T6" fmla="*/ 1802 w 3060"/>
              <a:gd name="T7" fmla="*/ 2994 h 3278"/>
              <a:gd name="T8" fmla="*/ 1867 w 3060"/>
              <a:gd name="T9" fmla="*/ 2846 h 3278"/>
              <a:gd name="T10" fmla="*/ 2527 w 3060"/>
              <a:gd name="T11" fmla="*/ 2237 h 3278"/>
              <a:gd name="T12" fmla="*/ 2686 w 3060"/>
              <a:gd name="T13" fmla="*/ 2249 h 3278"/>
              <a:gd name="T14" fmla="*/ 2812 w 3060"/>
              <a:gd name="T15" fmla="*/ 2358 h 3278"/>
              <a:gd name="T16" fmla="*/ 2847 w 3060"/>
              <a:gd name="T17" fmla="*/ 2514 h 3278"/>
              <a:gd name="T18" fmla="*/ 2781 w 3060"/>
              <a:gd name="T19" fmla="*/ 2663 h 3278"/>
              <a:gd name="T20" fmla="*/ 332 w 3060"/>
              <a:gd name="T21" fmla="*/ 1034 h 3278"/>
              <a:gd name="T22" fmla="*/ 172 w 3060"/>
              <a:gd name="T23" fmla="*/ 1030 h 3278"/>
              <a:gd name="T24" fmla="*/ 42 w 3060"/>
              <a:gd name="T25" fmla="*/ 929 h 3278"/>
              <a:gd name="T26" fmla="*/ 0 w 3060"/>
              <a:gd name="T27" fmla="*/ 773 h 3278"/>
              <a:gd name="T28" fmla="*/ 57 w 3060"/>
              <a:gd name="T29" fmla="*/ 622 h 3278"/>
              <a:gd name="T30" fmla="*/ 701 w 3060"/>
              <a:gd name="T31" fmla="*/ 20 h 3278"/>
              <a:gd name="T32" fmla="*/ 861 w 3060"/>
              <a:gd name="T33" fmla="*/ 25 h 3278"/>
              <a:gd name="T34" fmla="*/ 991 w 3060"/>
              <a:gd name="T35" fmla="*/ 126 h 3278"/>
              <a:gd name="T36" fmla="*/ 1034 w 3060"/>
              <a:gd name="T37" fmla="*/ 281 h 3278"/>
              <a:gd name="T38" fmla="*/ 976 w 3060"/>
              <a:gd name="T39" fmla="*/ 432 h 3278"/>
              <a:gd name="T40" fmla="*/ 413 w 3060"/>
              <a:gd name="T41" fmla="*/ 1768 h 3278"/>
              <a:gd name="T42" fmla="*/ 253 w 3060"/>
              <a:gd name="T43" fmla="*/ 1771 h 3278"/>
              <a:gd name="T44" fmla="*/ 119 w 3060"/>
              <a:gd name="T45" fmla="*/ 1676 h 3278"/>
              <a:gd name="T46" fmla="*/ 69 w 3060"/>
              <a:gd name="T47" fmla="*/ 1523 h 3278"/>
              <a:gd name="T48" fmla="*/ 119 w 3060"/>
              <a:gd name="T49" fmla="*/ 1370 h 3278"/>
              <a:gd name="T50" fmla="*/ 1507 w 3060"/>
              <a:gd name="T51" fmla="*/ 14 h 3278"/>
              <a:gd name="T52" fmla="*/ 1666 w 3060"/>
              <a:gd name="T53" fmla="*/ 11 h 3278"/>
              <a:gd name="T54" fmla="*/ 1801 w 3060"/>
              <a:gd name="T55" fmla="*/ 106 h 3278"/>
              <a:gd name="T56" fmla="*/ 1851 w 3060"/>
              <a:gd name="T57" fmla="*/ 258 h 3278"/>
              <a:gd name="T58" fmla="*/ 1801 w 3060"/>
              <a:gd name="T59" fmla="*/ 412 h 3278"/>
              <a:gd name="T60" fmla="*/ 413 w 3060"/>
              <a:gd name="T61" fmla="*/ 2582 h 3278"/>
              <a:gd name="T62" fmla="*/ 254 w 3060"/>
              <a:gd name="T63" fmla="*/ 2593 h 3278"/>
              <a:gd name="T64" fmla="*/ 115 w 3060"/>
              <a:gd name="T65" fmla="*/ 2506 h 3278"/>
              <a:gd name="T66" fmla="*/ 57 w 3060"/>
              <a:gd name="T67" fmla="*/ 2354 h 3278"/>
              <a:gd name="T68" fmla="*/ 99 w 3060"/>
              <a:gd name="T69" fmla="*/ 2199 h 3278"/>
              <a:gd name="T70" fmla="*/ 2201 w 3060"/>
              <a:gd name="T71" fmla="*/ 119 h 3278"/>
              <a:gd name="T72" fmla="*/ 2360 w 3060"/>
              <a:gd name="T73" fmla="*/ 108 h 3278"/>
              <a:gd name="T74" fmla="*/ 2499 w 3060"/>
              <a:gd name="T75" fmla="*/ 195 h 3278"/>
              <a:gd name="T76" fmla="*/ 2558 w 3060"/>
              <a:gd name="T77" fmla="*/ 347 h 3278"/>
              <a:gd name="T78" fmla="*/ 2515 w 3060"/>
              <a:gd name="T79" fmla="*/ 502 h 3278"/>
              <a:gd name="T80" fmla="*/ 828 w 3060"/>
              <a:gd name="T81" fmla="*/ 2981 h 3278"/>
              <a:gd name="T82" fmla="*/ 670 w 3060"/>
              <a:gd name="T83" fmla="*/ 2999 h 3278"/>
              <a:gd name="T84" fmla="*/ 527 w 3060"/>
              <a:gd name="T85" fmla="*/ 2919 h 3278"/>
              <a:gd name="T86" fmla="*/ 461 w 3060"/>
              <a:gd name="T87" fmla="*/ 2771 h 3278"/>
              <a:gd name="T88" fmla="*/ 497 w 3060"/>
              <a:gd name="T89" fmla="*/ 2614 h 3278"/>
              <a:gd name="T90" fmla="*/ 2593 w 3060"/>
              <a:gd name="T91" fmla="*/ 528 h 3278"/>
              <a:gd name="T92" fmla="*/ 2752 w 3060"/>
              <a:gd name="T93" fmla="*/ 508 h 3278"/>
              <a:gd name="T94" fmla="*/ 2894 w 3060"/>
              <a:gd name="T95" fmla="*/ 589 h 3278"/>
              <a:gd name="T96" fmla="*/ 2960 w 3060"/>
              <a:gd name="T97" fmla="*/ 738 h 3278"/>
              <a:gd name="T98" fmla="*/ 2926 w 3060"/>
              <a:gd name="T99" fmla="*/ 893 h 3278"/>
              <a:gd name="T100" fmla="*/ 1438 w 3060"/>
              <a:gd name="T101" fmla="*/ 3182 h 3278"/>
              <a:gd name="T102" fmla="*/ 1281 w 3060"/>
              <a:gd name="T103" fmla="*/ 3209 h 3278"/>
              <a:gd name="T104" fmla="*/ 1135 w 3060"/>
              <a:gd name="T105" fmla="*/ 3137 h 3278"/>
              <a:gd name="T106" fmla="*/ 1062 w 3060"/>
              <a:gd name="T107" fmla="*/ 2991 h 3278"/>
              <a:gd name="T108" fmla="*/ 1089 w 3060"/>
              <a:gd name="T109" fmla="*/ 2833 h 3278"/>
              <a:gd name="T110" fmla="*/ 2680 w 3060"/>
              <a:gd name="T111" fmla="*/ 1242 h 3278"/>
              <a:gd name="T112" fmla="*/ 2837 w 3060"/>
              <a:gd name="T113" fmla="*/ 1215 h 3278"/>
              <a:gd name="T114" fmla="*/ 2984 w 3060"/>
              <a:gd name="T115" fmla="*/ 1287 h 3278"/>
              <a:gd name="T116" fmla="*/ 3057 w 3060"/>
              <a:gd name="T117" fmla="*/ 1434 h 3278"/>
              <a:gd name="T118" fmla="*/ 3029 w 3060"/>
              <a:gd name="T119" fmla="*/ 1592 h 3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60" h="3278">
                <a:moveTo>
                  <a:pt x="2772" y="2672"/>
                </a:moveTo>
                <a:lnTo>
                  <a:pt x="2243" y="3202"/>
                </a:lnTo>
                <a:lnTo>
                  <a:pt x="2233" y="3211"/>
                </a:lnTo>
                <a:lnTo>
                  <a:pt x="2223" y="3220"/>
                </a:lnTo>
                <a:lnTo>
                  <a:pt x="2213" y="3228"/>
                </a:lnTo>
                <a:lnTo>
                  <a:pt x="2202" y="3235"/>
                </a:lnTo>
                <a:lnTo>
                  <a:pt x="2191" y="3242"/>
                </a:lnTo>
                <a:lnTo>
                  <a:pt x="2180" y="3248"/>
                </a:lnTo>
                <a:lnTo>
                  <a:pt x="2169" y="3254"/>
                </a:lnTo>
                <a:lnTo>
                  <a:pt x="2157" y="3258"/>
                </a:lnTo>
                <a:lnTo>
                  <a:pt x="2145" y="3263"/>
                </a:lnTo>
                <a:lnTo>
                  <a:pt x="2134" y="3267"/>
                </a:lnTo>
                <a:lnTo>
                  <a:pt x="2121" y="3270"/>
                </a:lnTo>
                <a:lnTo>
                  <a:pt x="2109" y="3273"/>
                </a:lnTo>
                <a:lnTo>
                  <a:pt x="2097" y="3275"/>
                </a:lnTo>
                <a:lnTo>
                  <a:pt x="2085" y="3276"/>
                </a:lnTo>
                <a:lnTo>
                  <a:pt x="2072" y="3277"/>
                </a:lnTo>
                <a:lnTo>
                  <a:pt x="2060" y="3278"/>
                </a:lnTo>
                <a:lnTo>
                  <a:pt x="2047" y="3277"/>
                </a:lnTo>
                <a:lnTo>
                  <a:pt x="2035" y="3276"/>
                </a:lnTo>
                <a:lnTo>
                  <a:pt x="2022" y="3275"/>
                </a:lnTo>
                <a:lnTo>
                  <a:pt x="2010" y="3273"/>
                </a:lnTo>
                <a:lnTo>
                  <a:pt x="1997" y="3270"/>
                </a:lnTo>
                <a:lnTo>
                  <a:pt x="1986" y="3267"/>
                </a:lnTo>
                <a:lnTo>
                  <a:pt x="1973" y="3263"/>
                </a:lnTo>
                <a:lnTo>
                  <a:pt x="1962" y="3258"/>
                </a:lnTo>
                <a:lnTo>
                  <a:pt x="1951" y="3254"/>
                </a:lnTo>
                <a:lnTo>
                  <a:pt x="1939" y="3248"/>
                </a:lnTo>
                <a:lnTo>
                  <a:pt x="1928" y="3242"/>
                </a:lnTo>
                <a:lnTo>
                  <a:pt x="1916" y="3235"/>
                </a:lnTo>
                <a:lnTo>
                  <a:pt x="1906" y="3228"/>
                </a:lnTo>
                <a:lnTo>
                  <a:pt x="1896" y="3220"/>
                </a:lnTo>
                <a:lnTo>
                  <a:pt x="1886" y="3211"/>
                </a:lnTo>
                <a:lnTo>
                  <a:pt x="1876" y="3202"/>
                </a:lnTo>
                <a:lnTo>
                  <a:pt x="1867" y="3193"/>
                </a:lnTo>
                <a:lnTo>
                  <a:pt x="1858" y="3182"/>
                </a:lnTo>
                <a:lnTo>
                  <a:pt x="1851" y="3172"/>
                </a:lnTo>
                <a:lnTo>
                  <a:pt x="1844" y="3162"/>
                </a:lnTo>
                <a:lnTo>
                  <a:pt x="1836" y="3150"/>
                </a:lnTo>
                <a:lnTo>
                  <a:pt x="1830" y="3140"/>
                </a:lnTo>
                <a:lnTo>
                  <a:pt x="1825" y="3128"/>
                </a:lnTo>
                <a:lnTo>
                  <a:pt x="1820" y="3117"/>
                </a:lnTo>
                <a:lnTo>
                  <a:pt x="1815" y="3104"/>
                </a:lnTo>
                <a:lnTo>
                  <a:pt x="1811" y="3093"/>
                </a:lnTo>
                <a:lnTo>
                  <a:pt x="1808" y="3080"/>
                </a:lnTo>
                <a:lnTo>
                  <a:pt x="1805" y="3068"/>
                </a:lnTo>
                <a:lnTo>
                  <a:pt x="1803" y="3056"/>
                </a:lnTo>
                <a:lnTo>
                  <a:pt x="1802" y="3044"/>
                </a:lnTo>
                <a:lnTo>
                  <a:pt x="1801" y="3032"/>
                </a:lnTo>
                <a:lnTo>
                  <a:pt x="1801" y="3019"/>
                </a:lnTo>
                <a:lnTo>
                  <a:pt x="1801" y="3007"/>
                </a:lnTo>
                <a:lnTo>
                  <a:pt x="1802" y="2994"/>
                </a:lnTo>
                <a:lnTo>
                  <a:pt x="1803" y="2982"/>
                </a:lnTo>
                <a:lnTo>
                  <a:pt x="1805" y="2969"/>
                </a:lnTo>
                <a:lnTo>
                  <a:pt x="1808" y="2957"/>
                </a:lnTo>
                <a:lnTo>
                  <a:pt x="1811" y="2945"/>
                </a:lnTo>
                <a:lnTo>
                  <a:pt x="1815" y="2933"/>
                </a:lnTo>
                <a:lnTo>
                  <a:pt x="1820" y="2921"/>
                </a:lnTo>
                <a:lnTo>
                  <a:pt x="1825" y="2910"/>
                </a:lnTo>
                <a:lnTo>
                  <a:pt x="1830" y="2899"/>
                </a:lnTo>
                <a:lnTo>
                  <a:pt x="1836" y="2887"/>
                </a:lnTo>
                <a:lnTo>
                  <a:pt x="1844" y="2876"/>
                </a:lnTo>
                <a:lnTo>
                  <a:pt x="1851" y="2865"/>
                </a:lnTo>
                <a:lnTo>
                  <a:pt x="1858" y="2855"/>
                </a:lnTo>
                <a:lnTo>
                  <a:pt x="1867" y="2846"/>
                </a:lnTo>
                <a:lnTo>
                  <a:pt x="1876" y="2835"/>
                </a:lnTo>
                <a:lnTo>
                  <a:pt x="2406" y="2306"/>
                </a:lnTo>
                <a:lnTo>
                  <a:pt x="2415" y="2297"/>
                </a:lnTo>
                <a:lnTo>
                  <a:pt x="2426" y="2288"/>
                </a:lnTo>
                <a:lnTo>
                  <a:pt x="2436" y="2280"/>
                </a:lnTo>
                <a:lnTo>
                  <a:pt x="2446" y="2273"/>
                </a:lnTo>
                <a:lnTo>
                  <a:pt x="2457" y="2267"/>
                </a:lnTo>
                <a:lnTo>
                  <a:pt x="2468" y="2260"/>
                </a:lnTo>
                <a:lnTo>
                  <a:pt x="2480" y="2254"/>
                </a:lnTo>
                <a:lnTo>
                  <a:pt x="2491" y="2249"/>
                </a:lnTo>
                <a:lnTo>
                  <a:pt x="2504" y="2245"/>
                </a:lnTo>
                <a:lnTo>
                  <a:pt x="2515" y="2242"/>
                </a:lnTo>
                <a:lnTo>
                  <a:pt x="2527" y="2237"/>
                </a:lnTo>
                <a:lnTo>
                  <a:pt x="2539" y="2235"/>
                </a:lnTo>
                <a:lnTo>
                  <a:pt x="2551" y="2233"/>
                </a:lnTo>
                <a:lnTo>
                  <a:pt x="2564" y="2231"/>
                </a:lnTo>
                <a:lnTo>
                  <a:pt x="2576" y="2231"/>
                </a:lnTo>
                <a:lnTo>
                  <a:pt x="2589" y="2230"/>
                </a:lnTo>
                <a:lnTo>
                  <a:pt x="2601" y="2231"/>
                </a:lnTo>
                <a:lnTo>
                  <a:pt x="2614" y="2231"/>
                </a:lnTo>
                <a:lnTo>
                  <a:pt x="2626" y="2233"/>
                </a:lnTo>
                <a:lnTo>
                  <a:pt x="2639" y="2235"/>
                </a:lnTo>
                <a:lnTo>
                  <a:pt x="2651" y="2237"/>
                </a:lnTo>
                <a:lnTo>
                  <a:pt x="2663" y="2242"/>
                </a:lnTo>
                <a:lnTo>
                  <a:pt x="2675" y="2245"/>
                </a:lnTo>
                <a:lnTo>
                  <a:pt x="2686" y="2249"/>
                </a:lnTo>
                <a:lnTo>
                  <a:pt x="2698" y="2254"/>
                </a:lnTo>
                <a:lnTo>
                  <a:pt x="2709" y="2260"/>
                </a:lnTo>
                <a:lnTo>
                  <a:pt x="2721" y="2267"/>
                </a:lnTo>
                <a:lnTo>
                  <a:pt x="2731" y="2273"/>
                </a:lnTo>
                <a:lnTo>
                  <a:pt x="2743" y="2280"/>
                </a:lnTo>
                <a:lnTo>
                  <a:pt x="2753" y="2288"/>
                </a:lnTo>
                <a:lnTo>
                  <a:pt x="2762" y="2297"/>
                </a:lnTo>
                <a:lnTo>
                  <a:pt x="2772" y="2306"/>
                </a:lnTo>
                <a:lnTo>
                  <a:pt x="2781" y="2315"/>
                </a:lnTo>
                <a:lnTo>
                  <a:pt x="2789" y="2326"/>
                </a:lnTo>
                <a:lnTo>
                  <a:pt x="2798" y="2336"/>
                </a:lnTo>
                <a:lnTo>
                  <a:pt x="2805" y="2347"/>
                </a:lnTo>
                <a:lnTo>
                  <a:pt x="2812" y="2358"/>
                </a:lnTo>
                <a:lnTo>
                  <a:pt x="2818" y="2368"/>
                </a:lnTo>
                <a:lnTo>
                  <a:pt x="2824" y="2380"/>
                </a:lnTo>
                <a:lnTo>
                  <a:pt x="2829" y="2391"/>
                </a:lnTo>
                <a:lnTo>
                  <a:pt x="2833" y="2404"/>
                </a:lnTo>
                <a:lnTo>
                  <a:pt x="2837" y="2415"/>
                </a:lnTo>
                <a:lnTo>
                  <a:pt x="2840" y="2428"/>
                </a:lnTo>
                <a:lnTo>
                  <a:pt x="2843" y="2440"/>
                </a:lnTo>
                <a:lnTo>
                  <a:pt x="2846" y="2452"/>
                </a:lnTo>
                <a:lnTo>
                  <a:pt x="2847" y="2464"/>
                </a:lnTo>
                <a:lnTo>
                  <a:pt x="2848" y="2477"/>
                </a:lnTo>
                <a:lnTo>
                  <a:pt x="2848" y="2489"/>
                </a:lnTo>
                <a:lnTo>
                  <a:pt x="2848" y="2501"/>
                </a:lnTo>
                <a:lnTo>
                  <a:pt x="2847" y="2514"/>
                </a:lnTo>
                <a:lnTo>
                  <a:pt x="2846" y="2526"/>
                </a:lnTo>
                <a:lnTo>
                  <a:pt x="2843" y="2539"/>
                </a:lnTo>
                <a:lnTo>
                  <a:pt x="2840" y="2551"/>
                </a:lnTo>
                <a:lnTo>
                  <a:pt x="2837" y="2563"/>
                </a:lnTo>
                <a:lnTo>
                  <a:pt x="2833" y="2575"/>
                </a:lnTo>
                <a:lnTo>
                  <a:pt x="2829" y="2587"/>
                </a:lnTo>
                <a:lnTo>
                  <a:pt x="2824" y="2598"/>
                </a:lnTo>
                <a:lnTo>
                  <a:pt x="2818" y="2610"/>
                </a:lnTo>
                <a:lnTo>
                  <a:pt x="2812" y="2621"/>
                </a:lnTo>
                <a:lnTo>
                  <a:pt x="2805" y="2631"/>
                </a:lnTo>
                <a:lnTo>
                  <a:pt x="2798" y="2643"/>
                </a:lnTo>
                <a:lnTo>
                  <a:pt x="2789" y="2653"/>
                </a:lnTo>
                <a:lnTo>
                  <a:pt x="2781" y="2663"/>
                </a:lnTo>
                <a:lnTo>
                  <a:pt x="2772" y="2672"/>
                </a:lnTo>
                <a:close/>
                <a:moveTo>
                  <a:pt x="958" y="452"/>
                </a:moveTo>
                <a:lnTo>
                  <a:pt x="441" y="969"/>
                </a:lnTo>
                <a:lnTo>
                  <a:pt x="432" y="978"/>
                </a:lnTo>
                <a:lnTo>
                  <a:pt x="422" y="987"/>
                </a:lnTo>
                <a:lnTo>
                  <a:pt x="411" y="994"/>
                </a:lnTo>
                <a:lnTo>
                  <a:pt x="401" y="1002"/>
                </a:lnTo>
                <a:lnTo>
                  <a:pt x="389" y="1009"/>
                </a:lnTo>
                <a:lnTo>
                  <a:pt x="379" y="1015"/>
                </a:lnTo>
                <a:lnTo>
                  <a:pt x="368" y="1020"/>
                </a:lnTo>
                <a:lnTo>
                  <a:pt x="356" y="1025"/>
                </a:lnTo>
                <a:lnTo>
                  <a:pt x="344" y="1030"/>
                </a:lnTo>
                <a:lnTo>
                  <a:pt x="332" y="1034"/>
                </a:lnTo>
                <a:lnTo>
                  <a:pt x="320" y="1037"/>
                </a:lnTo>
                <a:lnTo>
                  <a:pt x="307" y="1040"/>
                </a:lnTo>
                <a:lnTo>
                  <a:pt x="295" y="1042"/>
                </a:lnTo>
                <a:lnTo>
                  <a:pt x="283" y="1043"/>
                </a:lnTo>
                <a:lnTo>
                  <a:pt x="271" y="1044"/>
                </a:lnTo>
                <a:lnTo>
                  <a:pt x="259" y="1044"/>
                </a:lnTo>
                <a:lnTo>
                  <a:pt x="246" y="1044"/>
                </a:lnTo>
                <a:lnTo>
                  <a:pt x="234" y="1043"/>
                </a:lnTo>
                <a:lnTo>
                  <a:pt x="221" y="1042"/>
                </a:lnTo>
                <a:lnTo>
                  <a:pt x="209" y="1040"/>
                </a:lnTo>
                <a:lnTo>
                  <a:pt x="196" y="1037"/>
                </a:lnTo>
                <a:lnTo>
                  <a:pt x="185" y="1034"/>
                </a:lnTo>
                <a:lnTo>
                  <a:pt x="172" y="1030"/>
                </a:lnTo>
                <a:lnTo>
                  <a:pt x="161" y="1025"/>
                </a:lnTo>
                <a:lnTo>
                  <a:pt x="149" y="1020"/>
                </a:lnTo>
                <a:lnTo>
                  <a:pt x="138" y="1015"/>
                </a:lnTo>
                <a:lnTo>
                  <a:pt x="127" y="1009"/>
                </a:lnTo>
                <a:lnTo>
                  <a:pt x="115" y="1002"/>
                </a:lnTo>
                <a:lnTo>
                  <a:pt x="105" y="994"/>
                </a:lnTo>
                <a:lnTo>
                  <a:pt x="94" y="987"/>
                </a:lnTo>
                <a:lnTo>
                  <a:pt x="85" y="978"/>
                </a:lnTo>
                <a:lnTo>
                  <a:pt x="75" y="969"/>
                </a:lnTo>
                <a:lnTo>
                  <a:pt x="66" y="959"/>
                </a:lnTo>
                <a:lnTo>
                  <a:pt x="57" y="950"/>
                </a:lnTo>
                <a:lnTo>
                  <a:pt x="50" y="939"/>
                </a:lnTo>
                <a:lnTo>
                  <a:pt x="42" y="929"/>
                </a:lnTo>
                <a:lnTo>
                  <a:pt x="35" y="917"/>
                </a:lnTo>
                <a:lnTo>
                  <a:pt x="29" y="906"/>
                </a:lnTo>
                <a:lnTo>
                  <a:pt x="24" y="896"/>
                </a:lnTo>
                <a:lnTo>
                  <a:pt x="18" y="883"/>
                </a:lnTo>
                <a:lnTo>
                  <a:pt x="14" y="872"/>
                </a:lnTo>
                <a:lnTo>
                  <a:pt x="10" y="859"/>
                </a:lnTo>
                <a:lnTo>
                  <a:pt x="7" y="848"/>
                </a:lnTo>
                <a:lnTo>
                  <a:pt x="4" y="835"/>
                </a:lnTo>
                <a:lnTo>
                  <a:pt x="2" y="823"/>
                </a:lnTo>
                <a:lnTo>
                  <a:pt x="1" y="810"/>
                </a:lnTo>
                <a:lnTo>
                  <a:pt x="0" y="798"/>
                </a:lnTo>
                <a:lnTo>
                  <a:pt x="0" y="785"/>
                </a:lnTo>
                <a:lnTo>
                  <a:pt x="0" y="773"/>
                </a:lnTo>
                <a:lnTo>
                  <a:pt x="1" y="760"/>
                </a:lnTo>
                <a:lnTo>
                  <a:pt x="2" y="749"/>
                </a:lnTo>
                <a:lnTo>
                  <a:pt x="4" y="737"/>
                </a:lnTo>
                <a:lnTo>
                  <a:pt x="7" y="724"/>
                </a:lnTo>
                <a:lnTo>
                  <a:pt x="10" y="712"/>
                </a:lnTo>
                <a:lnTo>
                  <a:pt x="14" y="700"/>
                </a:lnTo>
                <a:lnTo>
                  <a:pt x="18" y="689"/>
                </a:lnTo>
                <a:lnTo>
                  <a:pt x="24" y="676"/>
                </a:lnTo>
                <a:lnTo>
                  <a:pt x="29" y="665"/>
                </a:lnTo>
                <a:lnTo>
                  <a:pt x="35" y="654"/>
                </a:lnTo>
                <a:lnTo>
                  <a:pt x="42" y="643"/>
                </a:lnTo>
                <a:lnTo>
                  <a:pt x="50" y="633"/>
                </a:lnTo>
                <a:lnTo>
                  <a:pt x="57" y="622"/>
                </a:lnTo>
                <a:lnTo>
                  <a:pt x="66" y="612"/>
                </a:lnTo>
                <a:lnTo>
                  <a:pt x="75" y="602"/>
                </a:lnTo>
                <a:lnTo>
                  <a:pt x="592" y="86"/>
                </a:lnTo>
                <a:lnTo>
                  <a:pt x="602" y="76"/>
                </a:lnTo>
                <a:lnTo>
                  <a:pt x="612" y="68"/>
                </a:lnTo>
                <a:lnTo>
                  <a:pt x="622" y="60"/>
                </a:lnTo>
                <a:lnTo>
                  <a:pt x="633" y="53"/>
                </a:lnTo>
                <a:lnTo>
                  <a:pt x="643" y="45"/>
                </a:lnTo>
                <a:lnTo>
                  <a:pt x="655" y="39"/>
                </a:lnTo>
                <a:lnTo>
                  <a:pt x="666" y="34"/>
                </a:lnTo>
                <a:lnTo>
                  <a:pt x="677" y="29"/>
                </a:lnTo>
                <a:lnTo>
                  <a:pt x="690" y="25"/>
                </a:lnTo>
                <a:lnTo>
                  <a:pt x="701" y="20"/>
                </a:lnTo>
                <a:lnTo>
                  <a:pt x="714" y="17"/>
                </a:lnTo>
                <a:lnTo>
                  <a:pt x="725" y="15"/>
                </a:lnTo>
                <a:lnTo>
                  <a:pt x="738" y="13"/>
                </a:lnTo>
                <a:lnTo>
                  <a:pt x="750" y="11"/>
                </a:lnTo>
                <a:lnTo>
                  <a:pt x="763" y="10"/>
                </a:lnTo>
                <a:lnTo>
                  <a:pt x="775" y="10"/>
                </a:lnTo>
                <a:lnTo>
                  <a:pt x="788" y="10"/>
                </a:lnTo>
                <a:lnTo>
                  <a:pt x="800" y="11"/>
                </a:lnTo>
                <a:lnTo>
                  <a:pt x="812" y="13"/>
                </a:lnTo>
                <a:lnTo>
                  <a:pt x="825" y="15"/>
                </a:lnTo>
                <a:lnTo>
                  <a:pt x="837" y="17"/>
                </a:lnTo>
                <a:lnTo>
                  <a:pt x="849" y="20"/>
                </a:lnTo>
                <a:lnTo>
                  <a:pt x="861" y="25"/>
                </a:lnTo>
                <a:lnTo>
                  <a:pt x="873" y="29"/>
                </a:lnTo>
                <a:lnTo>
                  <a:pt x="884" y="34"/>
                </a:lnTo>
                <a:lnTo>
                  <a:pt x="896" y="39"/>
                </a:lnTo>
                <a:lnTo>
                  <a:pt x="907" y="45"/>
                </a:lnTo>
                <a:lnTo>
                  <a:pt x="917" y="53"/>
                </a:lnTo>
                <a:lnTo>
                  <a:pt x="929" y="60"/>
                </a:lnTo>
                <a:lnTo>
                  <a:pt x="939" y="68"/>
                </a:lnTo>
                <a:lnTo>
                  <a:pt x="949" y="76"/>
                </a:lnTo>
                <a:lnTo>
                  <a:pt x="958" y="86"/>
                </a:lnTo>
                <a:lnTo>
                  <a:pt x="967" y="95"/>
                </a:lnTo>
                <a:lnTo>
                  <a:pt x="976" y="106"/>
                </a:lnTo>
                <a:lnTo>
                  <a:pt x="984" y="115"/>
                </a:lnTo>
                <a:lnTo>
                  <a:pt x="991" y="126"/>
                </a:lnTo>
                <a:lnTo>
                  <a:pt x="999" y="137"/>
                </a:lnTo>
                <a:lnTo>
                  <a:pt x="1005" y="148"/>
                </a:lnTo>
                <a:lnTo>
                  <a:pt x="1010" y="160"/>
                </a:lnTo>
                <a:lnTo>
                  <a:pt x="1015" y="171"/>
                </a:lnTo>
                <a:lnTo>
                  <a:pt x="1019" y="183"/>
                </a:lnTo>
                <a:lnTo>
                  <a:pt x="1023" y="195"/>
                </a:lnTo>
                <a:lnTo>
                  <a:pt x="1027" y="207"/>
                </a:lnTo>
                <a:lnTo>
                  <a:pt x="1030" y="219"/>
                </a:lnTo>
                <a:lnTo>
                  <a:pt x="1032" y="231"/>
                </a:lnTo>
                <a:lnTo>
                  <a:pt x="1033" y="244"/>
                </a:lnTo>
                <a:lnTo>
                  <a:pt x="1034" y="256"/>
                </a:lnTo>
                <a:lnTo>
                  <a:pt x="1034" y="269"/>
                </a:lnTo>
                <a:lnTo>
                  <a:pt x="1034" y="281"/>
                </a:lnTo>
                <a:lnTo>
                  <a:pt x="1033" y="294"/>
                </a:lnTo>
                <a:lnTo>
                  <a:pt x="1032" y="306"/>
                </a:lnTo>
                <a:lnTo>
                  <a:pt x="1030" y="319"/>
                </a:lnTo>
                <a:lnTo>
                  <a:pt x="1027" y="330"/>
                </a:lnTo>
                <a:lnTo>
                  <a:pt x="1023" y="343"/>
                </a:lnTo>
                <a:lnTo>
                  <a:pt x="1019" y="354"/>
                </a:lnTo>
                <a:lnTo>
                  <a:pt x="1015" y="366"/>
                </a:lnTo>
                <a:lnTo>
                  <a:pt x="1010" y="378"/>
                </a:lnTo>
                <a:lnTo>
                  <a:pt x="1005" y="389"/>
                </a:lnTo>
                <a:lnTo>
                  <a:pt x="999" y="401"/>
                </a:lnTo>
                <a:lnTo>
                  <a:pt x="991" y="411"/>
                </a:lnTo>
                <a:lnTo>
                  <a:pt x="984" y="422"/>
                </a:lnTo>
                <a:lnTo>
                  <a:pt x="976" y="432"/>
                </a:lnTo>
                <a:lnTo>
                  <a:pt x="967" y="442"/>
                </a:lnTo>
                <a:lnTo>
                  <a:pt x="958" y="452"/>
                </a:lnTo>
                <a:close/>
                <a:moveTo>
                  <a:pt x="1775" y="441"/>
                </a:moveTo>
                <a:lnTo>
                  <a:pt x="511" y="1706"/>
                </a:lnTo>
                <a:lnTo>
                  <a:pt x="501" y="1716"/>
                </a:lnTo>
                <a:lnTo>
                  <a:pt x="491" y="1724"/>
                </a:lnTo>
                <a:lnTo>
                  <a:pt x="481" y="1732"/>
                </a:lnTo>
                <a:lnTo>
                  <a:pt x="471" y="1740"/>
                </a:lnTo>
                <a:lnTo>
                  <a:pt x="459" y="1746"/>
                </a:lnTo>
                <a:lnTo>
                  <a:pt x="449" y="1752"/>
                </a:lnTo>
                <a:lnTo>
                  <a:pt x="437" y="1758"/>
                </a:lnTo>
                <a:lnTo>
                  <a:pt x="425" y="1763"/>
                </a:lnTo>
                <a:lnTo>
                  <a:pt x="413" y="1768"/>
                </a:lnTo>
                <a:lnTo>
                  <a:pt x="402" y="1771"/>
                </a:lnTo>
                <a:lnTo>
                  <a:pt x="389" y="1775"/>
                </a:lnTo>
                <a:lnTo>
                  <a:pt x="377" y="1777"/>
                </a:lnTo>
                <a:lnTo>
                  <a:pt x="365" y="1779"/>
                </a:lnTo>
                <a:lnTo>
                  <a:pt x="352" y="1781"/>
                </a:lnTo>
                <a:lnTo>
                  <a:pt x="340" y="1781"/>
                </a:lnTo>
                <a:lnTo>
                  <a:pt x="328" y="1782"/>
                </a:lnTo>
                <a:lnTo>
                  <a:pt x="316" y="1781"/>
                </a:lnTo>
                <a:lnTo>
                  <a:pt x="303" y="1781"/>
                </a:lnTo>
                <a:lnTo>
                  <a:pt x="291" y="1779"/>
                </a:lnTo>
                <a:lnTo>
                  <a:pt x="278" y="1777"/>
                </a:lnTo>
                <a:lnTo>
                  <a:pt x="266" y="1775"/>
                </a:lnTo>
                <a:lnTo>
                  <a:pt x="253" y="1771"/>
                </a:lnTo>
                <a:lnTo>
                  <a:pt x="242" y="1768"/>
                </a:lnTo>
                <a:lnTo>
                  <a:pt x="230" y="1763"/>
                </a:lnTo>
                <a:lnTo>
                  <a:pt x="218" y="1758"/>
                </a:lnTo>
                <a:lnTo>
                  <a:pt x="207" y="1752"/>
                </a:lnTo>
                <a:lnTo>
                  <a:pt x="196" y="1746"/>
                </a:lnTo>
                <a:lnTo>
                  <a:pt x="185" y="1740"/>
                </a:lnTo>
                <a:lnTo>
                  <a:pt x="174" y="1732"/>
                </a:lnTo>
                <a:lnTo>
                  <a:pt x="164" y="1724"/>
                </a:lnTo>
                <a:lnTo>
                  <a:pt x="155" y="1716"/>
                </a:lnTo>
                <a:lnTo>
                  <a:pt x="144" y="1706"/>
                </a:lnTo>
                <a:lnTo>
                  <a:pt x="135" y="1697"/>
                </a:lnTo>
                <a:lnTo>
                  <a:pt x="127" y="1687"/>
                </a:lnTo>
                <a:lnTo>
                  <a:pt x="119" y="1676"/>
                </a:lnTo>
                <a:lnTo>
                  <a:pt x="111" y="1666"/>
                </a:lnTo>
                <a:lnTo>
                  <a:pt x="105" y="1655"/>
                </a:lnTo>
                <a:lnTo>
                  <a:pt x="98" y="1644"/>
                </a:lnTo>
                <a:lnTo>
                  <a:pt x="93" y="1633"/>
                </a:lnTo>
                <a:lnTo>
                  <a:pt x="88" y="1621"/>
                </a:lnTo>
                <a:lnTo>
                  <a:pt x="83" y="1609"/>
                </a:lnTo>
                <a:lnTo>
                  <a:pt x="80" y="1597"/>
                </a:lnTo>
                <a:lnTo>
                  <a:pt x="77" y="1585"/>
                </a:lnTo>
                <a:lnTo>
                  <a:pt x="74" y="1572"/>
                </a:lnTo>
                <a:lnTo>
                  <a:pt x="71" y="1561"/>
                </a:lnTo>
                <a:lnTo>
                  <a:pt x="70" y="1548"/>
                </a:lnTo>
                <a:lnTo>
                  <a:pt x="69" y="1536"/>
                </a:lnTo>
                <a:lnTo>
                  <a:pt x="69" y="1523"/>
                </a:lnTo>
                <a:lnTo>
                  <a:pt x="69" y="1511"/>
                </a:lnTo>
                <a:lnTo>
                  <a:pt x="70" y="1498"/>
                </a:lnTo>
                <a:lnTo>
                  <a:pt x="71" y="1486"/>
                </a:lnTo>
                <a:lnTo>
                  <a:pt x="74" y="1473"/>
                </a:lnTo>
                <a:lnTo>
                  <a:pt x="77" y="1461"/>
                </a:lnTo>
                <a:lnTo>
                  <a:pt x="80" y="1450"/>
                </a:lnTo>
                <a:lnTo>
                  <a:pt x="83" y="1437"/>
                </a:lnTo>
                <a:lnTo>
                  <a:pt x="88" y="1426"/>
                </a:lnTo>
                <a:lnTo>
                  <a:pt x="93" y="1414"/>
                </a:lnTo>
                <a:lnTo>
                  <a:pt x="98" y="1403"/>
                </a:lnTo>
                <a:lnTo>
                  <a:pt x="105" y="1391"/>
                </a:lnTo>
                <a:lnTo>
                  <a:pt x="111" y="1381"/>
                </a:lnTo>
                <a:lnTo>
                  <a:pt x="119" y="1370"/>
                </a:lnTo>
                <a:lnTo>
                  <a:pt x="127" y="1359"/>
                </a:lnTo>
                <a:lnTo>
                  <a:pt x="135" y="1350"/>
                </a:lnTo>
                <a:lnTo>
                  <a:pt x="144" y="1340"/>
                </a:lnTo>
                <a:lnTo>
                  <a:pt x="1409" y="75"/>
                </a:lnTo>
                <a:lnTo>
                  <a:pt x="1418" y="66"/>
                </a:lnTo>
                <a:lnTo>
                  <a:pt x="1429" y="58"/>
                </a:lnTo>
                <a:lnTo>
                  <a:pt x="1439" y="49"/>
                </a:lnTo>
                <a:lnTo>
                  <a:pt x="1450" y="42"/>
                </a:lnTo>
                <a:lnTo>
                  <a:pt x="1460" y="36"/>
                </a:lnTo>
                <a:lnTo>
                  <a:pt x="1471" y="30"/>
                </a:lnTo>
                <a:lnTo>
                  <a:pt x="1483" y="23"/>
                </a:lnTo>
                <a:lnTo>
                  <a:pt x="1494" y="19"/>
                </a:lnTo>
                <a:lnTo>
                  <a:pt x="1507" y="14"/>
                </a:lnTo>
                <a:lnTo>
                  <a:pt x="1518" y="11"/>
                </a:lnTo>
                <a:lnTo>
                  <a:pt x="1531" y="7"/>
                </a:lnTo>
                <a:lnTo>
                  <a:pt x="1542" y="5"/>
                </a:lnTo>
                <a:lnTo>
                  <a:pt x="1555" y="3"/>
                </a:lnTo>
                <a:lnTo>
                  <a:pt x="1567" y="2"/>
                </a:lnTo>
                <a:lnTo>
                  <a:pt x="1580" y="1"/>
                </a:lnTo>
                <a:lnTo>
                  <a:pt x="1592" y="0"/>
                </a:lnTo>
                <a:lnTo>
                  <a:pt x="1605" y="1"/>
                </a:lnTo>
                <a:lnTo>
                  <a:pt x="1617" y="2"/>
                </a:lnTo>
                <a:lnTo>
                  <a:pt x="1629" y="3"/>
                </a:lnTo>
                <a:lnTo>
                  <a:pt x="1642" y="5"/>
                </a:lnTo>
                <a:lnTo>
                  <a:pt x="1654" y="7"/>
                </a:lnTo>
                <a:lnTo>
                  <a:pt x="1666" y="11"/>
                </a:lnTo>
                <a:lnTo>
                  <a:pt x="1678" y="14"/>
                </a:lnTo>
                <a:lnTo>
                  <a:pt x="1690" y="19"/>
                </a:lnTo>
                <a:lnTo>
                  <a:pt x="1701" y="23"/>
                </a:lnTo>
                <a:lnTo>
                  <a:pt x="1713" y="30"/>
                </a:lnTo>
                <a:lnTo>
                  <a:pt x="1724" y="36"/>
                </a:lnTo>
                <a:lnTo>
                  <a:pt x="1734" y="42"/>
                </a:lnTo>
                <a:lnTo>
                  <a:pt x="1746" y="49"/>
                </a:lnTo>
                <a:lnTo>
                  <a:pt x="1755" y="58"/>
                </a:lnTo>
                <a:lnTo>
                  <a:pt x="1766" y="66"/>
                </a:lnTo>
                <a:lnTo>
                  <a:pt x="1775" y="75"/>
                </a:lnTo>
                <a:lnTo>
                  <a:pt x="1784" y="85"/>
                </a:lnTo>
                <a:lnTo>
                  <a:pt x="1793" y="95"/>
                </a:lnTo>
                <a:lnTo>
                  <a:pt x="1801" y="106"/>
                </a:lnTo>
                <a:lnTo>
                  <a:pt x="1808" y="116"/>
                </a:lnTo>
                <a:lnTo>
                  <a:pt x="1815" y="127"/>
                </a:lnTo>
                <a:lnTo>
                  <a:pt x="1822" y="138"/>
                </a:lnTo>
                <a:lnTo>
                  <a:pt x="1827" y="149"/>
                </a:lnTo>
                <a:lnTo>
                  <a:pt x="1832" y="161"/>
                </a:lnTo>
                <a:lnTo>
                  <a:pt x="1836" y="173"/>
                </a:lnTo>
                <a:lnTo>
                  <a:pt x="1840" y="185"/>
                </a:lnTo>
                <a:lnTo>
                  <a:pt x="1844" y="197"/>
                </a:lnTo>
                <a:lnTo>
                  <a:pt x="1847" y="210"/>
                </a:lnTo>
                <a:lnTo>
                  <a:pt x="1848" y="221"/>
                </a:lnTo>
                <a:lnTo>
                  <a:pt x="1850" y="233"/>
                </a:lnTo>
                <a:lnTo>
                  <a:pt x="1851" y="246"/>
                </a:lnTo>
                <a:lnTo>
                  <a:pt x="1851" y="258"/>
                </a:lnTo>
                <a:lnTo>
                  <a:pt x="1851" y="271"/>
                </a:lnTo>
                <a:lnTo>
                  <a:pt x="1850" y="283"/>
                </a:lnTo>
                <a:lnTo>
                  <a:pt x="1848" y="296"/>
                </a:lnTo>
                <a:lnTo>
                  <a:pt x="1847" y="308"/>
                </a:lnTo>
                <a:lnTo>
                  <a:pt x="1844" y="321"/>
                </a:lnTo>
                <a:lnTo>
                  <a:pt x="1840" y="332"/>
                </a:lnTo>
                <a:lnTo>
                  <a:pt x="1836" y="345"/>
                </a:lnTo>
                <a:lnTo>
                  <a:pt x="1832" y="356"/>
                </a:lnTo>
                <a:lnTo>
                  <a:pt x="1827" y="368"/>
                </a:lnTo>
                <a:lnTo>
                  <a:pt x="1822" y="379"/>
                </a:lnTo>
                <a:lnTo>
                  <a:pt x="1815" y="390"/>
                </a:lnTo>
                <a:lnTo>
                  <a:pt x="1808" y="402"/>
                </a:lnTo>
                <a:lnTo>
                  <a:pt x="1801" y="412"/>
                </a:lnTo>
                <a:lnTo>
                  <a:pt x="1793" y="423"/>
                </a:lnTo>
                <a:lnTo>
                  <a:pt x="1784" y="432"/>
                </a:lnTo>
                <a:lnTo>
                  <a:pt x="1775" y="441"/>
                </a:lnTo>
                <a:close/>
                <a:moveTo>
                  <a:pt x="2482" y="542"/>
                </a:moveTo>
                <a:lnTo>
                  <a:pt x="499" y="2525"/>
                </a:lnTo>
                <a:lnTo>
                  <a:pt x="489" y="2535"/>
                </a:lnTo>
                <a:lnTo>
                  <a:pt x="479" y="2543"/>
                </a:lnTo>
                <a:lnTo>
                  <a:pt x="468" y="2550"/>
                </a:lnTo>
                <a:lnTo>
                  <a:pt x="458" y="2559"/>
                </a:lnTo>
                <a:lnTo>
                  <a:pt x="448" y="2565"/>
                </a:lnTo>
                <a:lnTo>
                  <a:pt x="436" y="2571"/>
                </a:lnTo>
                <a:lnTo>
                  <a:pt x="425" y="2576"/>
                </a:lnTo>
                <a:lnTo>
                  <a:pt x="413" y="2582"/>
                </a:lnTo>
                <a:lnTo>
                  <a:pt x="402" y="2587"/>
                </a:lnTo>
                <a:lnTo>
                  <a:pt x="389" y="2590"/>
                </a:lnTo>
                <a:lnTo>
                  <a:pt x="377" y="2593"/>
                </a:lnTo>
                <a:lnTo>
                  <a:pt x="366" y="2596"/>
                </a:lnTo>
                <a:lnTo>
                  <a:pt x="353" y="2598"/>
                </a:lnTo>
                <a:lnTo>
                  <a:pt x="341" y="2599"/>
                </a:lnTo>
                <a:lnTo>
                  <a:pt x="328" y="2600"/>
                </a:lnTo>
                <a:lnTo>
                  <a:pt x="316" y="2600"/>
                </a:lnTo>
                <a:lnTo>
                  <a:pt x="303" y="2600"/>
                </a:lnTo>
                <a:lnTo>
                  <a:pt x="291" y="2599"/>
                </a:lnTo>
                <a:lnTo>
                  <a:pt x="278" y="2598"/>
                </a:lnTo>
                <a:lnTo>
                  <a:pt x="266" y="2596"/>
                </a:lnTo>
                <a:lnTo>
                  <a:pt x="254" y="2593"/>
                </a:lnTo>
                <a:lnTo>
                  <a:pt x="242" y="2590"/>
                </a:lnTo>
                <a:lnTo>
                  <a:pt x="229" y="2587"/>
                </a:lnTo>
                <a:lnTo>
                  <a:pt x="218" y="2582"/>
                </a:lnTo>
                <a:lnTo>
                  <a:pt x="207" y="2576"/>
                </a:lnTo>
                <a:lnTo>
                  <a:pt x="195" y="2571"/>
                </a:lnTo>
                <a:lnTo>
                  <a:pt x="184" y="2565"/>
                </a:lnTo>
                <a:lnTo>
                  <a:pt x="173" y="2559"/>
                </a:lnTo>
                <a:lnTo>
                  <a:pt x="163" y="2550"/>
                </a:lnTo>
                <a:lnTo>
                  <a:pt x="152" y="2543"/>
                </a:lnTo>
                <a:lnTo>
                  <a:pt x="142" y="2535"/>
                </a:lnTo>
                <a:lnTo>
                  <a:pt x="133" y="2525"/>
                </a:lnTo>
                <a:lnTo>
                  <a:pt x="123" y="2515"/>
                </a:lnTo>
                <a:lnTo>
                  <a:pt x="115" y="2506"/>
                </a:lnTo>
                <a:lnTo>
                  <a:pt x="107" y="2495"/>
                </a:lnTo>
                <a:lnTo>
                  <a:pt x="99" y="2485"/>
                </a:lnTo>
                <a:lnTo>
                  <a:pt x="92" y="2473"/>
                </a:lnTo>
                <a:lnTo>
                  <a:pt x="87" y="2462"/>
                </a:lnTo>
                <a:lnTo>
                  <a:pt x="81" y="2452"/>
                </a:lnTo>
                <a:lnTo>
                  <a:pt x="76" y="2439"/>
                </a:lnTo>
                <a:lnTo>
                  <a:pt x="71" y="2428"/>
                </a:lnTo>
                <a:lnTo>
                  <a:pt x="67" y="2416"/>
                </a:lnTo>
                <a:lnTo>
                  <a:pt x="64" y="2404"/>
                </a:lnTo>
                <a:lnTo>
                  <a:pt x="62" y="2391"/>
                </a:lnTo>
                <a:lnTo>
                  <a:pt x="60" y="2379"/>
                </a:lnTo>
                <a:lnTo>
                  <a:pt x="58" y="2366"/>
                </a:lnTo>
                <a:lnTo>
                  <a:pt x="57" y="2354"/>
                </a:lnTo>
                <a:lnTo>
                  <a:pt x="57" y="2341"/>
                </a:lnTo>
                <a:lnTo>
                  <a:pt x="57" y="2329"/>
                </a:lnTo>
                <a:lnTo>
                  <a:pt x="58" y="2318"/>
                </a:lnTo>
                <a:lnTo>
                  <a:pt x="60" y="2305"/>
                </a:lnTo>
                <a:lnTo>
                  <a:pt x="62" y="2293"/>
                </a:lnTo>
                <a:lnTo>
                  <a:pt x="64" y="2280"/>
                </a:lnTo>
                <a:lnTo>
                  <a:pt x="67" y="2268"/>
                </a:lnTo>
                <a:lnTo>
                  <a:pt x="71" y="2256"/>
                </a:lnTo>
                <a:lnTo>
                  <a:pt x="76" y="2245"/>
                </a:lnTo>
                <a:lnTo>
                  <a:pt x="81" y="2232"/>
                </a:lnTo>
                <a:lnTo>
                  <a:pt x="87" y="2221"/>
                </a:lnTo>
                <a:lnTo>
                  <a:pt x="92" y="2210"/>
                </a:lnTo>
                <a:lnTo>
                  <a:pt x="99" y="2199"/>
                </a:lnTo>
                <a:lnTo>
                  <a:pt x="107" y="2189"/>
                </a:lnTo>
                <a:lnTo>
                  <a:pt x="115" y="2178"/>
                </a:lnTo>
                <a:lnTo>
                  <a:pt x="123" y="2169"/>
                </a:lnTo>
                <a:lnTo>
                  <a:pt x="133" y="2158"/>
                </a:lnTo>
                <a:lnTo>
                  <a:pt x="2116" y="175"/>
                </a:lnTo>
                <a:lnTo>
                  <a:pt x="2125" y="167"/>
                </a:lnTo>
                <a:lnTo>
                  <a:pt x="2136" y="158"/>
                </a:lnTo>
                <a:lnTo>
                  <a:pt x="2146" y="150"/>
                </a:lnTo>
                <a:lnTo>
                  <a:pt x="2156" y="143"/>
                </a:lnTo>
                <a:lnTo>
                  <a:pt x="2167" y="136"/>
                </a:lnTo>
                <a:lnTo>
                  <a:pt x="2178" y="130"/>
                </a:lnTo>
                <a:lnTo>
                  <a:pt x="2190" y="124"/>
                </a:lnTo>
                <a:lnTo>
                  <a:pt x="2201" y="119"/>
                </a:lnTo>
                <a:lnTo>
                  <a:pt x="2214" y="115"/>
                </a:lnTo>
                <a:lnTo>
                  <a:pt x="2225" y="111"/>
                </a:lnTo>
                <a:lnTo>
                  <a:pt x="2237" y="108"/>
                </a:lnTo>
                <a:lnTo>
                  <a:pt x="2249" y="105"/>
                </a:lnTo>
                <a:lnTo>
                  <a:pt x="2261" y="102"/>
                </a:lnTo>
                <a:lnTo>
                  <a:pt x="2274" y="101"/>
                </a:lnTo>
                <a:lnTo>
                  <a:pt x="2286" y="100"/>
                </a:lnTo>
                <a:lnTo>
                  <a:pt x="2299" y="100"/>
                </a:lnTo>
                <a:lnTo>
                  <a:pt x="2311" y="100"/>
                </a:lnTo>
                <a:lnTo>
                  <a:pt x="2324" y="101"/>
                </a:lnTo>
                <a:lnTo>
                  <a:pt x="2336" y="102"/>
                </a:lnTo>
                <a:lnTo>
                  <a:pt x="2349" y="105"/>
                </a:lnTo>
                <a:lnTo>
                  <a:pt x="2360" y="108"/>
                </a:lnTo>
                <a:lnTo>
                  <a:pt x="2373" y="111"/>
                </a:lnTo>
                <a:lnTo>
                  <a:pt x="2385" y="115"/>
                </a:lnTo>
                <a:lnTo>
                  <a:pt x="2397" y="119"/>
                </a:lnTo>
                <a:lnTo>
                  <a:pt x="2408" y="124"/>
                </a:lnTo>
                <a:lnTo>
                  <a:pt x="2419" y="130"/>
                </a:lnTo>
                <a:lnTo>
                  <a:pt x="2431" y="136"/>
                </a:lnTo>
                <a:lnTo>
                  <a:pt x="2441" y="143"/>
                </a:lnTo>
                <a:lnTo>
                  <a:pt x="2453" y="150"/>
                </a:lnTo>
                <a:lnTo>
                  <a:pt x="2462" y="158"/>
                </a:lnTo>
                <a:lnTo>
                  <a:pt x="2472" y="167"/>
                </a:lnTo>
                <a:lnTo>
                  <a:pt x="2482" y="175"/>
                </a:lnTo>
                <a:lnTo>
                  <a:pt x="2491" y="186"/>
                </a:lnTo>
                <a:lnTo>
                  <a:pt x="2499" y="195"/>
                </a:lnTo>
                <a:lnTo>
                  <a:pt x="2508" y="205"/>
                </a:lnTo>
                <a:lnTo>
                  <a:pt x="2515" y="216"/>
                </a:lnTo>
                <a:lnTo>
                  <a:pt x="2522" y="227"/>
                </a:lnTo>
                <a:lnTo>
                  <a:pt x="2529" y="239"/>
                </a:lnTo>
                <a:lnTo>
                  <a:pt x="2534" y="250"/>
                </a:lnTo>
                <a:lnTo>
                  <a:pt x="2539" y="262"/>
                </a:lnTo>
                <a:lnTo>
                  <a:pt x="2543" y="273"/>
                </a:lnTo>
                <a:lnTo>
                  <a:pt x="2547" y="285"/>
                </a:lnTo>
                <a:lnTo>
                  <a:pt x="2550" y="297"/>
                </a:lnTo>
                <a:lnTo>
                  <a:pt x="2553" y="309"/>
                </a:lnTo>
                <a:lnTo>
                  <a:pt x="2554" y="322"/>
                </a:lnTo>
                <a:lnTo>
                  <a:pt x="2557" y="334"/>
                </a:lnTo>
                <a:lnTo>
                  <a:pt x="2558" y="347"/>
                </a:lnTo>
                <a:lnTo>
                  <a:pt x="2558" y="359"/>
                </a:lnTo>
                <a:lnTo>
                  <a:pt x="2558" y="372"/>
                </a:lnTo>
                <a:lnTo>
                  <a:pt x="2557" y="383"/>
                </a:lnTo>
                <a:lnTo>
                  <a:pt x="2554" y="396"/>
                </a:lnTo>
                <a:lnTo>
                  <a:pt x="2553" y="408"/>
                </a:lnTo>
                <a:lnTo>
                  <a:pt x="2550" y="421"/>
                </a:lnTo>
                <a:lnTo>
                  <a:pt x="2547" y="433"/>
                </a:lnTo>
                <a:lnTo>
                  <a:pt x="2543" y="444"/>
                </a:lnTo>
                <a:lnTo>
                  <a:pt x="2539" y="456"/>
                </a:lnTo>
                <a:lnTo>
                  <a:pt x="2534" y="468"/>
                </a:lnTo>
                <a:lnTo>
                  <a:pt x="2529" y="480"/>
                </a:lnTo>
                <a:lnTo>
                  <a:pt x="2522" y="490"/>
                </a:lnTo>
                <a:lnTo>
                  <a:pt x="2515" y="502"/>
                </a:lnTo>
                <a:lnTo>
                  <a:pt x="2508" y="512"/>
                </a:lnTo>
                <a:lnTo>
                  <a:pt x="2499" y="522"/>
                </a:lnTo>
                <a:lnTo>
                  <a:pt x="2491" y="533"/>
                </a:lnTo>
                <a:lnTo>
                  <a:pt x="2482" y="542"/>
                </a:lnTo>
                <a:close/>
                <a:moveTo>
                  <a:pt x="2886" y="945"/>
                </a:moveTo>
                <a:lnTo>
                  <a:pt x="902" y="2929"/>
                </a:lnTo>
                <a:lnTo>
                  <a:pt x="893" y="2938"/>
                </a:lnTo>
                <a:lnTo>
                  <a:pt x="883" y="2946"/>
                </a:lnTo>
                <a:lnTo>
                  <a:pt x="873" y="2955"/>
                </a:lnTo>
                <a:lnTo>
                  <a:pt x="861" y="2962"/>
                </a:lnTo>
                <a:lnTo>
                  <a:pt x="851" y="2968"/>
                </a:lnTo>
                <a:lnTo>
                  <a:pt x="840" y="2974"/>
                </a:lnTo>
                <a:lnTo>
                  <a:pt x="828" y="2981"/>
                </a:lnTo>
                <a:lnTo>
                  <a:pt x="817" y="2985"/>
                </a:lnTo>
                <a:lnTo>
                  <a:pt x="805" y="2990"/>
                </a:lnTo>
                <a:lnTo>
                  <a:pt x="793" y="2993"/>
                </a:lnTo>
                <a:lnTo>
                  <a:pt x="781" y="2996"/>
                </a:lnTo>
                <a:lnTo>
                  <a:pt x="769" y="2999"/>
                </a:lnTo>
                <a:lnTo>
                  <a:pt x="756" y="3001"/>
                </a:lnTo>
                <a:lnTo>
                  <a:pt x="744" y="3003"/>
                </a:lnTo>
                <a:lnTo>
                  <a:pt x="731" y="3004"/>
                </a:lnTo>
                <a:lnTo>
                  <a:pt x="719" y="3004"/>
                </a:lnTo>
                <a:lnTo>
                  <a:pt x="706" y="3004"/>
                </a:lnTo>
                <a:lnTo>
                  <a:pt x="694" y="3003"/>
                </a:lnTo>
                <a:lnTo>
                  <a:pt x="682" y="3001"/>
                </a:lnTo>
                <a:lnTo>
                  <a:pt x="670" y="2999"/>
                </a:lnTo>
                <a:lnTo>
                  <a:pt x="658" y="2996"/>
                </a:lnTo>
                <a:lnTo>
                  <a:pt x="645" y="2993"/>
                </a:lnTo>
                <a:lnTo>
                  <a:pt x="634" y="2990"/>
                </a:lnTo>
                <a:lnTo>
                  <a:pt x="621" y="2985"/>
                </a:lnTo>
                <a:lnTo>
                  <a:pt x="610" y="2981"/>
                </a:lnTo>
                <a:lnTo>
                  <a:pt x="598" y="2974"/>
                </a:lnTo>
                <a:lnTo>
                  <a:pt x="587" y="2968"/>
                </a:lnTo>
                <a:lnTo>
                  <a:pt x="577" y="2962"/>
                </a:lnTo>
                <a:lnTo>
                  <a:pt x="566" y="2955"/>
                </a:lnTo>
                <a:lnTo>
                  <a:pt x="556" y="2946"/>
                </a:lnTo>
                <a:lnTo>
                  <a:pt x="545" y="2938"/>
                </a:lnTo>
                <a:lnTo>
                  <a:pt x="536" y="2929"/>
                </a:lnTo>
                <a:lnTo>
                  <a:pt x="527" y="2919"/>
                </a:lnTo>
                <a:lnTo>
                  <a:pt x="518" y="2909"/>
                </a:lnTo>
                <a:lnTo>
                  <a:pt x="510" y="2899"/>
                </a:lnTo>
                <a:lnTo>
                  <a:pt x="503" y="2888"/>
                </a:lnTo>
                <a:lnTo>
                  <a:pt x="497" y="2877"/>
                </a:lnTo>
                <a:lnTo>
                  <a:pt x="490" y="2866"/>
                </a:lnTo>
                <a:lnTo>
                  <a:pt x="484" y="2855"/>
                </a:lnTo>
                <a:lnTo>
                  <a:pt x="479" y="2842"/>
                </a:lnTo>
                <a:lnTo>
                  <a:pt x="475" y="2831"/>
                </a:lnTo>
                <a:lnTo>
                  <a:pt x="471" y="2820"/>
                </a:lnTo>
                <a:lnTo>
                  <a:pt x="467" y="2807"/>
                </a:lnTo>
                <a:lnTo>
                  <a:pt x="465" y="2795"/>
                </a:lnTo>
                <a:lnTo>
                  <a:pt x="463" y="2782"/>
                </a:lnTo>
                <a:lnTo>
                  <a:pt x="461" y="2771"/>
                </a:lnTo>
                <a:lnTo>
                  <a:pt x="461" y="2758"/>
                </a:lnTo>
                <a:lnTo>
                  <a:pt x="460" y="2746"/>
                </a:lnTo>
                <a:lnTo>
                  <a:pt x="461" y="2733"/>
                </a:lnTo>
                <a:lnTo>
                  <a:pt x="461" y="2721"/>
                </a:lnTo>
                <a:lnTo>
                  <a:pt x="463" y="2708"/>
                </a:lnTo>
                <a:lnTo>
                  <a:pt x="465" y="2696"/>
                </a:lnTo>
                <a:lnTo>
                  <a:pt x="467" y="2683"/>
                </a:lnTo>
                <a:lnTo>
                  <a:pt x="471" y="2672"/>
                </a:lnTo>
                <a:lnTo>
                  <a:pt x="475" y="2659"/>
                </a:lnTo>
                <a:lnTo>
                  <a:pt x="479" y="2648"/>
                </a:lnTo>
                <a:lnTo>
                  <a:pt x="484" y="2637"/>
                </a:lnTo>
                <a:lnTo>
                  <a:pt x="490" y="2625"/>
                </a:lnTo>
                <a:lnTo>
                  <a:pt x="497" y="2614"/>
                </a:lnTo>
                <a:lnTo>
                  <a:pt x="503" y="2602"/>
                </a:lnTo>
                <a:lnTo>
                  <a:pt x="510" y="2592"/>
                </a:lnTo>
                <a:lnTo>
                  <a:pt x="518" y="2582"/>
                </a:lnTo>
                <a:lnTo>
                  <a:pt x="527" y="2572"/>
                </a:lnTo>
                <a:lnTo>
                  <a:pt x="536" y="2562"/>
                </a:lnTo>
                <a:lnTo>
                  <a:pt x="2519" y="579"/>
                </a:lnTo>
                <a:lnTo>
                  <a:pt x="2529" y="570"/>
                </a:lnTo>
                <a:lnTo>
                  <a:pt x="2539" y="561"/>
                </a:lnTo>
                <a:lnTo>
                  <a:pt x="2549" y="554"/>
                </a:lnTo>
                <a:lnTo>
                  <a:pt x="2560" y="546"/>
                </a:lnTo>
                <a:lnTo>
                  <a:pt x="2570" y="539"/>
                </a:lnTo>
                <a:lnTo>
                  <a:pt x="2582" y="533"/>
                </a:lnTo>
                <a:lnTo>
                  <a:pt x="2593" y="528"/>
                </a:lnTo>
                <a:lnTo>
                  <a:pt x="2604" y="522"/>
                </a:lnTo>
                <a:lnTo>
                  <a:pt x="2617" y="518"/>
                </a:lnTo>
                <a:lnTo>
                  <a:pt x="2628" y="514"/>
                </a:lnTo>
                <a:lnTo>
                  <a:pt x="2641" y="511"/>
                </a:lnTo>
                <a:lnTo>
                  <a:pt x="2653" y="508"/>
                </a:lnTo>
                <a:lnTo>
                  <a:pt x="2665" y="506"/>
                </a:lnTo>
                <a:lnTo>
                  <a:pt x="2677" y="505"/>
                </a:lnTo>
                <a:lnTo>
                  <a:pt x="2690" y="504"/>
                </a:lnTo>
                <a:lnTo>
                  <a:pt x="2702" y="504"/>
                </a:lnTo>
                <a:lnTo>
                  <a:pt x="2715" y="504"/>
                </a:lnTo>
                <a:lnTo>
                  <a:pt x="2727" y="505"/>
                </a:lnTo>
                <a:lnTo>
                  <a:pt x="2739" y="506"/>
                </a:lnTo>
                <a:lnTo>
                  <a:pt x="2752" y="508"/>
                </a:lnTo>
                <a:lnTo>
                  <a:pt x="2764" y="511"/>
                </a:lnTo>
                <a:lnTo>
                  <a:pt x="2776" y="514"/>
                </a:lnTo>
                <a:lnTo>
                  <a:pt x="2788" y="518"/>
                </a:lnTo>
                <a:lnTo>
                  <a:pt x="2800" y="522"/>
                </a:lnTo>
                <a:lnTo>
                  <a:pt x="2811" y="528"/>
                </a:lnTo>
                <a:lnTo>
                  <a:pt x="2823" y="533"/>
                </a:lnTo>
                <a:lnTo>
                  <a:pt x="2834" y="539"/>
                </a:lnTo>
                <a:lnTo>
                  <a:pt x="2844" y="546"/>
                </a:lnTo>
                <a:lnTo>
                  <a:pt x="2856" y="554"/>
                </a:lnTo>
                <a:lnTo>
                  <a:pt x="2866" y="561"/>
                </a:lnTo>
                <a:lnTo>
                  <a:pt x="2876" y="570"/>
                </a:lnTo>
                <a:lnTo>
                  <a:pt x="2886" y="579"/>
                </a:lnTo>
                <a:lnTo>
                  <a:pt x="2894" y="589"/>
                </a:lnTo>
                <a:lnTo>
                  <a:pt x="2904" y="598"/>
                </a:lnTo>
                <a:lnTo>
                  <a:pt x="2911" y="609"/>
                </a:lnTo>
                <a:lnTo>
                  <a:pt x="2918" y="619"/>
                </a:lnTo>
                <a:lnTo>
                  <a:pt x="2926" y="631"/>
                </a:lnTo>
                <a:lnTo>
                  <a:pt x="2932" y="642"/>
                </a:lnTo>
                <a:lnTo>
                  <a:pt x="2937" y="653"/>
                </a:lnTo>
                <a:lnTo>
                  <a:pt x="2942" y="665"/>
                </a:lnTo>
                <a:lnTo>
                  <a:pt x="2946" y="676"/>
                </a:lnTo>
                <a:lnTo>
                  <a:pt x="2950" y="689"/>
                </a:lnTo>
                <a:lnTo>
                  <a:pt x="2954" y="700"/>
                </a:lnTo>
                <a:lnTo>
                  <a:pt x="2957" y="713"/>
                </a:lnTo>
                <a:lnTo>
                  <a:pt x="2959" y="725"/>
                </a:lnTo>
                <a:lnTo>
                  <a:pt x="2960" y="738"/>
                </a:lnTo>
                <a:lnTo>
                  <a:pt x="2961" y="750"/>
                </a:lnTo>
                <a:lnTo>
                  <a:pt x="2961" y="763"/>
                </a:lnTo>
                <a:lnTo>
                  <a:pt x="2961" y="775"/>
                </a:lnTo>
                <a:lnTo>
                  <a:pt x="2960" y="787"/>
                </a:lnTo>
                <a:lnTo>
                  <a:pt x="2959" y="800"/>
                </a:lnTo>
                <a:lnTo>
                  <a:pt x="2957" y="811"/>
                </a:lnTo>
                <a:lnTo>
                  <a:pt x="2954" y="824"/>
                </a:lnTo>
                <a:lnTo>
                  <a:pt x="2950" y="836"/>
                </a:lnTo>
                <a:lnTo>
                  <a:pt x="2946" y="848"/>
                </a:lnTo>
                <a:lnTo>
                  <a:pt x="2942" y="860"/>
                </a:lnTo>
                <a:lnTo>
                  <a:pt x="2937" y="872"/>
                </a:lnTo>
                <a:lnTo>
                  <a:pt x="2932" y="883"/>
                </a:lnTo>
                <a:lnTo>
                  <a:pt x="2926" y="893"/>
                </a:lnTo>
                <a:lnTo>
                  <a:pt x="2918" y="905"/>
                </a:lnTo>
                <a:lnTo>
                  <a:pt x="2911" y="915"/>
                </a:lnTo>
                <a:lnTo>
                  <a:pt x="2904" y="926"/>
                </a:lnTo>
                <a:lnTo>
                  <a:pt x="2894" y="936"/>
                </a:lnTo>
                <a:lnTo>
                  <a:pt x="2886" y="945"/>
                </a:lnTo>
                <a:close/>
                <a:moveTo>
                  <a:pt x="2984" y="1654"/>
                </a:moveTo>
                <a:lnTo>
                  <a:pt x="1502" y="3137"/>
                </a:lnTo>
                <a:lnTo>
                  <a:pt x="1491" y="3146"/>
                </a:lnTo>
                <a:lnTo>
                  <a:pt x="1482" y="3154"/>
                </a:lnTo>
                <a:lnTo>
                  <a:pt x="1471" y="3163"/>
                </a:lnTo>
                <a:lnTo>
                  <a:pt x="1461" y="3170"/>
                </a:lnTo>
                <a:lnTo>
                  <a:pt x="1450" y="3176"/>
                </a:lnTo>
                <a:lnTo>
                  <a:pt x="1438" y="3182"/>
                </a:lnTo>
                <a:lnTo>
                  <a:pt x="1427" y="3189"/>
                </a:lnTo>
                <a:lnTo>
                  <a:pt x="1415" y="3193"/>
                </a:lnTo>
                <a:lnTo>
                  <a:pt x="1404" y="3198"/>
                </a:lnTo>
                <a:lnTo>
                  <a:pt x="1391" y="3201"/>
                </a:lnTo>
                <a:lnTo>
                  <a:pt x="1380" y="3205"/>
                </a:lnTo>
                <a:lnTo>
                  <a:pt x="1368" y="3207"/>
                </a:lnTo>
                <a:lnTo>
                  <a:pt x="1355" y="3209"/>
                </a:lnTo>
                <a:lnTo>
                  <a:pt x="1343" y="3210"/>
                </a:lnTo>
                <a:lnTo>
                  <a:pt x="1330" y="3211"/>
                </a:lnTo>
                <a:lnTo>
                  <a:pt x="1318" y="3212"/>
                </a:lnTo>
                <a:lnTo>
                  <a:pt x="1305" y="3211"/>
                </a:lnTo>
                <a:lnTo>
                  <a:pt x="1293" y="3210"/>
                </a:lnTo>
                <a:lnTo>
                  <a:pt x="1281" y="3209"/>
                </a:lnTo>
                <a:lnTo>
                  <a:pt x="1269" y="3207"/>
                </a:lnTo>
                <a:lnTo>
                  <a:pt x="1256" y="3205"/>
                </a:lnTo>
                <a:lnTo>
                  <a:pt x="1244" y="3201"/>
                </a:lnTo>
                <a:lnTo>
                  <a:pt x="1232" y="3198"/>
                </a:lnTo>
                <a:lnTo>
                  <a:pt x="1220" y="3193"/>
                </a:lnTo>
                <a:lnTo>
                  <a:pt x="1208" y="3189"/>
                </a:lnTo>
                <a:lnTo>
                  <a:pt x="1197" y="3182"/>
                </a:lnTo>
                <a:lnTo>
                  <a:pt x="1187" y="3176"/>
                </a:lnTo>
                <a:lnTo>
                  <a:pt x="1175" y="3170"/>
                </a:lnTo>
                <a:lnTo>
                  <a:pt x="1165" y="3163"/>
                </a:lnTo>
                <a:lnTo>
                  <a:pt x="1154" y="3154"/>
                </a:lnTo>
                <a:lnTo>
                  <a:pt x="1144" y="3146"/>
                </a:lnTo>
                <a:lnTo>
                  <a:pt x="1135" y="3137"/>
                </a:lnTo>
                <a:lnTo>
                  <a:pt x="1125" y="3127"/>
                </a:lnTo>
                <a:lnTo>
                  <a:pt x="1117" y="3117"/>
                </a:lnTo>
                <a:lnTo>
                  <a:pt x="1109" y="3106"/>
                </a:lnTo>
                <a:lnTo>
                  <a:pt x="1101" y="3096"/>
                </a:lnTo>
                <a:lnTo>
                  <a:pt x="1095" y="3085"/>
                </a:lnTo>
                <a:lnTo>
                  <a:pt x="1089" y="3074"/>
                </a:lnTo>
                <a:lnTo>
                  <a:pt x="1083" y="3063"/>
                </a:lnTo>
                <a:lnTo>
                  <a:pt x="1079" y="3051"/>
                </a:lnTo>
                <a:lnTo>
                  <a:pt x="1073" y="3039"/>
                </a:lnTo>
                <a:lnTo>
                  <a:pt x="1070" y="3027"/>
                </a:lnTo>
                <a:lnTo>
                  <a:pt x="1067" y="3015"/>
                </a:lnTo>
                <a:lnTo>
                  <a:pt x="1064" y="3003"/>
                </a:lnTo>
                <a:lnTo>
                  <a:pt x="1062" y="2991"/>
                </a:lnTo>
                <a:lnTo>
                  <a:pt x="1061" y="2979"/>
                </a:lnTo>
                <a:lnTo>
                  <a:pt x="1060" y="2966"/>
                </a:lnTo>
                <a:lnTo>
                  <a:pt x="1059" y="2954"/>
                </a:lnTo>
                <a:lnTo>
                  <a:pt x="1060" y="2941"/>
                </a:lnTo>
                <a:lnTo>
                  <a:pt x="1061" y="2929"/>
                </a:lnTo>
                <a:lnTo>
                  <a:pt x="1062" y="2916"/>
                </a:lnTo>
                <a:lnTo>
                  <a:pt x="1064" y="2904"/>
                </a:lnTo>
                <a:lnTo>
                  <a:pt x="1067" y="2891"/>
                </a:lnTo>
                <a:lnTo>
                  <a:pt x="1070" y="2880"/>
                </a:lnTo>
                <a:lnTo>
                  <a:pt x="1073" y="2867"/>
                </a:lnTo>
                <a:lnTo>
                  <a:pt x="1079" y="2856"/>
                </a:lnTo>
                <a:lnTo>
                  <a:pt x="1083" y="2845"/>
                </a:lnTo>
                <a:lnTo>
                  <a:pt x="1089" y="2833"/>
                </a:lnTo>
                <a:lnTo>
                  <a:pt x="1095" y="2822"/>
                </a:lnTo>
                <a:lnTo>
                  <a:pt x="1101" y="2810"/>
                </a:lnTo>
                <a:lnTo>
                  <a:pt x="1109" y="2800"/>
                </a:lnTo>
                <a:lnTo>
                  <a:pt x="1117" y="2789"/>
                </a:lnTo>
                <a:lnTo>
                  <a:pt x="1125" y="2780"/>
                </a:lnTo>
                <a:lnTo>
                  <a:pt x="1135" y="2770"/>
                </a:lnTo>
                <a:lnTo>
                  <a:pt x="2617" y="1287"/>
                </a:lnTo>
                <a:lnTo>
                  <a:pt x="2627" y="1279"/>
                </a:lnTo>
                <a:lnTo>
                  <a:pt x="2637" y="1270"/>
                </a:lnTo>
                <a:lnTo>
                  <a:pt x="2647" y="1262"/>
                </a:lnTo>
                <a:lnTo>
                  <a:pt x="2657" y="1255"/>
                </a:lnTo>
                <a:lnTo>
                  <a:pt x="2669" y="1248"/>
                </a:lnTo>
                <a:lnTo>
                  <a:pt x="2680" y="1242"/>
                </a:lnTo>
                <a:lnTo>
                  <a:pt x="2691" y="1237"/>
                </a:lnTo>
                <a:lnTo>
                  <a:pt x="2703" y="1231"/>
                </a:lnTo>
                <a:lnTo>
                  <a:pt x="2715" y="1227"/>
                </a:lnTo>
                <a:lnTo>
                  <a:pt x="2726" y="1223"/>
                </a:lnTo>
                <a:lnTo>
                  <a:pt x="2738" y="1220"/>
                </a:lnTo>
                <a:lnTo>
                  <a:pt x="2751" y="1217"/>
                </a:lnTo>
                <a:lnTo>
                  <a:pt x="2763" y="1215"/>
                </a:lnTo>
                <a:lnTo>
                  <a:pt x="2776" y="1214"/>
                </a:lnTo>
                <a:lnTo>
                  <a:pt x="2788" y="1213"/>
                </a:lnTo>
                <a:lnTo>
                  <a:pt x="2801" y="1213"/>
                </a:lnTo>
                <a:lnTo>
                  <a:pt x="2813" y="1213"/>
                </a:lnTo>
                <a:lnTo>
                  <a:pt x="2825" y="1214"/>
                </a:lnTo>
                <a:lnTo>
                  <a:pt x="2837" y="1215"/>
                </a:lnTo>
                <a:lnTo>
                  <a:pt x="2850" y="1217"/>
                </a:lnTo>
                <a:lnTo>
                  <a:pt x="2862" y="1220"/>
                </a:lnTo>
                <a:lnTo>
                  <a:pt x="2875" y="1223"/>
                </a:lnTo>
                <a:lnTo>
                  <a:pt x="2886" y="1227"/>
                </a:lnTo>
                <a:lnTo>
                  <a:pt x="2897" y="1231"/>
                </a:lnTo>
                <a:lnTo>
                  <a:pt x="2910" y="1237"/>
                </a:lnTo>
                <a:lnTo>
                  <a:pt x="2921" y="1242"/>
                </a:lnTo>
                <a:lnTo>
                  <a:pt x="2932" y="1248"/>
                </a:lnTo>
                <a:lnTo>
                  <a:pt x="2943" y="1255"/>
                </a:lnTo>
                <a:lnTo>
                  <a:pt x="2954" y="1262"/>
                </a:lnTo>
                <a:lnTo>
                  <a:pt x="2964" y="1270"/>
                </a:lnTo>
                <a:lnTo>
                  <a:pt x="2974" y="1279"/>
                </a:lnTo>
                <a:lnTo>
                  <a:pt x="2984" y="1287"/>
                </a:lnTo>
                <a:lnTo>
                  <a:pt x="2993" y="1298"/>
                </a:lnTo>
                <a:lnTo>
                  <a:pt x="3001" y="1307"/>
                </a:lnTo>
                <a:lnTo>
                  <a:pt x="3010" y="1318"/>
                </a:lnTo>
                <a:lnTo>
                  <a:pt x="3017" y="1328"/>
                </a:lnTo>
                <a:lnTo>
                  <a:pt x="3023" y="1339"/>
                </a:lnTo>
                <a:lnTo>
                  <a:pt x="3029" y="1351"/>
                </a:lnTo>
                <a:lnTo>
                  <a:pt x="3035" y="1362"/>
                </a:lnTo>
                <a:lnTo>
                  <a:pt x="3040" y="1374"/>
                </a:lnTo>
                <a:lnTo>
                  <a:pt x="3045" y="1385"/>
                </a:lnTo>
                <a:lnTo>
                  <a:pt x="3048" y="1398"/>
                </a:lnTo>
                <a:lnTo>
                  <a:pt x="3051" y="1409"/>
                </a:lnTo>
                <a:lnTo>
                  <a:pt x="3054" y="1422"/>
                </a:lnTo>
                <a:lnTo>
                  <a:pt x="3057" y="1434"/>
                </a:lnTo>
                <a:lnTo>
                  <a:pt x="3058" y="1446"/>
                </a:lnTo>
                <a:lnTo>
                  <a:pt x="3059" y="1459"/>
                </a:lnTo>
                <a:lnTo>
                  <a:pt x="3060" y="1471"/>
                </a:lnTo>
                <a:lnTo>
                  <a:pt x="3059" y="1484"/>
                </a:lnTo>
                <a:lnTo>
                  <a:pt x="3058" y="1496"/>
                </a:lnTo>
                <a:lnTo>
                  <a:pt x="3057" y="1508"/>
                </a:lnTo>
                <a:lnTo>
                  <a:pt x="3054" y="1520"/>
                </a:lnTo>
                <a:lnTo>
                  <a:pt x="3051" y="1533"/>
                </a:lnTo>
                <a:lnTo>
                  <a:pt x="3048" y="1545"/>
                </a:lnTo>
                <a:lnTo>
                  <a:pt x="3045" y="1557"/>
                </a:lnTo>
                <a:lnTo>
                  <a:pt x="3040" y="1568"/>
                </a:lnTo>
                <a:lnTo>
                  <a:pt x="3035" y="1581"/>
                </a:lnTo>
                <a:lnTo>
                  <a:pt x="3029" y="1592"/>
                </a:lnTo>
                <a:lnTo>
                  <a:pt x="3023" y="1602"/>
                </a:lnTo>
                <a:lnTo>
                  <a:pt x="3017" y="1614"/>
                </a:lnTo>
                <a:lnTo>
                  <a:pt x="3010" y="1624"/>
                </a:lnTo>
                <a:lnTo>
                  <a:pt x="3001" y="1635"/>
                </a:lnTo>
                <a:lnTo>
                  <a:pt x="2993" y="1645"/>
                </a:lnTo>
                <a:lnTo>
                  <a:pt x="2984" y="1654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91" y="3700396"/>
            <a:ext cx="2919045" cy="2919045"/>
          </a:xfrm>
          <a:prstGeom prst="roundRect">
            <a:avLst>
              <a:gd name="adj" fmla="val 240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CAEF48-66F4-4938-A985-3A471B426257}"/>
              </a:ext>
            </a:extLst>
          </p:cNvPr>
          <p:cNvSpPr txBox="1"/>
          <p:nvPr/>
        </p:nvSpPr>
        <p:spPr>
          <a:xfrm>
            <a:off x="9539828" y="3436809"/>
            <a:ext cx="228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 ExtraBold" panose="00000900000000000000" pitchFamily="50" charset="0"/>
              </a:rPr>
              <a:t>12</a:t>
            </a:r>
            <a:r>
              <a:rPr lang="en-US" sz="1400" baseline="30000" dirty="0">
                <a:solidFill>
                  <a:schemeClr val="bg1"/>
                </a:solidFill>
                <a:latin typeface="Montserrat ExtraBold" panose="00000900000000000000" pitchFamily="50" charset="0"/>
              </a:rPr>
              <a:t>th</a:t>
            </a:r>
            <a:r>
              <a:rPr lang="en-US" sz="1400" dirty="0">
                <a:solidFill>
                  <a:schemeClr val="bg1"/>
                </a:solidFill>
                <a:latin typeface="Montserrat ExtraBold" panose="00000900000000000000" pitchFamily="50" charset="0"/>
              </a:rPr>
              <a:t> – 17</a:t>
            </a:r>
            <a:r>
              <a:rPr lang="en-US" sz="1400" baseline="30000" dirty="0">
                <a:solidFill>
                  <a:schemeClr val="bg1"/>
                </a:solidFill>
                <a:latin typeface="Montserrat ExtraBold" panose="00000900000000000000" pitchFamily="50" charset="0"/>
              </a:rPr>
              <a:t>th</a:t>
            </a:r>
            <a:r>
              <a:rPr lang="en-US" sz="1400" dirty="0">
                <a:solidFill>
                  <a:schemeClr val="bg1"/>
                </a:solidFill>
                <a:latin typeface="Montserrat ExtraBold" panose="00000900000000000000" pitchFamily="50" charset="0"/>
              </a:rPr>
              <a:t>  AUG 2021 </a:t>
            </a:r>
          </a:p>
        </p:txBody>
      </p:sp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FD0F2FA7-E78A-4A2D-A329-1185304E6604}"/>
              </a:ext>
            </a:extLst>
          </p:cNvPr>
          <p:cNvSpPr>
            <a:spLocks/>
          </p:cNvSpPr>
          <p:nvPr/>
        </p:nvSpPr>
        <p:spPr bwMode="auto">
          <a:xfrm rot="18686587" flipV="1">
            <a:off x="10672074" y="6164929"/>
            <a:ext cx="2341302" cy="1323231"/>
          </a:xfrm>
          <a:custGeom>
            <a:avLst/>
            <a:gdLst>
              <a:gd name="connsiteX0" fmla="*/ 0 w 13577891"/>
              <a:gd name="connsiteY0" fmla="*/ 4667027 h 6112023"/>
              <a:gd name="connsiteX1" fmla="*/ 231246 w 13577891"/>
              <a:gd name="connsiteY1" fmla="*/ 5225023 h 6112023"/>
              <a:gd name="connsiteX2" fmla="*/ 293060 w 13577891"/>
              <a:gd name="connsiteY2" fmla="*/ 5204101 h 6112023"/>
              <a:gd name="connsiteX3" fmla="*/ 7029207 w 13577891"/>
              <a:gd name="connsiteY3" fmla="*/ 5394679 h 6112023"/>
              <a:gd name="connsiteX4" fmla="*/ 13516329 w 13577891"/>
              <a:gd name="connsiteY4" fmla="*/ 5612943 h 6112023"/>
              <a:gd name="connsiteX5" fmla="*/ 13577891 w 13577891"/>
              <a:gd name="connsiteY5" fmla="*/ 5584906 h 6112023"/>
              <a:gd name="connsiteX6" fmla="*/ 11276656 w 13577891"/>
              <a:gd name="connsiteY6" fmla="*/ 32039 h 6112023"/>
              <a:gd name="connsiteX7" fmla="*/ 11261511 w 13577891"/>
              <a:gd name="connsiteY7" fmla="*/ 0 h 6112023"/>
              <a:gd name="connsiteX0" fmla="*/ 0 w 13577891"/>
              <a:gd name="connsiteY0" fmla="*/ 4667027 h 6048668"/>
              <a:gd name="connsiteX1" fmla="*/ 231246 w 13577891"/>
              <a:gd name="connsiteY1" fmla="*/ 5225023 h 6048668"/>
              <a:gd name="connsiteX2" fmla="*/ 293060 w 13577891"/>
              <a:gd name="connsiteY2" fmla="*/ 5204101 h 6048668"/>
              <a:gd name="connsiteX3" fmla="*/ 7255578 w 13577891"/>
              <a:gd name="connsiteY3" fmla="*/ 4955217 h 6048668"/>
              <a:gd name="connsiteX4" fmla="*/ 13516329 w 13577891"/>
              <a:gd name="connsiteY4" fmla="*/ 5612943 h 6048668"/>
              <a:gd name="connsiteX5" fmla="*/ 13577891 w 13577891"/>
              <a:gd name="connsiteY5" fmla="*/ 5584906 h 6048668"/>
              <a:gd name="connsiteX6" fmla="*/ 11276656 w 13577891"/>
              <a:gd name="connsiteY6" fmla="*/ 32039 h 6048668"/>
              <a:gd name="connsiteX7" fmla="*/ 11261511 w 13577891"/>
              <a:gd name="connsiteY7" fmla="*/ 0 h 6048668"/>
              <a:gd name="connsiteX8" fmla="*/ 0 w 13577891"/>
              <a:gd name="connsiteY8" fmla="*/ 4667027 h 6048668"/>
              <a:gd name="connsiteX0" fmla="*/ 0 w 13577891"/>
              <a:gd name="connsiteY0" fmla="*/ 4667027 h 5843767"/>
              <a:gd name="connsiteX1" fmla="*/ 231246 w 13577891"/>
              <a:gd name="connsiteY1" fmla="*/ 5225023 h 5843767"/>
              <a:gd name="connsiteX2" fmla="*/ 293060 w 13577891"/>
              <a:gd name="connsiteY2" fmla="*/ 5204101 h 5843767"/>
              <a:gd name="connsiteX3" fmla="*/ 7255578 w 13577891"/>
              <a:gd name="connsiteY3" fmla="*/ 4955217 h 5843767"/>
              <a:gd name="connsiteX4" fmla="*/ 13577891 w 13577891"/>
              <a:gd name="connsiteY4" fmla="*/ 5584906 h 5843767"/>
              <a:gd name="connsiteX5" fmla="*/ 11276656 w 13577891"/>
              <a:gd name="connsiteY5" fmla="*/ 32039 h 5843767"/>
              <a:gd name="connsiteX6" fmla="*/ 11261511 w 13577891"/>
              <a:gd name="connsiteY6" fmla="*/ 0 h 5843767"/>
              <a:gd name="connsiteX7" fmla="*/ 0 w 13577891"/>
              <a:gd name="connsiteY7" fmla="*/ 4667027 h 5843767"/>
              <a:gd name="connsiteX0" fmla="*/ 0 w 13105566"/>
              <a:gd name="connsiteY0" fmla="*/ 4667027 h 5225023"/>
              <a:gd name="connsiteX1" fmla="*/ 231246 w 13105566"/>
              <a:gd name="connsiteY1" fmla="*/ 5225023 h 5225023"/>
              <a:gd name="connsiteX2" fmla="*/ 293060 w 13105566"/>
              <a:gd name="connsiteY2" fmla="*/ 5204101 h 5225023"/>
              <a:gd name="connsiteX3" fmla="*/ 7255578 w 13105566"/>
              <a:gd name="connsiteY3" fmla="*/ 4955217 h 5225023"/>
              <a:gd name="connsiteX4" fmla="*/ 13105566 w 13105566"/>
              <a:gd name="connsiteY4" fmla="*/ 4445187 h 5225023"/>
              <a:gd name="connsiteX5" fmla="*/ 11276656 w 13105566"/>
              <a:gd name="connsiteY5" fmla="*/ 32039 h 5225023"/>
              <a:gd name="connsiteX6" fmla="*/ 11261511 w 13105566"/>
              <a:gd name="connsiteY6" fmla="*/ 0 h 5225023"/>
              <a:gd name="connsiteX7" fmla="*/ 0 w 13105566"/>
              <a:gd name="connsiteY7" fmla="*/ 4667027 h 5225023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293060 w 13105566"/>
              <a:gd name="connsiteY2" fmla="*/ 5204101 h 5313747"/>
              <a:gd name="connsiteX3" fmla="*/ 7255578 w 13105566"/>
              <a:gd name="connsiteY3" fmla="*/ 4955217 h 5313747"/>
              <a:gd name="connsiteX4" fmla="*/ 13105566 w 13105566"/>
              <a:gd name="connsiteY4" fmla="*/ 4445187 h 5313747"/>
              <a:gd name="connsiteX5" fmla="*/ 11276656 w 13105566"/>
              <a:gd name="connsiteY5" fmla="*/ 32039 h 5313747"/>
              <a:gd name="connsiteX6" fmla="*/ 11261511 w 13105566"/>
              <a:gd name="connsiteY6" fmla="*/ 0 h 5313747"/>
              <a:gd name="connsiteX7" fmla="*/ 0 w 13105566"/>
              <a:gd name="connsiteY7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40656"/>
              <a:gd name="connsiteX1" fmla="*/ 231246 w 13105566"/>
              <a:gd name="connsiteY1" fmla="*/ 5225023 h 5340656"/>
              <a:gd name="connsiteX2" fmla="*/ 6736271 w 13105566"/>
              <a:gd name="connsiteY2" fmla="*/ 5029029 h 5340656"/>
              <a:gd name="connsiteX3" fmla="*/ 13105566 w 13105566"/>
              <a:gd name="connsiteY3" fmla="*/ 4445187 h 5340656"/>
              <a:gd name="connsiteX4" fmla="*/ 11276656 w 13105566"/>
              <a:gd name="connsiteY4" fmla="*/ 32039 h 5340656"/>
              <a:gd name="connsiteX5" fmla="*/ 11261511 w 13105566"/>
              <a:gd name="connsiteY5" fmla="*/ 0 h 5340656"/>
              <a:gd name="connsiteX6" fmla="*/ 0 w 13105566"/>
              <a:gd name="connsiteY6" fmla="*/ 4667027 h 5340656"/>
              <a:gd name="connsiteX0" fmla="*/ 0 w 13105566"/>
              <a:gd name="connsiteY0" fmla="*/ 4667027 h 5291661"/>
              <a:gd name="connsiteX1" fmla="*/ 231246 w 13105566"/>
              <a:gd name="connsiteY1" fmla="*/ 5225023 h 5291661"/>
              <a:gd name="connsiteX2" fmla="*/ 6736271 w 13105566"/>
              <a:gd name="connsiteY2" fmla="*/ 5029029 h 5291661"/>
              <a:gd name="connsiteX3" fmla="*/ 13105566 w 13105566"/>
              <a:gd name="connsiteY3" fmla="*/ 4445187 h 5291661"/>
              <a:gd name="connsiteX4" fmla="*/ 11276656 w 13105566"/>
              <a:gd name="connsiteY4" fmla="*/ 32039 h 5291661"/>
              <a:gd name="connsiteX5" fmla="*/ 11261511 w 13105566"/>
              <a:gd name="connsiteY5" fmla="*/ 0 h 5291661"/>
              <a:gd name="connsiteX6" fmla="*/ 0 w 13105566"/>
              <a:gd name="connsiteY6" fmla="*/ 4667027 h 5291661"/>
              <a:gd name="connsiteX0" fmla="*/ 0 w 13105566"/>
              <a:gd name="connsiteY0" fmla="*/ 4667027 h 5289884"/>
              <a:gd name="connsiteX1" fmla="*/ 231246 w 13105566"/>
              <a:gd name="connsiteY1" fmla="*/ 5225023 h 5289884"/>
              <a:gd name="connsiteX2" fmla="*/ 6938365 w 13105566"/>
              <a:gd name="connsiteY2" fmla="*/ 5023832 h 5289884"/>
              <a:gd name="connsiteX3" fmla="*/ 13105566 w 13105566"/>
              <a:gd name="connsiteY3" fmla="*/ 4445187 h 5289884"/>
              <a:gd name="connsiteX4" fmla="*/ 11276656 w 13105566"/>
              <a:gd name="connsiteY4" fmla="*/ 32039 h 5289884"/>
              <a:gd name="connsiteX5" fmla="*/ 11261511 w 13105566"/>
              <a:gd name="connsiteY5" fmla="*/ 0 h 5289884"/>
              <a:gd name="connsiteX6" fmla="*/ 0 w 13105566"/>
              <a:gd name="connsiteY6" fmla="*/ 4667027 h 5289884"/>
              <a:gd name="connsiteX0" fmla="*/ 0 w 13105566"/>
              <a:gd name="connsiteY0" fmla="*/ 4667027 h 5249656"/>
              <a:gd name="connsiteX1" fmla="*/ 231246 w 13105566"/>
              <a:gd name="connsiteY1" fmla="*/ 5225023 h 5249656"/>
              <a:gd name="connsiteX2" fmla="*/ 6934136 w 13105566"/>
              <a:gd name="connsiteY2" fmla="*/ 4899894 h 5249656"/>
              <a:gd name="connsiteX3" fmla="*/ 13105566 w 13105566"/>
              <a:gd name="connsiteY3" fmla="*/ 4445187 h 5249656"/>
              <a:gd name="connsiteX4" fmla="*/ 11276656 w 13105566"/>
              <a:gd name="connsiteY4" fmla="*/ 32039 h 5249656"/>
              <a:gd name="connsiteX5" fmla="*/ 11261511 w 13105566"/>
              <a:gd name="connsiteY5" fmla="*/ 0 h 5249656"/>
              <a:gd name="connsiteX6" fmla="*/ 0 w 13105566"/>
              <a:gd name="connsiteY6" fmla="*/ 4667027 h 5249656"/>
              <a:gd name="connsiteX0" fmla="*/ 0 w 13105566"/>
              <a:gd name="connsiteY0" fmla="*/ 4667027 h 5277342"/>
              <a:gd name="connsiteX1" fmla="*/ 231246 w 13105566"/>
              <a:gd name="connsiteY1" fmla="*/ 5225023 h 5277342"/>
              <a:gd name="connsiteX2" fmla="*/ 6687228 w 13105566"/>
              <a:gd name="connsiteY2" fmla="*/ 4986508 h 5277342"/>
              <a:gd name="connsiteX3" fmla="*/ 13105566 w 13105566"/>
              <a:gd name="connsiteY3" fmla="*/ 4445187 h 5277342"/>
              <a:gd name="connsiteX4" fmla="*/ 11276656 w 13105566"/>
              <a:gd name="connsiteY4" fmla="*/ 32039 h 5277342"/>
              <a:gd name="connsiteX5" fmla="*/ 11261511 w 13105566"/>
              <a:gd name="connsiteY5" fmla="*/ 0 h 5277342"/>
              <a:gd name="connsiteX6" fmla="*/ 0 w 13105566"/>
              <a:gd name="connsiteY6" fmla="*/ 4667027 h 5277342"/>
              <a:gd name="connsiteX0" fmla="*/ 0 w 13105566"/>
              <a:gd name="connsiteY0" fmla="*/ 4667027 h 5236342"/>
              <a:gd name="connsiteX1" fmla="*/ 231246 w 13105566"/>
              <a:gd name="connsiteY1" fmla="*/ 5225023 h 5236342"/>
              <a:gd name="connsiteX2" fmla="*/ 6687228 w 13105566"/>
              <a:gd name="connsiteY2" fmla="*/ 4986508 h 5236342"/>
              <a:gd name="connsiteX3" fmla="*/ 13105566 w 13105566"/>
              <a:gd name="connsiteY3" fmla="*/ 4445187 h 5236342"/>
              <a:gd name="connsiteX4" fmla="*/ 11276656 w 13105566"/>
              <a:gd name="connsiteY4" fmla="*/ 32039 h 5236342"/>
              <a:gd name="connsiteX5" fmla="*/ 11261511 w 13105566"/>
              <a:gd name="connsiteY5" fmla="*/ 0 h 5236342"/>
              <a:gd name="connsiteX6" fmla="*/ 0 w 13105566"/>
              <a:gd name="connsiteY6" fmla="*/ 4667027 h 52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05566" h="5236342">
                <a:moveTo>
                  <a:pt x="0" y="4667027"/>
                </a:moveTo>
                <a:lnTo>
                  <a:pt x="231246" y="5225023"/>
                </a:lnTo>
                <a:cubicBezTo>
                  <a:pt x="2840975" y="4379740"/>
                  <a:pt x="4401957" y="5477368"/>
                  <a:pt x="6687228" y="4986508"/>
                </a:cubicBezTo>
                <a:cubicBezTo>
                  <a:pt x="8778687" y="4537278"/>
                  <a:pt x="10780227" y="6124477"/>
                  <a:pt x="13105566" y="4445187"/>
                </a:cubicBezTo>
                <a:lnTo>
                  <a:pt x="11276656" y="32039"/>
                </a:lnTo>
                <a:lnTo>
                  <a:pt x="11261511" y="0"/>
                </a:lnTo>
                <a:lnTo>
                  <a:pt x="0" y="4667027"/>
                </a:lnTo>
                <a:close/>
              </a:path>
            </a:pathLst>
          </a:custGeom>
          <a:gradFill>
            <a:gsLst>
              <a:gs pos="0">
                <a:srgbClr val="FFA118"/>
              </a:gs>
              <a:gs pos="100000">
                <a:srgbClr val="FF3708"/>
              </a:gs>
            </a:gsLst>
            <a:lin ang="5400000" scaled="1"/>
          </a:gradFill>
          <a:ln>
            <a:noFill/>
          </a:ln>
          <a:effectLst>
            <a:outerShdw blurRad="2286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</a:rPr>
              <a:t> 	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68585" y="6507384"/>
            <a:ext cx="82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Page</a:t>
            </a:r>
            <a:r>
              <a:rPr lang="en-US" sz="1400" dirty="0">
                <a:solidFill>
                  <a:schemeClr val="bg2"/>
                </a:solidFill>
                <a:latin typeface="Montserrat ExtraLight" panose="00000300000000000000" pitchFamily="50" charset="0"/>
              </a:rPr>
              <a:t> 15</a:t>
            </a:r>
          </a:p>
        </p:txBody>
      </p:sp>
    </p:spTree>
    <p:extLst>
      <p:ext uri="{BB962C8B-B14F-4D97-AF65-F5344CB8AC3E}">
        <p14:creationId xmlns:p14="http://schemas.microsoft.com/office/powerpoint/2010/main" val="1718946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868523" y="1071236"/>
            <a:ext cx="1616884" cy="578676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200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719174" y="1071236"/>
            <a:ext cx="1616884" cy="5786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200">
              <a:solidFill>
                <a:srgbClr val="3F3F3F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093553" y="1970532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3F3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01</a:t>
            </a:r>
            <a:endParaRPr lang="ru-RU" sz="1200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093553" y="2404197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3F3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02</a:t>
            </a:r>
            <a:endParaRPr lang="ru-RU" sz="1200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093553" y="2836988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3F3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03</a:t>
            </a:r>
            <a:endParaRPr lang="ru-RU" sz="1200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093553" y="3269343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3F3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04</a:t>
            </a:r>
            <a:endParaRPr lang="ru-RU" sz="1200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093553" y="3703008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3F3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05</a:t>
            </a:r>
            <a:endParaRPr lang="ru-RU" sz="1200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093553" y="4135800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3F3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06</a:t>
            </a:r>
            <a:endParaRPr lang="ru-RU" sz="1200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3093553" y="4568155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3F3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07</a:t>
            </a:r>
            <a:endParaRPr lang="ru-RU" sz="1200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093553" y="5000946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3F3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08</a:t>
            </a:r>
            <a:endParaRPr lang="ru-RU" sz="1200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grpSp>
        <p:nvGrpSpPr>
          <p:cNvPr id="38" name="Группа 37"/>
          <p:cNvGrpSpPr/>
          <p:nvPr/>
        </p:nvGrpSpPr>
        <p:grpSpPr>
          <a:xfrm>
            <a:off x="6472650" y="2394859"/>
            <a:ext cx="5107500" cy="3338191"/>
            <a:chOff x="7558068" y="3123168"/>
            <a:chExt cx="1914564" cy="5008059"/>
          </a:xfrm>
        </p:grpSpPr>
        <p:sp>
          <p:nvSpPr>
            <p:cNvPr id="39" name="Прямоугольник 38"/>
            <p:cNvSpPr/>
            <p:nvPr/>
          </p:nvSpPr>
          <p:spPr>
            <a:xfrm>
              <a:off x="7576707" y="3123168"/>
              <a:ext cx="1877304" cy="461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Open Sans Extrabold" panose="020B0906030804020204" pitchFamily="34" charset="0"/>
                </a:rPr>
                <a:t>A user must personally refer 3 people to start earning from L2</a:t>
              </a:r>
              <a:endParaRPr lang="ru-RU" sz="1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Extrabold" panose="020B0906030804020204" pitchFamily="34" charset="0"/>
              </a:endParaRPr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7576699" y="3773766"/>
              <a:ext cx="1877304" cy="461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Open Sans Extrabold" panose="020B0906030804020204" pitchFamily="34" charset="0"/>
                </a:rPr>
                <a:t>A user must personally refer 6 people to start earning from L3</a:t>
              </a:r>
              <a:endParaRPr lang="ru-RU" sz="1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Extrabold" panose="020B0906030804020204" pitchFamily="34" charset="0"/>
              </a:endParaRPr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7576698" y="4423053"/>
              <a:ext cx="1877305" cy="461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Open Sans Extrabold" panose="020B0906030804020204" pitchFamily="34" charset="0"/>
                </a:rPr>
                <a:t>A user must personally refer 9 people to start earning from L4</a:t>
              </a:r>
              <a:endParaRPr lang="ru-RU" sz="1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Extrabold" panose="020B0906030804020204" pitchFamily="34" charset="0"/>
              </a:endParaRPr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7558072" y="5071687"/>
              <a:ext cx="1914560" cy="461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Open Sans Extrabold" panose="020B0906030804020204" pitchFamily="34" charset="0"/>
                </a:rPr>
                <a:t>A user must personally refer 12 people to start earning from L5</a:t>
              </a:r>
              <a:endParaRPr lang="ru-RU" sz="1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Extrabold" panose="020B0906030804020204" pitchFamily="34" charset="0"/>
              </a:endParaRPr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7558069" y="5722284"/>
              <a:ext cx="1914560" cy="461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Open Sans Extrabold" panose="020B0906030804020204" pitchFamily="34" charset="0"/>
                </a:rPr>
                <a:t>A user must personally refer 20 people to start earning from L6</a:t>
              </a:r>
              <a:endParaRPr lang="ru-RU" sz="1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Extrabold" panose="020B0906030804020204" pitchFamily="34" charset="0"/>
              </a:endParaRPr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7558068" y="6371571"/>
              <a:ext cx="1914560" cy="784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Open Sans Extrabold" panose="020B0906030804020204" pitchFamily="34" charset="0"/>
                </a:rPr>
                <a:t>A user must personally refer 25 people to start earning from L7</a:t>
              </a:r>
              <a:endParaRPr lang="ru-RU" sz="1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Extrabold" panose="020B0906030804020204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1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Extrabold" panose="020B0906030804020204" pitchFamily="34" charset="0"/>
              </a:endParaRPr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7558068" y="7020204"/>
              <a:ext cx="1914560" cy="461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Open Sans Extrabold" panose="020B0906030804020204" pitchFamily="34" charset="0"/>
                </a:rPr>
                <a:t>A user must personally refer 30 people to start earning from L8</a:t>
              </a:r>
              <a:endParaRPr lang="ru-RU" sz="1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Extrabold" panose="020B0906030804020204" pitchFamily="34" charset="0"/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7558068" y="7669490"/>
              <a:ext cx="1914560" cy="461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Open Sans Extrabold" panose="020B0906030804020204" pitchFamily="34" charset="0"/>
                </a:rPr>
                <a:t>A user must personally refer 40 people to start earning from L9</a:t>
              </a:r>
              <a:endParaRPr lang="ru-RU" sz="1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76" name="Группа 75"/>
          <p:cNvGrpSpPr/>
          <p:nvPr/>
        </p:nvGrpSpPr>
        <p:grpSpPr>
          <a:xfrm>
            <a:off x="2769113" y="2310893"/>
            <a:ext cx="8566945" cy="3018959"/>
            <a:chOff x="882269" y="3633788"/>
            <a:chExt cx="16123031" cy="4529138"/>
          </a:xfrm>
        </p:grpSpPr>
        <p:cxnSp>
          <p:nvCxnSpPr>
            <p:cNvPr id="66" name="Прямая соединительная линия 65"/>
            <p:cNvCxnSpPr/>
            <p:nvPr/>
          </p:nvCxnSpPr>
          <p:spPr>
            <a:xfrm>
              <a:off x="882269" y="3633788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>
              <a:off x="882269" y="4283075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>
              <a:off x="882269" y="4932363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>
              <a:off x="882269" y="5584826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882269" y="6234113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882269" y="6883401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>
              <a:off x="882269" y="7513639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>
              <a:off x="882269" y="8162926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Прямоугольник 85"/>
          <p:cNvSpPr/>
          <p:nvPr/>
        </p:nvSpPr>
        <p:spPr>
          <a:xfrm>
            <a:off x="4884667" y="1389668"/>
            <a:ext cx="1584088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>
                <a:solidFill>
                  <a:srgbClr val="FF80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Compensation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>
                <a:solidFill>
                  <a:srgbClr val="FF80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Commission</a:t>
            </a:r>
            <a:endParaRPr lang="en-US" sz="1667" dirty="0">
              <a:solidFill>
                <a:srgbClr val="FF8003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87" name="Прямоугольник 86"/>
          <p:cNvSpPr/>
          <p:nvPr/>
        </p:nvSpPr>
        <p:spPr>
          <a:xfrm>
            <a:off x="2902174" y="1519200"/>
            <a:ext cx="70403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solidFill>
                  <a:srgbClr val="FF80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Level</a:t>
            </a:r>
            <a:endParaRPr lang="ru-RU" sz="1667" dirty="0">
              <a:solidFill>
                <a:srgbClr val="FF8003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968374" y="6521298"/>
            <a:ext cx="1158451" cy="2154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spc="400" dirty="0">
                <a:solidFill>
                  <a:srgbClr val="FFFFFF"/>
                </a:solidFill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JOIN NOW</a:t>
            </a:r>
            <a:endParaRPr lang="ru-RU" sz="800" spc="400" dirty="0">
              <a:solidFill>
                <a:srgbClr val="FFFFFF"/>
              </a:solidFill>
              <a:latin typeface="Merriweather Light" panose="02060503050406030704" pitchFamily="18" charset="-52"/>
              <a:ea typeface="Merriweather Bold" panose="02060503050406030704" pitchFamily="18" charset="-52"/>
              <a:cs typeface="Open Sans" panose="020B0606030504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81081" y="94341"/>
            <a:ext cx="8123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dirty="0">
                <a:solidFill>
                  <a:srgbClr val="006600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Witty Compensation Plan</a:t>
            </a:r>
            <a:endParaRPr lang="ru-RU" sz="44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78" name="Прямоугольник 19"/>
          <p:cNvSpPr/>
          <p:nvPr/>
        </p:nvSpPr>
        <p:spPr>
          <a:xfrm>
            <a:off x="5433324" y="1972198"/>
            <a:ext cx="478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66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20%</a:t>
            </a:r>
            <a:endParaRPr lang="ru-RU" sz="12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79" name="Прямоугольник 20"/>
          <p:cNvSpPr/>
          <p:nvPr/>
        </p:nvSpPr>
        <p:spPr>
          <a:xfrm>
            <a:off x="5433324" y="2405863"/>
            <a:ext cx="388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66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3%</a:t>
            </a:r>
            <a:endParaRPr lang="ru-RU" sz="12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80" name="Прямоугольник 21"/>
          <p:cNvSpPr/>
          <p:nvPr/>
        </p:nvSpPr>
        <p:spPr>
          <a:xfrm>
            <a:off x="5433324" y="2838655"/>
            <a:ext cx="388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66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3%</a:t>
            </a:r>
            <a:endParaRPr lang="ru-RU" sz="12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81" name="Прямоугольник 22"/>
          <p:cNvSpPr/>
          <p:nvPr/>
        </p:nvSpPr>
        <p:spPr>
          <a:xfrm>
            <a:off x="5433324" y="3271010"/>
            <a:ext cx="388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66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3%</a:t>
            </a:r>
            <a:endParaRPr lang="ru-RU" sz="12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82" name="Прямоугольник 23"/>
          <p:cNvSpPr/>
          <p:nvPr/>
        </p:nvSpPr>
        <p:spPr>
          <a:xfrm>
            <a:off x="5433324" y="3704675"/>
            <a:ext cx="388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66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5%</a:t>
            </a:r>
            <a:endParaRPr lang="ru-RU" sz="12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83" name="Прямоугольник 24"/>
          <p:cNvSpPr/>
          <p:nvPr/>
        </p:nvSpPr>
        <p:spPr>
          <a:xfrm>
            <a:off x="5433324" y="4137466"/>
            <a:ext cx="388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66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6%</a:t>
            </a:r>
            <a:endParaRPr lang="ru-RU" sz="12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84" name="Прямоугольник 25"/>
          <p:cNvSpPr/>
          <p:nvPr/>
        </p:nvSpPr>
        <p:spPr>
          <a:xfrm>
            <a:off x="5433324" y="4569821"/>
            <a:ext cx="388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66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7%</a:t>
            </a:r>
            <a:endParaRPr lang="ru-RU" sz="12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85" name="Прямоугольник 26"/>
          <p:cNvSpPr/>
          <p:nvPr/>
        </p:nvSpPr>
        <p:spPr>
          <a:xfrm>
            <a:off x="5433324" y="5002613"/>
            <a:ext cx="478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66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10%</a:t>
            </a:r>
            <a:endParaRPr lang="ru-RU" sz="12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grpSp>
        <p:nvGrpSpPr>
          <p:cNvPr id="98" name="Группа 75"/>
          <p:cNvGrpSpPr/>
          <p:nvPr/>
        </p:nvGrpSpPr>
        <p:grpSpPr>
          <a:xfrm>
            <a:off x="2770780" y="3161866"/>
            <a:ext cx="8566945" cy="3018959"/>
            <a:chOff x="882269" y="3633788"/>
            <a:chExt cx="16123031" cy="4529138"/>
          </a:xfrm>
        </p:grpSpPr>
        <p:cxnSp>
          <p:nvCxnSpPr>
            <p:cNvPr id="99" name="Прямая соединительная линия 65"/>
            <p:cNvCxnSpPr/>
            <p:nvPr/>
          </p:nvCxnSpPr>
          <p:spPr>
            <a:xfrm>
              <a:off x="882269" y="3633788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67"/>
            <p:cNvCxnSpPr/>
            <p:nvPr/>
          </p:nvCxnSpPr>
          <p:spPr>
            <a:xfrm>
              <a:off x="882269" y="4283075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68"/>
            <p:cNvCxnSpPr/>
            <p:nvPr/>
          </p:nvCxnSpPr>
          <p:spPr>
            <a:xfrm>
              <a:off x="882269" y="4932363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69"/>
            <p:cNvCxnSpPr/>
            <p:nvPr/>
          </p:nvCxnSpPr>
          <p:spPr>
            <a:xfrm>
              <a:off x="882269" y="5584826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70"/>
            <p:cNvCxnSpPr/>
            <p:nvPr/>
          </p:nvCxnSpPr>
          <p:spPr>
            <a:xfrm>
              <a:off x="882269" y="6234113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71"/>
            <p:cNvCxnSpPr/>
            <p:nvPr/>
          </p:nvCxnSpPr>
          <p:spPr>
            <a:xfrm>
              <a:off x="882269" y="6883401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72"/>
            <p:cNvCxnSpPr/>
            <p:nvPr/>
          </p:nvCxnSpPr>
          <p:spPr>
            <a:xfrm>
              <a:off x="882269" y="7513639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73"/>
            <p:cNvCxnSpPr/>
            <p:nvPr/>
          </p:nvCxnSpPr>
          <p:spPr>
            <a:xfrm>
              <a:off x="882269" y="8162926"/>
              <a:ext cx="16123031" cy="0"/>
            </a:xfrm>
            <a:prstGeom prst="lin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6472454" y="5836952"/>
            <a:ext cx="5206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Extrabold" panose="020B0906030804020204" pitchFamily="34" charset="0"/>
              </a:rPr>
              <a:t>A user must personally refer 50 people to start earning from L10</a:t>
            </a:r>
            <a:endParaRPr lang="ru-RU" sz="1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108" name="Прямоугольник 85"/>
          <p:cNvSpPr/>
          <p:nvPr/>
        </p:nvSpPr>
        <p:spPr>
          <a:xfrm>
            <a:off x="8026410" y="1401326"/>
            <a:ext cx="141897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solidFill>
                  <a:srgbClr val="FF80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Qualification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865" y="0"/>
            <a:ext cx="2419195" cy="942213"/>
          </a:xfrm>
          <a:prstGeom prst="rect">
            <a:avLst/>
          </a:prstGeom>
        </p:spPr>
      </p:pic>
      <p:sp>
        <p:nvSpPr>
          <p:cNvPr id="110" name="Прямоугольник 26"/>
          <p:cNvSpPr/>
          <p:nvPr/>
        </p:nvSpPr>
        <p:spPr>
          <a:xfrm>
            <a:off x="3095219" y="5422269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3F3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09</a:t>
            </a:r>
            <a:endParaRPr lang="ru-RU" sz="1200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111" name="Прямоугольник 26"/>
          <p:cNvSpPr/>
          <p:nvPr/>
        </p:nvSpPr>
        <p:spPr>
          <a:xfrm>
            <a:off x="5434990" y="5423936"/>
            <a:ext cx="478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66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10%</a:t>
            </a:r>
            <a:endParaRPr lang="ru-RU" sz="12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112" name="Прямоугольник 26"/>
          <p:cNvSpPr/>
          <p:nvPr/>
        </p:nvSpPr>
        <p:spPr>
          <a:xfrm>
            <a:off x="3095219" y="5851922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3F3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10</a:t>
            </a:r>
            <a:endParaRPr lang="ru-RU" sz="1200" dirty="0">
              <a:solidFill>
                <a:srgbClr val="3F3F3F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sp>
        <p:nvSpPr>
          <p:cNvPr id="113" name="Прямоугольник 26"/>
          <p:cNvSpPr/>
          <p:nvPr/>
        </p:nvSpPr>
        <p:spPr>
          <a:xfrm>
            <a:off x="5434990" y="5853589"/>
            <a:ext cx="478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66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anose="020B0906030804020204" pitchFamily="34" charset="0"/>
              </a:rPr>
              <a:t>30%</a:t>
            </a:r>
            <a:endParaRPr lang="ru-RU" sz="1200" dirty="0">
              <a:solidFill>
                <a:srgbClr val="006600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Extrabold" panose="020B0906030804020204" pitchFamily="34" charset="0"/>
            </a:endParaRPr>
          </a:p>
        </p:txBody>
      </p:sp>
      <p:pic>
        <p:nvPicPr>
          <p:cNvPr id="115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 r="23783"/>
          <a:stretch>
            <a:fillRect/>
          </a:stretch>
        </p:blipFill>
        <p:spPr>
          <a:xfrm>
            <a:off x="87414" y="1915102"/>
            <a:ext cx="2999928" cy="3215609"/>
          </a:xfrm>
          <a:custGeom>
            <a:avLst/>
            <a:gdLst>
              <a:gd name="T0" fmla="*/ 2121 w 3060"/>
              <a:gd name="T1" fmla="*/ 3270 h 3278"/>
              <a:gd name="T2" fmla="*/ 1962 w 3060"/>
              <a:gd name="T3" fmla="*/ 3258 h 3278"/>
              <a:gd name="T4" fmla="*/ 1836 w 3060"/>
              <a:gd name="T5" fmla="*/ 3150 h 3278"/>
              <a:gd name="T6" fmla="*/ 1802 w 3060"/>
              <a:gd name="T7" fmla="*/ 2994 h 3278"/>
              <a:gd name="T8" fmla="*/ 1867 w 3060"/>
              <a:gd name="T9" fmla="*/ 2846 h 3278"/>
              <a:gd name="T10" fmla="*/ 2527 w 3060"/>
              <a:gd name="T11" fmla="*/ 2237 h 3278"/>
              <a:gd name="T12" fmla="*/ 2686 w 3060"/>
              <a:gd name="T13" fmla="*/ 2249 h 3278"/>
              <a:gd name="T14" fmla="*/ 2812 w 3060"/>
              <a:gd name="T15" fmla="*/ 2358 h 3278"/>
              <a:gd name="T16" fmla="*/ 2847 w 3060"/>
              <a:gd name="T17" fmla="*/ 2514 h 3278"/>
              <a:gd name="T18" fmla="*/ 2781 w 3060"/>
              <a:gd name="T19" fmla="*/ 2663 h 3278"/>
              <a:gd name="T20" fmla="*/ 332 w 3060"/>
              <a:gd name="T21" fmla="*/ 1034 h 3278"/>
              <a:gd name="T22" fmla="*/ 172 w 3060"/>
              <a:gd name="T23" fmla="*/ 1030 h 3278"/>
              <a:gd name="T24" fmla="*/ 42 w 3060"/>
              <a:gd name="T25" fmla="*/ 929 h 3278"/>
              <a:gd name="T26" fmla="*/ 0 w 3060"/>
              <a:gd name="T27" fmla="*/ 773 h 3278"/>
              <a:gd name="T28" fmla="*/ 57 w 3060"/>
              <a:gd name="T29" fmla="*/ 622 h 3278"/>
              <a:gd name="T30" fmla="*/ 701 w 3060"/>
              <a:gd name="T31" fmla="*/ 20 h 3278"/>
              <a:gd name="T32" fmla="*/ 861 w 3060"/>
              <a:gd name="T33" fmla="*/ 25 h 3278"/>
              <a:gd name="T34" fmla="*/ 991 w 3060"/>
              <a:gd name="T35" fmla="*/ 126 h 3278"/>
              <a:gd name="T36" fmla="*/ 1034 w 3060"/>
              <a:gd name="T37" fmla="*/ 281 h 3278"/>
              <a:gd name="T38" fmla="*/ 976 w 3060"/>
              <a:gd name="T39" fmla="*/ 432 h 3278"/>
              <a:gd name="T40" fmla="*/ 413 w 3060"/>
              <a:gd name="T41" fmla="*/ 1768 h 3278"/>
              <a:gd name="T42" fmla="*/ 253 w 3060"/>
              <a:gd name="T43" fmla="*/ 1771 h 3278"/>
              <a:gd name="T44" fmla="*/ 119 w 3060"/>
              <a:gd name="T45" fmla="*/ 1676 h 3278"/>
              <a:gd name="T46" fmla="*/ 69 w 3060"/>
              <a:gd name="T47" fmla="*/ 1523 h 3278"/>
              <a:gd name="T48" fmla="*/ 119 w 3060"/>
              <a:gd name="T49" fmla="*/ 1370 h 3278"/>
              <a:gd name="T50" fmla="*/ 1507 w 3060"/>
              <a:gd name="T51" fmla="*/ 14 h 3278"/>
              <a:gd name="T52" fmla="*/ 1666 w 3060"/>
              <a:gd name="T53" fmla="*/ 11 h 3278"/>
              <a:gd name="T54" fmla="*/ 1801 w 3060"/>
              <a:gd name="T55" fmla="*/ 106 h 3278"/>
              <a:gd name="T56" fmla="*/ 1851 w 3060"/>
              <a:gd name="T57" fmla="*/ 258 h 3278"/>
              <a:gd name="T58" fmla="*/ 1801 w 3060"/>
              <a:gd name="T59" fmla="*/ 412 h 3278"/>
              <a:gd name="T60" fmla="*/ 413 w 3060"/>
              <a:gd name="T61" fmla="*/ 2582 h 3278"/>
              <a:gd name="T62" fmla="*/ 254 w 3060"/>
              <a:gd name="T63" fmla="*/ 2593 h 3278"/>
              <a:gd name="T64" fmla="*/ 115 w 3060"/>
              <a:gd name="T65" fmla="*/ 2506 h 3278"/>
              <a:gd name="T66" fmla="*/ 57 w 3060"/>
              <a:gd name="T67" fmla="*/ 2354 h 3278"/>
              <a:gd name="T68" fmla="*/ 99 w 3060"/>
              <a:gd name="T69" fmla="*/ 2199 h 3278"/>
              <a:gd name="T70" fmla="*/ 2201 w 3060"/>
              <a:gd name="T71" fmla="*/ 119 h 3278"/>
              <a:gd name="T72" fmla="*/ 2360 w 3060"/>
              <a:gd name="T73" fmla="*/ 108 h 3278"/>
              <a:gd name="T74" fmla="*/ 2499 w 3060"/>
              <a:gd name="T75" fmla="*/ 195 h 3278"/>
              <a:gd name="T76" fmla="*/ 2558 w 3060"/>
              <a:gd name="T77" fmla="*/ 347 h 3278"/>
              <a:gd name="T78" fmla="*/ 2515 w 3060"/>
              <a:gd name="T79" fmla="*/ 502 h 3278"/>
              <a:gd name="T80" fmla="*/ 828 w 3060"/>
              <a:gd name="T81" fmla="*/ 2981 h 3278"/>
              <a:gd name="T82" fmla="*/ 670 w 3060"/>
              <a:gd name="T83" fmla="*/ 2999 h 3278"/>
              <a:gd name="T84" fmla="*/ 527 w 3060"/>
              <a:gd name="T85" fmla="*/ 2919 h 3278"/>
              <a:gd name="T86" fmla="*/ 461 w 3060"/>
              <a:gd name="T87" fmla="*/ 2771 h 3278"/>
              <a:gd name="T88" fmla="*/ 497 w 3060"/>
              <a:gd name="T89" fmla="*/ 2614 h 3278"/>
              <a:gd name="T90" fmla="*/ 2593 w 3060"/>
              <a:gd name="T91" fmla="*/ 528 h 3278"/>
              <a:gd name="T92" fmla="*/ 2752 w 3060"/>
              <a:gd name="T93" fmla="*/ 508 h 3278"/>
              <a:gd name="T94" fmla="*/ 2894 w 3060"/>
              <a:gd name="T95" fmla="*/ 589 h 3278"/>
              <a:gd name="T96" fmla="*/ 2960 w 3060"/>
              <a:gd name="T97" fmla="*/ 738 h 3278"/>
              <a:gd name="T98" fmla="*/ 2926 w 3060"/>
              <a:gd name="T99" fmla="*/ 893 h 3278"/>
              <a:gd name="T100" fmla="*/ 1438 w 3060"/>
              <a:gd name="T101" fmla="*/ 3182 h 3278"/>
              <a:gd name="T102" fmla="*/ 1281 w 3060"/>
              <a:gd name="T103" fmla="*/ 3209 h 3278"/>
              <a:gd name="T104" fmla="*/ 1135 w 3060"/>
              <a:gd name="T105" fmla="*/ 3137 h 3278"/>
              <a:gd name="T106" fmla="*/ 1062 w 3060"/>
              <a:gd name="T107" fmla="*/ 2991 h 3278"/>
              <a:gd name="T108" fmla="*/ 1089 w 3060"/>
              <a:gd name="T109" fmla="*/ 2833 h 3278"/>
              <a:gd name="T110" fmla="*/ 2680 w 3060"/>
              <a:gd name="T111" fmla="*/ 1242 h 3278"/>
              <a:gd name="T112" fmla="*/ 2837 w 3060"/>
              <a:gd name="T113" fmla="*/ 1215 h 3278"/>
              <a:gd name="T114" fmla="*/ 2984 w 3060"/>
              <a:gd name="T115" fmla="*/ 1287 h 3278"/>
              <a:gd name="T116" fmla="*/ 3057 w 3060"/>
              <a:gd name="T117" fmla="*/ 1434 h 3278"/>
              <a:gd name="T118" fmla="*/ 3029 w 3060"/>
              <a:gd name="T119" fmla="*/ 1592 h 3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60" h="3278">
                <a:moveTo>
                  <a:pt x="2772" y="2672"/>
                </a:moveTo>
                <a:lnTo>
                  <a:pt x="2243" y="3202"/>
                </a:lnTo>
                <a:lnTo>
                  <a:pt x="2233" y="3211"/>
                </a:lnTo>
                <a:lnTo>
                  <a:pt x="2223" y="3220"/>
                </a:lnTo>
                <a:lnTo>
                  <a:pt x="2213" y="3228"/>
                </a:lnTo>
                <a:lnTo>
                  <a:pt x="2202" y="3235"/>
                </a:lnTo>
                <a:lnTo>
                  <a:pt x="2191" y="3242"/>
                </a:lnTo>
                <a:lnTo>
                  <a:pt x="2180" y="3248"/>
                </a:lnTo>
                <a:lnTo>
                  <a:pt x="2169" y="3254"/>
                </a:lnTo>
                <a:lnTo>
                  <a:pt x="2157" y="3258"/>
                </a:lnTo>
                <a:lnTo>
                  <a:pt x="2145" y="3263"/>
                </a:lnTo>
                <a:lnTo>
                  <a:pt x="2134" y="3267"/>
                </a:lnTo>
                <a:lnTo>
                  <a:pt x="2121" y="3270"/>
                </a:lnTo>
                <a:lnTo>
                  <a:pt x="2109" y="3273"/>
                </a:lnTo>
                <a:lnTo>
                  <a:pt x="2097" y="3275"/>
                </a:lnTo>
                <a:lnTo>
                  <a:pt x="2085" y="3276"/>
                </a:lnTo>
                <a:lnTo>
                  <a:pt x="2072" y="3277"/>
                </a:lnTo>
                <a:lnTo>
                  <a:pt x="2060" y="3278"/>
                </a:lnTo>
                <a:lnTo>
                  <a:pt x="2047" y="3277"/>
                </a:lnTo>
                <a:lnTo>
                  <a:pt x="2035" y="3276"/>
                </a:lnTo>
                <a:lnTo>
                  <a:pt x="2022" y="3275"/>
                </a:lnTo>
                <a:lnTo>
                  <a:pt x="2010" y="3273"/>
                </a:lnTo>
                <a:lnTo>
                  <a:pt x="1997" y="3270"/>
                </a:lnTo>
                <a:lnTo>
                  <a:pt x="1986" y="3267"/>
                </a:lnTo>
                <a:lnTo>
                  <a:pt x="1973" y="3263"/>
                </a:lnTo>
                <a:lnTo>
                  <a:pt x="1962" y="3258"/>
                </a:lnTo>
                <a:lnTo>
                  <a:pt x="1951" y="3254"/>
                </a:lnTo>
                <a:lnTo>
                  <a:pt x="1939" y="3248"/>
                </a:lnTo>
                <a:lnTo>
                  <a:pt x="1928" y="3242"/>
                </a:lnTo>
                <a:lnTo>
                  <a:pt x="1916" y="3235"/>
                </a:lnTo>
                <a:lnTo>
                  <a:pt x="1906" y="3228"/>
                </a:lnTo>
                <a:lnTo>
                  <a:pt x="1896" y="3220"/>
                </a:lnTo>
                <a:lnTo>
                  <a:pt x="1886" y="3211"/>
                </a:lnTo>
                <a:lnTo>
                  <a:pt x="1876" y="3202"/>
                </a:lnTo>
                <a:lnTo>
                  <a:pt x="1867" y="3193"/>
                </a:lnTo>
                <a:lnTo>
                  <a:pt x="1858" y="3182"/>
                </a:lnTo>
                <a:lnTo>
                  <a:pt x="1851" y="3172"/>
                </a:lnTo>
                <a:lnTo>
                  <a:pt x="1844" y="3162"/>
                </a:lnTo>
                <a:lnTo>
                  <a:pt x="1836" y="3150"/>
                </a:lnTo>
                <a:lnTo>
                  <a:pt x="1830" y="3140"/>
                </a:lnTo>
                <a:lnTo>
                  <a:pt x="1825" y="3128"/>
                </a:lnTo>
                <a:lnTo>
                  <a:pt x="1820" y="3117"/>
                </a:lnTo>
                <a:lnTo>
                  <a:pt x="1815" y="3104"/>
                </a:lnTo>
                <a:lnTo>
                  <a:pt x="1811" y="3093"/>
                </a:lnTo>
                <a:lnTo>
                  <a:pt x="1808" y="3080"/>
                </a:lnTo>
                <a:lnTo>
                  <a:pt x="1805" y="3068"/>
                </a:lnTo>
                <a:lnTo>
                  <a:pt x="1803" y="3056"/>
                </a:lnTo>
                <a:lnTo>
                  <a:pt x="1802" y="3044"/>
                </a:lnTo>
                <a:lnTo>
                  <a:pt x="1801" y="3032"/>
                </a:lnTo>
                <a:lnTo>
                  <a:pt x="1801" y="3019"/>
                </a:lnTo>
                <a:lnTo>
                  <a:pt x="1801" y="3007"/>
                </a:lnTo>
                <a:lnTo>
                  <a:pt x="1802" y="2994"/>
                </a:lnTo>
                <a:lnTo>
                  <a:pt x="1803" y="2982"/>
                </a:lnTo>
                <a:lnTo>
                  <a:pt x="1805" y="2969"/>
                </a:lnTo>
                <a:lnTo>
                  <a:pt x="1808" y="2957"/>
                </a:lnTo>
                <a:lnTo>
                  <a:pt x="1811" y="2945"/>
                </a:lnTo>
                <a:lnTo>
                  <a:pt x="1815" y="2933"/>
                </a:lnTo>
                <a:lnTo>
                  <a:pt x="1820" y="2921"/>
                </a:lnTo>
                <a:lnTo>
                  <a:pt x="1825" y="2910"/>
                </a:lnTo>
                <a:lnTo>
                  <a:pt x="1830" y="2899"/>
                </a:lnTo>
                <a:lnTo>
                  <a:pt x="1836" y="2887"/>
                </a:lnTo>
                <a:lnTo>
                  <a:pt x="1844" y="2876"/>
                </a:lnTo>
                <a:lnTo>
                  <a:pt x="1851" y="2865"/>
                </a:lnTo>
                <a:lnTo>
                  <a:pt x="1858" y="2855"/>
                </a:lnTo>
                <a:lnTo>
                  <a:pt x="1867" y="2846"/>
                </a:lnTo>
                <a:lnTo>
                  <a:pt x="1876" y="2835"/>
                </a:lnTo>
                <a:lnTo>
                  <a:pt x="2406" y="2306"/>
                </a:lnTo>
                <a:lnTo>
                  <a:pt x="2415" y="2297"/>
                </a:lnTo>
                <a:lnTo>
                  <a:pt x="2426" y="2288"/>
                </a:lnTo>
                <a:lnTo>
                  <a:pt x="2436" y="2280"/>
                </a:lnTo>
                <a:lnTo>
                  <a:pt x="2446" y="2273"/>
                </a:lnTo>
                <a:lnTo>
                  <a:pt x="2457" y="2267"/>
                </a:lnTo>
                <a:lnTo>
                  <a:pt x="2468" y="2260"/>
                </a:lnTo>
                <a:lnTo>
                  <a:pt x="2480" y="2254"/>
                </a:lnTo>
                <a:lnTo>
                  <a:pt x="2491" y="2249"/>
                </a:lnTo>
                <a:lnTo>
                  <a:pt x="2504" y="2245"/>
                </a:lnTo>
                <a:lnTo>
                  <a:pt x="2515" y="2242"/>
                </a:lnTo>
                <a:lnTo>
                  <a:pt x="2527" y="2237"/>
                </a:lnTo>
                <a:lnTo>
                  <a:pt x="2539" y="2235"/>
                </a:lnTo>
                <a:lnTo>
                  <a:pt x="2551" y="2233"/>
                </a:lnTo>
                <a:lnTo>
                  <a:pt x="2564" y="2231"/>
                </a:lnTo>
                <a:lnTo>
                  <a:pt x="2576" y="2231"/>
                </a:lnTo>
                <a:lnTo>
                  <a:pt x="2589" y="2230"/>
                </a:lnTo>
                <a:lnTo>
                  <a:pt x="2601" y="2231"/>
                </a:lnTo>
                <a:lnTo>
                  <a:pt x="2614" y="2231"/>
                </a:lnTo>
                <a:lnTo>
                  <a:pt x="2626" y="2233"/>
                </a:lnTo>
                <a:lnTo>
                  <a:pt x="2639" y="2235"/>
                </a:lnTo>
                <a:lnTo>
                  <a:pt x="2651" y="2237"/>
                </a:lnTo>
                <a:lnTo>
                  <a:pt x="2663" y="2242"/>
                </a:lnTo>
                <a:lnTo>
                  <a:pt x="2675" y="2245"/>
                </a:lnTo>
                <a:lnTo>
                  <a:pt x="2686" y="2249"/>
                </a:lnTo>
                <a:lnTo>
                  <a:pt x="2698" y="2254"/>
                </a:lnTo>
                <a:lnTo>
                  <a:pt x="2709" y="2260"/>
                </a:lnTo>
                <a:lnTo>
                  <a:pt x="2721" y="2267"/>
                </a:lnTo>
                <a:lnTo>
                  <a:pt x="2731" y="2273"/>
                </a:lnTo>
                <a:lnTo>
                  <a:pt x="2743" y="2280"/>
                </a:lnTo>
                <a:lnTo>
                  <a:pt x="2753" y="2288"/>
                </a:lnTo>
                <a:lnTo>
                  <a:pt x="2762" y="2297"/>
                </a:lnTo>
                <a:lnTo>
                  <a:pt x="2772" y="2306"/>
                </a:lnTo>
                <a:lnTo>
                  <a:pt x="2781" y="2315"/>
                </a:lnTo>
                <a:lnTo>
                  <a:pt x="2789" y="2326"/>
                </a:lnTo>
                <a:lnTo>
                  <a:pt x="2798" y="2336"/>
                </a:lnTo>
                <a:lnTo>
                  <a:pt x="2805" y="2347"/>
                </a:lnTo>
                <a:lnTo>
                  <a:pt x="2812" y="2358"/>
                </a:lnTo>
                <a:lnTo>
                  <a:pt x="2818" y="2368"/>
                </a:lnTo>
                <a:lnTo>
                  <a:pt x="2824" y="2380"/>
                </a:lnTo>
                <a:lnTo>
                  <a:pt x="2829" y="2391"/>
                </a:lnTo>
                <a:lnTo>
                  <a:pt x="2833" y="2404"/>
                </a:lnTo>
                <a:lnTo>
                  <a:pt x="2837" y="2415"/>
                </a:lnTo>
                <a:lnTo>
                  <a:pt x="2840" y="2428"/>
                </a:lnTo>
                <a:lnTo>
                  <a:pt x="2843" y="2440"/>
                </a:lnTo>
                <a:lnTo>
                  <a:pt x="2846" y="2452"/>
                </a:lnTo>
                <a:lnTo>
                  <a:pt x="2847" y="2464"/>
                </a:lnTo>
                <a:lnTo>
                  <a:pt x="2848" y="2477"/>
                </a:lnTo>
                <a:lnTo>
                  <a:pt x="2848" y="2489"/>
                </a:lnTo>
                <a:lnTo>
                  <a:pt x="2848" y="2501"/>
                </a:lnTo>
                <a:lnTo>
                  <a:pt x="2847" y="2514"/>
                </a:lnTo>
                <a:lnTo>
                  <a:pt x="2846" y="2526"/>
                </a:lnTo>
                <a:lnTo>
                  <a:pt x="2843" y="2539"/>
                </a:lnTo>
                <a:lnTo>
                  <a:pt x="2840" y="2551"/>
                </a:lnTo>
                <a:lnTo>
                  <a:pt x="2837" y="2563"/>
                </a:lnTo>
                <a:lnTo>
                  <a:pt x="2833" y="2575"/>
                </a:lnTo>
                <a:lnTo>
                  <a:pt x="2829" y="2587"/>
                </a:lnTo>
                <a:lnTo>
                  <a:pt x="2824" y="2598"/>
                </a:lnTo>
                <a:lnTo>
                  <a:pt x="2818" y="2610"/>
                </a:lnTo>
                <a:lnTo>
                  <a:pt x="2812" y="2621"/>
                </a:lnTo>
                <a:lnTo>
                  <a:pt x="2805" y="2631"/>
                </a:lnTo>
                <a:lnTo>
                  <a:pt x="2798" y="2643"/>
                </a:lnTo>
                <a:lnTo>
                  <a:pt x="2789" y="2653"/>
                </a:lnTo>
                <a:lnTo>
                  <a:pt x="2781" y="2663"/>
                </a:lnTo>
                <a:lnTo>
                  <a:pt x="2772" y="2672"/>
                </a:lnTo>
                <a:close/>
                <a:moveTo>
                  <a:pt x="958" y="452"/>
                </a:moveTo>
                <a:lnTo>
                  <a:pt x="441" y="969"/>
                </a:lnTo>
                <a:lnTo>
                  <a:pt x="432" y="978"/>
                </a:lnTo>
                <a:lnTo>
                  <a:pt x="422" y="987"/>
                </a:lnTo>
                <a:lnTo>
                  <a:pt x="411" y="994"/>
                </a:lnTo>
                <a:lnTo>
                  <a:pt x="401" y="1002"/>
                </a:lnTo>
                <a:lnTo>
                  <a:pt x="389" y="1009"/>
                </a:lnTo>
                <a:lnTo>
                  <a:pt x="379" y="1015"/>
                </a:lnTo>
                <a:lnTo>
                  <a:pt x="368" y="1020"/>
                </a:lnTo>
                <a:lnTo>
                  <a:pt x="356" y="1025"/>
                </a:lnTo>
                <a:lnTo>
                  <a:pt x="344" y="1030"/>
                </a:lnTo>
                <a:lnTo>
                  <a:pt x="332" y="1034"/>
                </a:lnTo>
                <a:lnTo>
                  <a:pt x="320" y="1037"/>
                </a:lnTo>
                <a:lnTo>
                  <a:pt x="307" y="1040"/>
                </a:lnTo>
                <a:lnTo>
                  <a:pt x="295" y="1042"/>
                </a:lnTo>
                <a:lnTo>
                  <a:pt x="283" y="1043"/>
                </a:lnTo>
                <a:lnTo>
                  <a:pt x="271" y="1044"/>
                </a:lnTo>
                <a:lnTo>
                  <a:pt x="259" y="1044"/>
                </a:lnTo>
                <a:lnTo>
                  <a:pt x="246" y="1044"/>
                </a:lnTo>
                <a:lnTo>
                  <a:pt x="234" y="1043"/>
                </a:lnTo>
                <a:lnTo>
                  <a:pt x="221" y="1042"/>
                </a:lnTo>
                <a:lnTo>
                  <a:pt x="209" y="1040"/>
                </a:lnTo>
                <a:lnTo>
                  <a:pt x="196" y="1037"/>
                </a:lnTo>
                <a:lnTo>
                  <a:pt x="185" y="1034"/>
                </a:lnTo>
                <a:lnTo>
                  <a:pt x="172" y="1030"/>
                </a:lnTo>
                <a:lnTo>
                  <a:pt x="161" y="1025"/>
                </a:lnTo>
                <a:lnTo>
                  <a:pt x="149" y="1020"/>
                </a:lnTo>
                <a:lnTo>
                  <a:pt x="138" y="1015"/>
                </a:lnTo>
                <a:lnTo>
                  <a:pt x="127" y="1009"/>
                </a:lnTo>
                <a:lnTo>
                  <a:pt x="115" y="1002"/>
                </a:lnTo>
                <a:lnTo>
                  <a:pt x="105" y="994"/>
                </a:lnTo>
                <a:lnTo>
                  <a:pt x="94" y="987"/>
                </a:lnTo>
                <a:lnTo>
                  <a:pt x="85" y="978"/>
                </a:lnTo>
                <a:lnTo>
                  <a:pt x="75" y="969"/>
                </a:lnTo>
                <a:lnTo>
                  <a:pt x="66" y="959"/>
                </a:lnTo>
                <a:lnTo>
                  <a:pt x="57" y="950"/>
                </a:lnTo>
                <a:lnTo>
                  <a:pt x="50" y="939"/>
                </a:lnTo>
                <a:lnTo>
                  <a:pt x="42" y="929"/>
                </a:lnTo>
                <a:lnTo>
                  <a:pt x="35" y="917"/>
                </a:lnTo>
                <a:lnTo>
                  <a:pt x="29" y="906"/>
                </a:lnTo>
                <a:lnTo>
                  <a:pt x="24" y="896"/>
                </a:lnTo>
                <a:lnTo>
                  <a:pt x="18" y="883"/>
                </a:lnTo>
                <a:lnTo>
                  <a:pt x="14" y="872"/>
                </a:lnTo>
                <a:lnTo>
                  <a:pt x="10" y="859"/>
                </a:lnTo>
                <a:lnTo>
                  <a:pt x="7" y="848"/>
                </a:lnTo>
                <a:lnTo>
                  <a:pt x="4" y="835"/>
                </a:lnTo>
                <a:lnTo>
                  <a:pt x="2" y="823"/>
                </a:lnTo>
                <a:lnTo>
                  <a:pt x="1" y="810"/>
                </a:lnTo>
                <a:lnTo>
                  <a:pt x="0" y="798"/>
                </a:lnTo>
                <a:lnTo>
                  <a:pt x="0" y="785"/>
                </a:lnTo>
                <a:lnTo>
                  <a:pt x="0" y="773"/>
                </a:lnTo>
                <a:lnTo>
                  <a:pt x="1" y="760"/>
                </a:lnTo>
                <a:lnTo>
                  <a:pt x="2" y="749"/>
                </a:lnTo>
                <a:lnTo>
                  <a:pt x="4" y="737"/>
                </a:lnTo>
                <a:lnTo>
                  <a:pt x="7" y="724"/>
                </a:lnTo>
                <a:lnTo>
                  <a:pt x="10" y="712"/>
                </a:lnTo>
                <a:lnTo>
                  <a:pt x="14" y="700"/>
                </a:lnTo>
                <a:lnTo>
                  <a:pt x="18" y="689"/>
                </a:lnTo>
                <a:lnTo>
                  <a:pt x="24" y="676"/>
                </a:lnTo>
                <a:lnTo>
                  <a:pt x="29" y="665"/>
                </a:lnTo>
                <a:lnTo>
                  <a:pt x="35" y="654"/>
                </a:lnTo>
                <a:lnTo>
                  <a:pt x="42" y="643"/>
                </a:lnTo>
                <a:lnTo>
                  <a:pt x="50" y="633"/>
                </a:lnTo>
                <a:lnTo>
                  <a:pt x="57" y="622"/>
                </a:lnTo>
                <a:lnTo>
                  <a:pt x="66" y="612"/>
                </a:lnTo>
                <a:lnTo>
                  <a:pt x="75" y="602"/>
                </a:lnTo>
                <a:lnTo>
                  <a:pt x="592" y="86"/>
                </a:lnTo>
                <a:lnTo>
                  <a:pt x="602" y="76"/>
                </a:lnTo>
                <a:lnTo>
                  <a:pt x="612" y="68"/>
                </a:lnTo>
                <a:lnTo>
                  <a:pt x="622" y="60"/>
                </a:lnTo>
                <a:lnTo>
                  <a:pt x="633" y="53"/>
                </a:lnTo>
                <a:lnTo>
                  <a:pt x="643" y="45"/>
                </a:lnTo>
                <a:lnTo>
                  <a:pt x="655" y="39"/>
                </a:lnTo>
                <a:lnTo>
                  <a:pt x="666" y="34"/>
                </a:lnTo>
                <a:lnTo>
                  <a:pt x="677" y="29"/>
                </a:lnTo>
                <a:lnTo>
                  <a:pt x="690" y="25"/>
                </a:lnTo>
                <a:lnTo>
                  <a:pt x="701" y="20"/>
                </a:lnTo>
                <a:lnTo>
                  <a:pt x="714" y="17"/>
                </a:lnTo>
                <a:lnTo>
                  <a:pt x="725" y="15"/>
                </a:lnTo>
                <a:lnTo>
                  <a:pt x="738" y="13"/>
                </a:lnTo>
                <a:lnTo>
                  <a:pt x="750" y="11"/>
                </a:lnTo>
                <a:lnTo>
                  <a:pt x="763" y="10"/>
                </a:lnTo>
                <a:lnTo>
                  <a:pt x="775" y="10"/>
                </a:lnTo>
                <a:lnTo>
                  <a:pt x="788" y="10"/>
                </a:lnTo>
                <a:lnTo>
                  <a:pt x="800" y="11"/>
                </a:lnTo>
                <a:lnTo>
                  <a:pt x="812" y="13"/>
                </a:lnTo>
                <a:lnTo>
                  <a:pt x="825" y="15"/>
                </a:lnTo>
                <a:lnTo>
                  <a:pt x="837" y="17"/>
                </a:lnTo>
                <a:lnTo>
                  <a:pt x="849" y="20"/>
                </a:lnTo>
                <a:lnTo>
                  <a:pt x="861" y="25"/>
                </a:lnTo>
                <a:lnTo>
                  <a:pt x="873" y="29"/>
                </a:lnTo>
                <a:lnTo>
                  <a:pt x="884" y="34"/>
                </a:lnTo>
                <a:lnTo>
                  <a:pt x="896" y="39"/>
                </a:lnTo>
                <a:lnTo>
                  <a:pt x="907" y="45"/>
                </a:lnTo>
                <a:lnTo>
                  <a:pt x="917" y="53"/>
                </a:lnTo>
                <a:lnTo>
                  <a:pt x="929" y="60"/>
                </a:lnTo>
                <a:lnTo>
                  <a:pt x="939" y="68"/>
                </a:lnTo>
                <a:lnTo>
                  <a:pt x="949" y="76"/>
                </a:lnTo>
                <a:lnTo>
                  <a:pt x="958" y="86"/>
                </a:lnTo>
                <a:lnTo>
                  <a:pt x="967" y="95"/>
                </a:lnTo>
                <a:lnTo>
                  <a:pt x="976" y="106"/>
                </a:lnTo>
                <a:lnTo>
                  <a:pt x="984" y="115"/>
                </a:lnTo>
                <a:lnTo>
                  <a:pt x="991" y="126"/>
                </a:lnTo>
                <a:lnTo>
                  <a:pt x="999" y="137"/>
                </a:lnTo>
                <a:lnTo>
                  <a:pt x="1005" y="148"/>
                </a:lnTo>
                <a:lnTo>
                  <a:pt x="1010" y="160"/>
                </a:lnTo>
                <a:lnTo>
                  <a:pt x="1015" y="171"/>
                </a:lnTo>
                <a:lnTo>
                  <a:pt x="1019" y="183"/>
                </a:lnTo>
                <a:lnTo>
                  <a:pt x="1023" y="195"/>
                </a:lnTo>
                <a:lnTo>
                  <a:pt x="1027" y="207"/>
                </a:lnTo>
                <a:lnTo>
                  <a:pt x="1030" y="219"/>
                </a:lnTo>
                <a:lnTo>
                  <a:pt x="1032" y="231"/>
                </a:lnTo>
                <a:lnTo>
                  <a:pt x="1033" y="244"/>
                </a:lnTo>
                <a:lnTo>
                  <a:pt x="1034" y="256"/>
                </a:lnTo>
                <a:lnTo>
                  <a:pt x="1034" y="269"/>
                </a:lnTo>
                <a:lnTo>
                  <a:pt x="1034" y="281"/>
                </a:lnTo>
                <a:lnTo>
                  <a:pt x="1033" y="294"/>
                </a:lnTo>
                <a:lnTo>
                  <a:pt x="1032" y="306"/>
                </a:lnTo>
                <a:lnTo>
                  <a:pt x="1030" y="319"/>
                </a:lnTo>
                <a:lnTo>
                  <a:pt x="1027" y="330"/>
                </a:lnTo>
                <a:lnTo>
                  <a:pt x="1023" y="343"/>
                </a:lnTo>
                <a:lnTo>
                  <a:pt x="1019" y="354"/>
                </a:lnTo>
                <a:lnTo>
                  <a:pt x="1015" y="366"/>
                </a:lnTo>
                <a:lnTo>
                  <a:pt x="1010" y="378"/>
                </a:lnTo>
                <a:lnTo>
                  <a:pt x="1005" y="389"/>
                </a:lnTo>
                <a:lnTo>
                  <a:pt x="999" y="401"/>
                </a:lnTo>
                <a:lnTo>
                  <a:pt x="991" y="411"/>
                </a:lnTo>
                <a:lnTo>
                  <a:pt x="984" y="422"/>
                </a:lnTo>
                <a:lnTo>
                  <a:pt x="976" y="432"/>
                </a:lnTo>
                <a:lnTo>
                  <a:pt x="967" y="442"/>
                </a:lnTo>
                <a:lnTo>
                  <a:pt x="958" y="452"/>
                </a:lnTo>
                <a:close/>
                <a:moveTo>
                  <a:pt x="1775" y="441"/>
                </a:moveTo>
                <a:lnTo>
                  <a:pt x="511" y="1706"/>
                </a:lnTo>
                <a:lnTo>
                  <a:pt x="501" y="1716"/>
                </a:lnTo>
                <a:lnTo>
                  <a:pt x="491" y="1724"/>
                </a:lnTo>
                <a:lnTo>
                  <a:pt x="481" y="1732"/>
                </a:lnTo>
                <a:lnTo>
                  <a:pt x="471" y="1740"/>
                </a:lnTo>
                <a:lnTo>
                  <a:pt x="459" y="1746"/>
                </a:lnTo>
                <a:lnTo>
                  <a:pt x="449" y="1752"/>
                </a:lnTo>
                <a:lnTo>
                  <a:pt x="437" y="1758"/>
                </a:lnTo>
                <a:lnTo>
                  <a:pt x="425" y="1763"/>
                </a:lnTo>
                <a:lnTo>
                  <a:pt x="413" y="1768"/>
                </a:lnTo>
                <a:lnTo>
                  <a:pt x="402" y="1771"/>
                </a:lnTo>
                <a:lnTo>
                  <a:pt x="389" y="1775"/>
                </a:lnTo>
                <a:lnTo>
                  <a:pt x="377" y="1777"/>
                </a:lnTo>
                <a:lnTo>
                  <a:pt x="365" y="1779"/>
                </a:lnTo>
                <a:lnTo>
                  <a:pt x="352" y="1781"/>
                </a:lnTo>
                <a:lnTo>
                  <a:pt x="340" y="1781"/>
                </a:lnTo>
                <a:lnTo>
                  <a:pt x="328" y="1782"/>
                </a:lnTo>
                <a:lnTo>
                  <a:pt x="316" y="1781"/>
                </a:lnTo>
                <a:lnTo>
                  <a:pt x="303" y="1781"/>
                </a:lnTo>
                <a:lnTo>
                  <a:pt x="291" y="1779"/>
                </a:lnTo>
                <a:lnTo>
                  <a:pt x="278" y="1777"/>
                </a:lnTo>
                <a:lnTo>
                  <a:pt x="266" y="1775"/>
                </a:lnTo>
                <a:lnTo>
                  <a:pt x="253" y="1771"/>
                </a:lnTo>
                <a:lnTo>
                  <a:pt x="242" y="1768"/>
                </a:lnTo>
                <a:lnTo>
                  <a:pt x="230" y="1763"/>
                </a:lnTo>
                <a:lnTo>
                  <a:pt x="218" y="1758"/>
                </a:lnTo>
                <a:lnTo>
                  <a:pt x="207" y="1752"/>
                </a:lnTo>
                <a:lnTo>
                  <a:pt x="196" y="1746"/>
                </a:lnTo>
                <a:lnTo>
                  <a:pt x="185" y="1740"/>
                </a:lnTo>
                <a:lnTo>
                  <a:pt x="174" y="1732"/>
                </a:lnTo>
                <a:lnTo>
                  <a:pt x="164" y="1724"/>
                </a:lnTo>
                <a:lnTo>
                  <a:pt x="155" y="1716"/>
                </a:lnTo>
                <a:lnTo>
                  <a:pt x="144" y="1706"/>
                </a:lnTo>
                <a:lnTo>
                  <a:pt x="135" y="1697"/>
                </a:lnTo>
                <a:lnTo>
                  <a:pt x="127" y="1687"/>
                </a:lnTo>
                <a:lnTo>
                  <a:pt x="119" y="1676"/>
                </a:lnTo>
                <a:lnTo>
                  <a:pt x="111" y="1666"/>
                </a:lnTo>
                <a:lnTo>
                  <a:pt x="105" y="1655"/>
                </a:lnTo>
                <a:lnTo>
                  <a:pt x="98" y="1644"/>
                </a:lnTo>
                <a:lnTo>
                  <a:pt x="93" y="1633"/>
                </a:lnTo>
                <a:lnTo>
                  <a:pt x="88" y="1621"/>
                </a:lnTo>
                <a:lnTo>
                  <a:pt x="83" y="1609"/>
                </a:lnTo>
                <a:lnTo>
                  <a:pt x="80" y="1597"/>
                </a:lnTo>
                <a:lnTo>
                  <a:pt x="77" y="1585"/>
                </a:lnTo>
                <a:lnTo>
                  <a:pt x="74" y="1572"/>
                </a:lnTo>
                <a:lnTo>
                  <a:pt x="71" y="1561"/>
                </a:lnTo>
                <a:lnTo>
                  <a:pt x="70" y="1548"/>
                </a:lnTo>
                <a:lnTo>
                  <a:pt x="69" y="1536"/>
                </a:lnTo>
                <a:lnTo>
                  <a:pt x="69" y="1523"/>
                </a:lnTo>
                <a:lnTo>
                  <a:pt x="69" y="1511"/>
                </a:lnTo>
                <a:lnTo>
                  <a:pt x="70" y="1498"/>
                </a:lnTo>
                <a:lnTo>
                  <a:pt x="71" y="1486"/>
                </a:lnTo>
                <a:lnTo>
                  <a:pt x="74" y="1473"/>
                </a:lnTo>
                <a:lnTo>
                  <a:pt x="77" y="1461"/>
                </a:lnTo>
                <a:lnTo>
                  <a:pt x="80" y="1450"/>
                </a:lnTo>
                <a:lnTo>
                  <a:pt x="83" y="1437"/>
                </a:lnTo>
                <a:lnTo>
                  <a:pt x="88" y="1426"/>
                </a:lnTo>
                <a:lnTo>
                  <a:pt x="93" y="1414"/>
                </a:lnTo>
                <a:lnTo>
                  <a:pt x="98" y="1403"/>
                </a:lnTo>
                <a:lnTo>
                  <a:pt x="105" y="1391"/>
                </a:lnTo>
                <a:lnTo>
                  <a:pt x="111" y="1381"/>
                </a:lnTo>
                <a:lnTo>
                  <a:pt x="119" y="1370"/>
                </a:lnTo>
                <a:lnTo>
                  <a:pt x="127" y="1359"/>
                </a:lnTo>
                <a:lnTo>
                  <a:pt x="135" y="1350"/>
                </a:lnTo>
                <a:lnTo>
                  <a:pt x="144" y="1340"/>
                </a:lnTo>
                <a:lnTo>
                  <a:pt x="1409" y="75"/>
                </a:lnTo>
                <a:lnTo>
                  <a:pt x="1418" y="66"/>
                </a:lnTo>
                <a:lnTo>
                  <a:pt x="1429" y="58"/>
                </a:lnTo>
                <a:lnTo>
                  <a:pt x="1439" y="49"/>
                </a:lnTo>
                <a:lnTo>
                  <a:pt x="1450" y="42"/>
                </a:lnTo>
                <a:lnTo>
                  <a:pt x="1460" y="36"/>
                </a:lnTo>
                <a:lnTo>
                  <a:pt x="1471" y="30"/>
                </a:lnTo>
                <a:lnTo>
                  <a:pt x="1483" y="23"/>
                </a:lnTo>
                <a:lnTo>
                  <a:pt x="1494" y="19"/>
                </a:lnTo>
                <a:lnTo>
                  <a:pt x="1507" y="14"/>
                </a:lnTo>
                <a:lnTo>
                  <a:pt x="1518" y="11"/>
                </a:lnTo>
                <a:lnTo>
                  <a:pt x="1531" y="7"/>
                </a:lnTo>
                <a:lnTo>
                  <a:pt x="1542" y="5"/>
                </a:lnTo>
                <a:lnTo>
                  <a:pt x="1555" y="3"/>
                </a:lnTo>
                <a:lnTo>
                  <a:pt x="1567" y="2"/>
                </a:lnTo>
                <a:lnTo>
                  <a:pt x="1580" y="1"/>
                </a:lnTo>
                <a:lnTo>
                  <a:pt x="1592" y="0"/>
                </a:lnTo>
                <a:lnTo>
                  <a:pt x="1605" y="1"/>
                </a:lnTo>
                <a:lnTo>
                  <a:pt x="1617" y="2"/>
                </a:lnTo>
                <a:lnTo>
                  <a:pt x="1629" y="3"/>
                </a:lnTo>
                <a:lnTo>
                  <a:pt x="1642" y="5"/>
                </a:lnTo>
                <a:lnTo>
                  <a:pt x="1654" y="7"/>
                </a:lnTo>
                <a:lnTo>
                  <a:pt x="1666" y="11"/>
                </a:lnTo>
                <a:lnTo>
                  <a:pt x="1678" y="14"/>
                </a:lnTo>
                <a:lnTo>
                  <a:pt x="1690" y="19"/>
                </a:lnTo>
                <a:lnTo>
                  <a:pt x="1701" y="23"/>
                </a:lnTo>
                <a:lnTo>
                  <a:pt x="1713" y="30"/>
                </a:lnTo>
                <a:lnTo>
                  <a:pt x="1724" y="36"/>
                </a:lnTo>
                <a:lnTo>
                  <a:pt x="1734" y="42"/>
                </a:lnTo>
                <a:lnTo>
                  <a:pt x="1746" y="49"/>
                </a:lnTo>
                <a:lnTo>
                  <a:pt x="1755" y="58"/>
                </a:lnTo>
                <a:lnTo>
                  <a:pt x="1766" y="66"/>
                </a:lnTo>
                <a:lnTo>
                  <a:pt x="1775" y="75"/>
                </a:lnTo>
                <a:lnTo>
                  <a:pt x="1784" y="85"/>
                </a:lnTo>
                <a:lnTo>
                  <a:pt x="1793" y="95"/>
                </a:lnTo>
                <a:lnTo>
                  <a:pt x="1801" y="106"/>
                </a:lnTo>
                <a:lnTo>
                  <a:pt x="1808" y="116"/>
                </a:lnTo>
                <a:lnTo>
                  <a:pt x="1815" y="127"/>
                </a:lnTo>
                <a:lnTo>
                  <a:pt x="1822" y="138"/>
                </a:lnTo>
                <a:lnTo>
                  <a:pt x="1827" y="149"/>
                </a:lnTo>
                <a:lnTo>
                  <a:pt x="1832" y="161"/>
                </a:lnTo>
                <a:lnTo>
                  <a:pt x="1836" y="173"/>
                </a:lnTo>
                <a:lnTo>
                  <a:pt x="1840" y="185"/>
                </a:lnTo>
                <a:lnTo>
                  <a:pt x="1844" y="197"/>
                </a:lnTo>
                <a:lnTo>
                  <a:pt x="1847" y="210"/>
                </a:lnTo>
                <a:lnTo>
                  <a:pt x="1848" y="221"/>
                </a:lnTo>
                <a:lnTo>
                  <a:pt x="1850" y="233"/>
                </a:lnTo>
                <a:lnTo>
                  <a:pt x="1851" y="246"/>
                </a:lnTo>
                <a:lnTo>
                  <a:pt x="1851" y="258"/>
                </a:lnTo>
                <a:lnTo>
                  <a:pt x="1851" y="271"/>
                </a:lnTo>
                <a:lnTo>
                  <a:pt x="1850" y="283"/>
                </a:lnTo>
                <a:lnTo>
                  <a:pt x="1848" y="296"/>
                </a:lnTo>
                <a:lnTo>
                  <a:pt x="1847" y="308"/>
                </a:lnTo>
                <a:lnTo>
                  <a:pt x="1844" y="321"/>
                </a:lnTo>
                <a:lnTo>
                  <a:pt x="1840" y="332"/>
                </a:lnTo>
                <a:lnTo>
                  <a:pt x="1836" y="345"/>
                </a:lnTo>
                <a:lnTo>
                  <a:pt x="1832" y="356"/>
                </a:lnTo>
                <a:lnTo>
                  <a:pt x="1827" y="368"/>
                </a:lnTo>
                <a:lnTo>
                  <a:pt x="1822" y="379"/>
                </a:lnTo>
                <a:lnTo>
                  <a:pt x="1815" y="390"/>
                </a:lnTo>
                <a:lnTo>
                  <a:pt x="1808" y="402"/>
                </a:lnTo>
                <a:lnTo>
                  <a:pt x="1801" y="412"/>
                </a:lnTo>
                <a:lnTo>
                  <a:pt x="1793" y="423"/>
                </a:lnTo>
                <a:lnTo>
                  <a:pt x="1784" y="432"/>
                </a:lnTo>
                <a:lnTo>
                  <a:pt x="1775" y="441"/>
                </a:lnTo>
                <a:close/>
                <a:moveTo>
                  <a:pt x="2482" y="542"/>
                </a:moveTo>
                <a:lnTo>
                  <a:pt x="499" y="2525"/>
                </a:lnTo>
                <a:lnTo>
                  <a:pt x="489" y="2535"/>
                </a:lnTo>
                <a:lnTo>
                  <a:pt x="479" y="2543"/>
                </a:lnTo>
                <a:lnTo>
                  <a:pt x="468" y="2550"/>
                </a:lnTo>
                <a:lnTo>
                  <a:pt x="458" y="2559"/>
                </a:lnTo>
                <a:lnTo>
                  <a:pt x="448" y="2565"/>
                </a:lnTo>
                <a:lnTo>
                  <a:pt x="436" y="2571"/>
                </a:lnTo>
                <a:lnTo>
                  <a:pt x="425" y="2576"/>
                </a:lnTo>
                <a:lnTo>
                  <a:pt x="413" y="2582"/>
                </a:lnTo>
                <a:lnTo>
                  <a:pt x="402" y="2587"/>
                </a:lnTo>
                <a:lnTo>
                  <a:pt x="389" y="2590"/>
                </a:lnTo>
                <a:lnTo>
                  <a:pt x="377" y="2593"/>
                </a:lnTo>
                <a:lnTo>
                  <a:pt x="366" y="2596"/>
                </a:lnTo>
                <a:lnTo>
                  <a:pt x="353" y="2598"/>
                </a:lnTo>
                <a:lnTo>
                  <a:pt x="341" y="2599"/>
                </a:lnTo>
                <a:lnTo>
                  <a:pt x="328" y="2600"/>
                </a:lnTo>
                <a:lnTo>
                  <a:pt x="316" y="2600"/>
                </a:lnTo>
                <a:lnTo>
                  <a:pt x="303" y="2600"/>
                </a:lnTo>
                <a:lnTo>
                  <a:pt x="291" y="2599"/>
                </a:lnTo>
                <a:lnTo>
                  <a:pt x="278" y="2598"/>
                </a:lnTo>
                <a:lnTo>
                  <a:pt x="266" y="2596"/>
                </a:lnTo>
                <a:lnTo>
                  <a:pt x="254" y="2593"/>
                </a:lnTo>
                <a:lnTo>
                  <a:pt x="242" y="2590"/>
                </a:lnTo>
                <a:lnTo>
                  <a:pt x="229" y="2587"/>
                </a:lnTo>
                <a:lnTo>
                  <a:pt x="218" y="2582"/>
                </a:lnTo>
                <a:lnTo>
                  <a:pt x="207" y="2576"/>
                </a:lnTo>
                <a:lnTo>
                  <a:pt x="195" y="2571"/>
                </a:lnTo>
                <a:lnTo>
                  <a:pt x="184" y="2565"/>
                </a:lnTo>
                <a:lnTo>
                  <a:pt x="173" y="2559"/>
                </a:lnTo>
                <a:lnTo>
                  <a:pt x="163" y="2550"/>
                </a:lnTo>
                <a:lnTo>
                  <a:pt x="152" y="2543"/>
                </a:lnTo>
                <a:lnTo>
                  <a:pt x="142" y="2535"/>
                </a:lnTo>
                <a:lnTo>
                  <a:pt x="133" y="2525"/>
                </a:lnTo>
                <a:lnTo>
                  <a:pt x="123" y="2515"/>
                </a:lnTo>
                <a:lnTo>
                  <a:pt x="115" y="2506"/>
                </a:lnTo>
                <a:lnTo>
                  <a:pt x="107" y="2495"/>
                </a:lnTo>
                <a:lnTo>
                  <a:pt x="99" y="2485"/>
                </a:lnTo>
                <a:lnTo>
                  <a:pt x="92" y="2473"/>
                </a:lnTo>
                <a:lnTo>
                  <a:pt x="87" y="2462"/>
                </a:lnTo>
                <a:lnTo>
                  <a:pt x="81" y="2452"/>
                </a:lnTo>
                <a:lnTo>
                  <a:pt x="76" y="2439"/>
                </a:lnTo>
                <a:lnTo>
                  <a:pt x="71" y="2428"/>
                </a:lnTo>
                <a:lnTo>
                  <a:pt x="67" y="2416"/>
                </a:lnTo>
                <a:lnTo>
                  <a:pt x="64" y="2404"/>
                </a:lnTo>
                <a:lnTo>
                  <a:pt x="62" y="2391"/>
                </a:lnTo>
                <a:lnTo>
                  <a:pt x="60" y="2379"/>
                </a:lnTo>
                <a:lnTo>
                  <a:pt x="58" y="2366"/>
                </a:lnTo>
                <a:lnTo>
                  <a:pt x="57" y="2354"/>
                </a:lnTo>
                <a:lnTo>
                  <a:pt x="57" y="2341"/>
                </a:lnTo>
                <a:lnTo>
                  <a:pt x="57" y="2329"/>
                </a:lnTo>
                <a:lnTo>
                  <a:pt x="58" y="2318"/>
                </a:lnTo>
                <a:lnTo>
                  <a:pt x="60" y="2305"/>
                </a:lnTo>
                <a:lnTo>
                  <a:pt x="62" y="2293"/>
                </a:lnTo>
                <a:lnTo>
                  <a:pt x="64" y="2280"/>
                </a:lnTo>
                <a:lnTo>
                  <a:pt x="67" y="2268"/>
                </a:lnTo>
                <a:lnTo>
                  <a:pt x="71" y="2256"/>
                </a:lnTo>
                <a:lnTo>
                  <a:pt x="76" y="2245"/>
                </a:lnTo>
                <a:lnTo>
                  <a:pt x="81" y="2232"/>
                </a:lnTo>
                <a:lnTo>
                  <a:pt x="87" y="2221"/>
                </a:lnTo>
                <a:lnTo>
                  <a:pt x="92" y="2210"/>
                </a:lnTo>
                <a:lnTo>
                  <a:pt x="99" y="2199"/>
                </a:lnTo>
                <a:lnTo>
                  <a:pt x="107" y="2189"/>
                </a:lnTo>
                <a:lnTo>
                  <a:pt x="115" y="2178"/>
                </a:lnTo>
                <a:lnTo>
                  <a:pt x="123" y="2169"/>
                </a:lnTo>
                <a:lnTo>
                  <a:pt x="133" y="2158"/>
                </a:lnTo>
                <a:lnTo>
                  <a:pt x="2116" y="175"/>
                </a:lnTo>
                <a:lnTo>
                  <a:pt x="2125" y="167"/>
                </a:lnTo>
                <a:lnTo>
                  <a:pt x="2136" y="158"/>
                </a:lnTo>
                <a:lnTo>
                  <a:pt x="2146" y="150"/>
                </a:lnTo>
                <a:lnTo>
                  <a:pt x="2156" y="143"/>
                </a:lnTo>
                <a:lnTo>
                  <a:pt x="2167" y="136"/>
                </a:lnTo>
                <a:lnTo>
                  <a:pt x="2178" y="130"/>
                </a:lnTo>
                <a:lnTo>
                  <a:pt x="2190" y="124"/>
                </a:lnTo>
                <a:lnTo>
                  <a:pt x="2201" y="119"/>
                </a:lnTo>
                <a:lnTo>
                  <a:pt x="2214" y="115"/>
                </a:lnTo>
                <a:lnTo>
                  <a:pt x="2225" y="111"/>
                </a:lnTo>
                <a:lnTo>
                  <a:pt x="2237" y="108"/>
                </a:lnTo>
                <a:lnTo>
                  <a:pt x="2249" y="105"/>
                </a:lnTo>
                <a:lnTo>
                  <a:pt x="2261" y="102"/>
                </a:lnTo>
                <a:lnTo>
                  <a:pt x="2274" y="101"/>
                </a:lnTo>
                <a:lnTo>
                  <a:pt x="2286" y="100"/>
                </a:lnTo>
                <a:lnTo>
                  <a:pt x="2299" y="100"/>
                </a:lnTo>
                <a:lnTo>
                  <a:pt x="2311" y="100"/>
                </a:lnTo>
                <a:lnTo>
                  <a:pt x="2324" y="101"/>
                </a:lnTo>
                <a:lnTo>
                  <a:pt x="2336" y="102"/>
                </a:lnTo>
                <a:lnTo>
                  <a:pt x="2349" y="105"/>
                </a:lnTo>
                <a:lnTo>
                  <a:pt x="2360" y="108"/>
                </a:lnTo>
                <a:lnTo>
                  <a:pt x="2373" y="111"/>
                </a:lnTo>
                <a:lnTo>
                  <a:pt x="2385" y="115"/>
                </a:lnTo>
                <a:lnTo>
                  <a:pt x="2397" y="119"/>
                </a:lnTo>
                <a:lnTo>
                  <a:pt x="2408" y="124"/>
                </a:lnTo>
                <a:lnTo>
                  <a:pt x="2419" y="130"/>
                </a:lnTo>
                <a:lnTo>
                  <a:pt x="2431" y="136"/>
                </a:lnTo>
                <a:lnTo>
                  <a:pt x="2441" y="143"/>
                </a:lnTo>
                <a:lnTo>
                  <a:pt x="2453" y="150"/>
                </a:lnTo>
                <a:lnTo>
                  <a:pt x="2462" y="158"/>
                </a:lnTo>
                <a:lnTo>
                  <a:pt x="2472" y="167"/>
                </a:lnTo>
                <a:lnTo>
                  <a:pt x="2482" y="175"/>
                </a:lnTo>
                <a:lnTo>
                  <a:pt x="2491" y="186"/>
                </a:lnTo>
                <a:lnTo>
                  <a:pt x="2499" y="195"/>
                </a:lnTo>
                <a:lnTo>
                  <a:pt x="2508" y="205"/>
                </a:lnTo>
                <a:lnTo>
                  <a:pt x="2515" y="216"/>
                </a:lnTo>
                <a:lnTo>
                  <a:pt x="2522" y="227"/>
                </a:lnTo>
                <a:lnTo>
                  <a:pt x="2529" y="239"/>
                </a:lnTo>
                <a:lnTo>
                  <a:pt x="2534" y="250"/>
                </a:lnTo>
                <a:lnTo>
                  <a:pt x="2539" y="262"/>
                </a:lnTo>
                <a:lnTo>
                  <a:pt x="2543" y="273"/>
                </a:lnTo>
                <a:lnTo>
                  <a:pt x="2547" y="285"/>
                </a:lnTo>
                <a:lnTo>
                  <a:pt x="2550" y="297"/>
                </a:lnTo>
                <a:lnTo>
                  <a:pt x="2553" y="309"/>
                </a:lnTo>
                <a:lnTo>
                  <a:pt x="2554" y="322"/>
                </a:lnTo>
                <a:lnTo>
                  <a:pt x="2557" y="334"/>
                </a:lnTo>
                <a:lnTo>
                  <a:pt x="2558" y="347"/>
                </a:lnTo>
                <a:lnTo>
                  <a:pt x="2558" y="359"/>
                </a:lnTo>
                <a:lnTo>
                  <a:pt x="2558" y="372"/>
                </a:lnTo>
                <a:lnTo>
                  <a:pt x="2557" y="383"/>
                </a:lnTo>
                <a:lnTo>
                  <a:pt x="2554" y="396"/>
                </a:lnTo>
                <a:lnTo>
                  <a:pt x="2553" y="408"/>
                </a:lnTo>
                <a:lnTo>
                  <a:pt x="2550" y="421"/>
                </a:lnTo>
                <a:lnTo>
                  <a:pt x="2547" y="433"/>
                </a:lnTo>
                <a:lnTo>
                  <a:pt x="2543" y="444"/>
                </a:lnTo>
                <a:lnTo>
                  <a:pt x="2539" y="456"/>
                </a:lnTo>
                <a:lnTo>
                  <a:pt x="2534" y="468"/>
                </a:lnTo>
                <a:lnTo>
                  <a:pt x="2529" y="480"/>
                </a:lnTo>
                <a:lnTo>
                  <a:pt x="2522" y="490"/>
                </a:lnTo>
                <a:lnTo>
                  <a:pt x="2515" y="502"/>
                </a:lnTo>
                <a:lnTo>
                  <a:pt x="2508" y="512"/>
                </a:lnTo>
                <a:lnTo>
                  <a:pt x="2499" y="522"/>
                </a:lnTo>
                <a:lnTo>
                  <a:pt x="2491" y="533"/>
                </a:lnTo>
                <a:lnTo>
                  <a:pt x="2482" y="542"/>
                </a:lnTo>
                <a:close/>
                <a:moveTo>
                  <a:pt x="2886" y="945"/>
                </a:moveTo>
                <a:lnTo>
                  <a:pt x="902" y="2929"/>
                </a:lnTo>
                <a:lnTo>
                  <a:pt x="893" y="2938"/>
                </a:lnTo>
                <a:lnTo>
                  <a:pt x="883" y="2946"/>
                </a:lnTo>
                <a:lnTo>
                  <a:pt x="873" y="2955"/>
                </a:lnTo>
                <a:lnTo>
                  <a:pt x="861" y="2962"/>
                </a:lnTo>
                <a:lnTo>
                  <a:pt x="851" y="2968"/>
                </a:lnTo>
                <a:lnTo>
                  <a:pt x="840" y="2974"/>
                </a:lnTo>
                <a:lnTo>
                  <a:pt x="828" y="2981"/>
                </a:lnTo>
                <a:lnTo>
                  <a:pt x="817" y="2985"/>
                </a:lnTo>
                <a:lnTo>
                  <a:pt x="805" y="2990"/>
                </a:lnTo>
                <a:lnTo>
                  <a:pt x="793" y="2993"/>
                </a:lnTo>
                <a:lnTo>
                  <a:pt x="781" y="2996"/>
                </a:lnTo>
                <a:lnTo>
                  <a:pt x="769" y="2999"/>
                </a:lnTo>
                <a:lnTo>
                  <a:pt x="756" y="3001"/>
                </a:lnTo>
                <a:lnTo>
                  <a:pt x="744" y="3003"/>
                </a:lnTo>
                <a:lnTo>
                  <a:pt x="731" y="3004"/>
                </a:lnTo>
                <a:lnTo>
                  <a:pt x="719" y="3004"/>
                </a:lnTo>
                <a:lnTo>
                  <a:pt x="706" y="3004"/>
                </a:lnTo>
                <a:lnTo>
                  <a:pt x="694" y="3003"/>
                </a:lnTo>
                <a:lnTo>
                  <a:pt x="682" y="3001"/>
                </a:lnTo>
                <a:lnTo>
                  <a:pt x="670" y="2999"/>
                </a:lnTo>
                <a:lnTo>
                  <a:pt x="658" y="2996"/>
                </a:lnTo>
                <a:lnTo>
                  <a:pt x="645" y="2993"/>
                </a:lnTo>
                <a:lnTo>
                  <a:pt x="634" y="2990"/>
                </a:lnTo>
                <a:lnTo>
                  <a:pt x="621" y="2985"/>
                </a:lnTo>
                <a:lnTo>
                  <a:pt x="610" y="2981"/>
                </a:lnTo>
                <a:lnTo>
                  <a:pt x="598" y="2974"/>
                </a:lnTo>
                <a:lnTo>
                  <a:pt x="587" y="2968"/>
                </a:lnTo>
                <a:lnTo>
                  <a:pt x="577" y="2962"/>
                </a:lnTo>
                <a:lnTo>
                  <a:pt x="566" y="2955"/>
                </a:lnTo>
                <a:lnTo>
                  <a:pt x="556" y="2946"/>
                </a:lnTo>
                <a:lnTo>
                  <a:pt x="545" y="2938"/>
                </a:lnTo>
                <a:lnTo>
                  <a:pt x="536" y="2929"/>
                </a:lnTo>
                <a:lnTo>
                  <a:pt x="527" y="2919"/>
                </a:lnTo>
                <a:lnTo>
                  <a:pt x="518" y="2909"/>
                </a:lnTo>
                <a:lnTo>
                  <a:pt x="510" y="2899"/>
                </a:lnTo>
                <a:lnTo>
                  <a:pt x="503" y="2888"/>
                </a:lnTo>
                <a:lnTo>
                  <a:pt x="497" y="2877"/>
                </a:lnTo>
                <a:lnTo>
                  <a:pt x="490" y="2866"/>
                </a:lnTo>
                <a:lnTo>
                  <a:pt x="484" y="2855"/>
                </a:lnTo>
                <a:lnTo>
                  <a:pt x="479" y="2842"/>
                </a:lnTo>
                <a:lnTo>
                  <a:pt x="475" y="2831"/>
                </a:lnTo>
                <a:lnTo>
                  <a:pt x="471" y="2820"/>
                </a:lnTo>
                <a:lnTo>
                  <a:pt x="467" y="2807"/>
                </a:lnTo>
                <a:lnTo>
                  <a:pt x="465" y="2795"/>
                </a:lnTo>
                <a:lnTo>
                  <a:pt x="463" y="2782"/>
                </a:lnTo>
                <a:lnTo>
                  <a:pt x="461" y="2771"/>
                </a:lnTo>
                <a:lnTo>
                  <a:pt x="461" y="2758"/>
                </a:lnTo>
                <a:lnTo>
                  <a:pt x="460" y="2746"/>
                </a:lnTo>
                <a:lnTo>
                  <a:pt x="461" y="2733"/>
                </a:lnTo>
                <a:lnTo>
                  <a:pt x="461" y="2721"/>
                </a:lnTo>
                <a:lnTo>
                  <a:pt x="463" y="2708"/>
                </a:lnTo>
                <a:lnTo>
                  <a:pt x="465" y="2696"/>
                </a:lnTo>
                <a:lnTo>
                  <a:pt x="467" y="2683"/>
                </a:lnTo>
                <a:lnTo>
                  <a:pt x="471" y="2672"/>
                </a:lnTo>
                <a:lnTo>
                  <a:pt x="475" y="2659"/>
                </a:lnTo>
                <a:lnTo>
                  <a:pt x="479" y="2648"/>
                </a:lnTo>
                <a:lnTo>
                  <a:pt x="484" y="2637"/>
                </a:lnTo>
                <a:lnTo>
                  <a:pt x="490" y="2625"/>
                </a:lnTo>
                <a:lnTo>
                  <a:pt x="497" y="2614"/>
                </a:lnTo>
                <a:lnTo>
                  <a:pt x="503" y="2602"/>
                </a:lnTo>
                <a:lnTo>
                  <a:pt x="510" y="2592"/>
                </a:lnTo>
                <a:lnTo>
                  <a:pt x="518" y="2582"/>
                </a:lnTo>
                <a:lnTo>
                  <a:pt x="527" y="2572"/>
                </a:lnTo>
                <a:lnTo>
                  <a:pt x="536" y="2562"/>
                </a:lnTo>
                <a:lnTo>
                  <a:pt x="2519" y="579"/>
                </a:lnTo>
                <a:lnTo>
                  <a:pt x="2529" y="570"/>
                </a:lnTo>
                <a:lnTo>
                  <a:pt x="2539" y="561"/>
                </a:lnTo>
                <a:lnTo>
                  <a:pt x="2549" y="554"/>
                </a:lnTo>
                <a:lnTo>
                  <a:pt x="2560" y="546"/>
                </a:lnTo>
                <a:lnTo>
                  <a:pt x="2570" y="539"/>
                </a:lnTo>
                <a:lnTo>
                  <a:pt x="2582" y="533"/>
                </a:lnTo>
                <a:lnTo>
                  <a:pt x="2593" y="528"/>
                </a:lnTo>
                <a:lnTo>
                  <a:pt x="2604" y="522"/>
                </a:lnTo>
                <a:lnTo>
                  <a:pt x="2617" y="518"/>
                </a:lnTo>
                <a:lnTo>
                  <a:pt x="2628" y="514"/>
                </a:lnTo>
                <a:lnTo>
                  <a:pt x="2641" y="511"/>
                </a:lnTo>
                <a:lnTo>
                  <a:pt x="2653" y="508"/>
                </a:lnTo>
                <a:lnTo>
                  <a:pt x="2665" y="506"/>
                </a:lnTo>
                <a:lnTo>
                  <a:pt x="2677" y="505"/>
                </a:lnTo>
                <a:lnTo>
                  <a:pt x="2690" y="504"/>
                </a:lnTo>
                <a:lnTo>
                  <a:pt x="2702" y="504"/>
                </a:lnTo>
                <a:lnTo>
                  <a:pt x="2715" y="504"/>
                </a:lnTo>
                <a:lnTo>
                  <a:pt x="2727" y="505"/>
                </a:lnTo>
                <a:lnTo>
                  <a:pt x="2739" y="506"/>
                </a:lnTo>
                <a:lnTo>
                  <a:pt x="2752" y="508"/>
                </a:lnTo>
                <a:lnTo>
                  <a:pt x="2764" y="511"/>
                </a:lnTo>
                <a:lnTo>
                  <a:pt x="2776" y="514"/>
                </a:lnTo>
                <a:lnTo>
                  <a:pt x="2788" y="518"/>
                </a:lnTo>
                <a:lnTo>
                  <a:pt x="2800" y="522"/>
                </a:lnTo>
                <a:lnTo>
                  <a:pt x="2811" y="528"/>
                </a:lnTo>
                <a:lnTo>
                  <a:pt x="2823" y="533"/>
                </a:lnTo>
                <a:lnTo>
                  <a:pt x="2834" y="539"/>
                </a:lnTo>
                <a:lnTo>
                  <a:pt x="2844" y="546"/>
                </a:lnTo>
                <a:lnTo>
                  <a:pt x="2856" y="554"/>
                </a:lnTo>
                <a:lnTo>
                  <a:pt x="2866" y="561"/>
                </a:lnTo>
                <a:lnTo>
                  <a:pt x="2876" y="570"/>
                </a:lnTo>
                <a:lnTo>
                  <a:pt x="2886" y="579"/>
                </a:lnTo>
                <a:lnTo>
                  <a:pt x="2894" y="589"/>
                </a:lnTo>
                <a:lnTo>
                  <a:pt x="2904" y="598"/>
                </a:lnTo>
                <a:lnTo>
                  <a:pt x="2911" y="609"/>
                </a:lnTo>
                <a:lnTo>
                  <a:pt x="2918" y="619"/>
                </a:lnTo>
                <a:lnTo>
                  <a:pt x="2926" y="631"/>
                </a:lnTo>
                <a:lnTo>
                  <a:pt x="2932" y="642"/>
                </a:lnTo>
                <a:lnTo>
                  <a:pt x="2937" y="653"/>
                </a:lnTo>
                <a:lnTo>
                  <a:pt x="2942" y="665"/>
                </a:lnTo>
                <a:lnTo>
                  <a:pt x="2946" y="676"/>
                </a:lnTo>
                <a:lnTo>
                  <a:pt x="2950" y="689"/>
                </a:lnTo>
                <a:lnTo>
                  <a:pt x="2954" y="700"/>
                </a:lnTo>
                <a:lnTo>
                  <a:pt x="2957" y="713"/>
                </a:lnTo>
                <a:lnTo>
                  <a:pt x="2959" y="725"/>
                </a:lnTo>
                <a:lnTo>
                  <a:pt x="2960" y="738"/>
                </a:lnTo>
                <a:lnTo>
                  <a:pt x="2961" y="750"/>
                </a:lnTo>
                <a:lnTo>
                  <a:pt x="2961" y="763"/>
                </a:lnTo>
                <a:lnTo>
                  <a:pt x="2961" y="775"/>
                </a:lnTo>
                <a:lnTo>
                  <a:pt x="2960" y="787"/>
                </a:lnTo>
                <a:lnTo>
                  <a:pt x="2959" y="800"/>
                </a:lnTo>
                <a:lnTo>
                  <a:pt x="2957" y="811"/>
                </a:lnTo>
                <a:lnTo>
                  <a:pt x="2954" y="824"/>
                </a:lnTo>
                <a:lnTo>
                  <a:pt x="2950" y="836"/>
                </a:lnTo>
                <a:lnTo>
                  <a:pt x="2946" y="848"/>
                </a:lnTo>
                <a:lnTo>
                  <a:pt x="2942" y="860"/>
                </a:lnTo>
                <a:lnTo>
                  <a:pt x="2937" y="872"/>
                </a:lnTo>
                <a:lnTo>
                  <a:pt x="2932" y="883"/>
                </a:lnTo>
                <a:lnTo>
                  <a:pt x="2926" y="893"/>
                </a:lnTo>
                <a:lnTo>
                  <a:pt x="2918" y="905"/>
                </a:lnTo>
                <a:lnTo>
                  <a:pt x="2911" y="915"/>
                </a:lnTo>
                <a:lnTo>
                  <a:pt x="2904" y="926"/>
                </a:lnTo>
                <a:lnTo>
                  <a:pt x="2894" y="936"/>
                </a:lnTo>
                <a:lnTo>
                  <a:pt x="2886" y="945"/>
                </a:lnTo>
                <a:close/>
                <a:moveTo>
                  <a:pt x="2984" y="1654"/>
                </a:moveTo>
                <a:lnTo>
                  <a:pt x="1502" y="3137"/>
                </a:lnTo>
                <a:lnTo>
                  <a:pt x="1491" y="3146"/>
                </a:lnTo>
                <a:lnTo>
                  <a:pt x="1482" y="3154"/>
                </a:lnTo>
                <a:lnTo>
                  <a:pt x="1471" y="3163"/>
                </a:lnTo>
                <a:lnTo>
                  <a:pt x="1461" y="3170"/>
                </a:lnTo>
                <a:lnTo>
                  <a:pt x="1450" y="3176"/>
                </a:lnTo>
                <a:lnTo>
                  <a:pt x="1438" y="3182"/>
                </a:lnTo>
                <a:lnTo>
                  <a:pt x="1427" y="3189"/>
                </a:lnTo>
                <a:lnTo>
                  <a:pt x="1415" y="3193"/>
                </a:lnTo>
                <a:lnTo>
                  <a:pt x="1404" y="3198"/>
                </a:lnTo>
                <a:lnTo>
                  <a:pt x="1391" y="3201"/>
                </a:lnTo>
                <a:lnTo>
                  <a:pt x="1380" y="3205"/>
                </a:lnTo>
                <a:lnTo>
                  <a:pt x="1368" y="3207"/>
                </a:lnTo>
                <a:lnTo>
                  <a:pt x="1355" y="3209"/>
                </a:lnTo>
                <a:lnTo>
                  <a:pt x="1343" y="3210"/>
                </a:lnTo>
                <a:lnTo>
                  <a:pt x="1330" y="3211"/>
                </a:lnTo>
                <a:lnTo>
                  <a:pt x="1318" y="3212"/>
                </a:lnTo>
                <a:lnTo>
                  <a:pt x="1305" y="3211"/>
                </a:lnTo>
                <a:lnTo>
                  <a:pt x="1293" y="3210"/>
                </a:lnTo>
                <a:lnTo>
                  <a:pt x="1281" y="3209"/>
                </a:lnTo>
                <a:lnTo>
                  <a:pt x="1269" y="3207"/>
                </a:lnTo>
                <a:lnTo>
                  <a:pt x="1256" y="3205"/>
                </a:lnTo>
                <a:lnTo>
                  <a:pt x="1244" y="3201"/>
                </a:lnTo>
                <a:lnTo>
                  <a:pt x="1232" y="3198"/>
                </a:lnTo>
                <a:lnTo>
                  <a:pt x="1220" y="3193"/>
                </a:lnTo>
                <a:lnTo>
                  <a:pt x="1208" y="3189"/>
                </a:lnTo>
                <a:lnTo>
                  <a:pt x="1197" y="3182"/>
                </a:lnTo>
                <a:lnTo>
                  <a:pt x="1187" y="3176"/>
                </a:lnTo>
                <a:lnTo>
                  <a:pt x="1175" y="3170"/>
                </a:lnTo>
                <a:lnTo>
                  <a:pt x="1165" y="3163"/>
                </a:lnTo>
                <a:lnTo>
                  <a:pt x="1154" y="3154"/>
                </a:lnTo>
                <a:lnTo>
                  <a:pt x="1144" y="3146"/>
                </a:lnTo>
                <a:lnTo>
                  <a:pt x="1135" y="3137"/>
                </a:lnTo>
                <a:lnTo>
                  <a:pt x="1125" y="3127"/>
                </a:lnTo>
                <a:lnTo>
                  <a:pt x="1117" y="3117"/>
                </a:lnTo>
                <a:lnTo>
                  <a:pt x="1109" y="3106"/>
                </a:lnTo>
                <a:lnTo>
                  <a:pt x="1101" y="3096"/>
                </a:lnTo>
                <a:lnTo>
                  <a:pt x="1095" y="3085"/>
                </a:lnTo>
                <a:lnTo>
                  <a:pt x="1089" y="3074"/>
                </a:lnTo>
                <a:lnTo>
                  <a:pt x="1083" y="3063"/>
                </a:lnTo>
                <a:lnTo>
                  <a:pt x="1079" y="3051"/>
                </a:lnTo>
                <a:lnTo>
                  <a:pt x="1073" y="3039"/>
                </a:lnTo>
                <a:lnTo>
                  <a:pt x="1070" y="3027"/>
                </a:lnTo>
                <a:lnTo>
                  <a:pt x="1067" y="3015"/>
                </a:lnTo>
                <a:lnTo>
                  <a:pt x="1064" y="3003"/>
                </a:lnTo>
                <a:lnTo>
                  <a:pt x="1062" y="2991"/>
                </a:lnTo>
                <a:lnTo>
                  <a:pt x="1061" y="2979"/>
                </a:lnTo>
                <a:lnTo>
                  <a:pt x="1060" y="2966"/>
                </a:lnTo>
                <a:lnTo>
                  <a:pt x="1059" y="2954"/>
                </a:lnTo>
                <a:lnTo>
                  <a:pt x="1060" y="2941"/>
                </a:lnTo>
                <a:lnTo>
                  <a:pt x="1061" y="2929"/>
                </a:lnTo>
                <a:lnTo>
                  <a:pt x="1062" y="2916"/>
                </a:lnTo>
                <a:lnTo>
                  <a:pt x="1064" y="2904"/>
                </a:lnTo>
                <a:lnTo>
                  <a:pt x="1067" y="2891"/>
                </a:lnTo>
                <a:lnTo>
                  <a:pt x="1070" y="2880"/>
                </a:lnTo>
                <a:lnTo>
                  <a:pt x="1073" y="2867"/>
                </a:lnTo>
                <a:lnTo>
                  <a:pt x="1079" y="2856"/>
                </a:lnTo>
                <a:lnTo>
                  <a:pt x="1083" y="2845"/>
                </a:lnTo>
                <a:lnTo>
                  <a:pt x="1089" y="2833"/>
                </a:lnTo>
                <a:lnTo>
                  <a:pt x="1095" y="2822"/>
                </a:lnTo>
                <a:lnTo>
                  <a:pt x="1101" y="2810"/>
                </a:lnTo>
                <a:lnTo>
                  <a:pt x="1109" y="2800"/>
                </a:lnTo>
                <a:lnTo>
                  <a:pt x="1117" y="2789"/>
                </a:lnTo>
                <a:lnTo>
                  <a:pt x="1125" y="2780"/>
                </a:lnTo>
                <a:lnTo>
                  <a:pt x="1135" y="2770"/>
                </a:lnTo>
                <a:lnTo>
                  <a:pt x="2617" y="1287"/>
                </a:lnTo>
                <a:lnTo>
                  <a:pt x="2627" y="1279"/>
                </a:lnTo>
                <a:lnTo>
                  <a:pt x="2637" y="1270"/>
                </a:lnTo>
                <a:lnTo>
                  <a:pt x="2647" y="1262"/>
                </a:lnTo>
                <a:lnTo>
                  <a:pt x="2657" y="1255"/>
                </a:lnTo>
                <a:lnTo>
                  <a:pt x="2669" y="1248"/>
                </a:lnTo>
                <a:lnTo>
                  <a:pt x="2680" y="1242"/>
                </a:lnTo>
                <a:lnTo>
                  <a:pt x="2691" y="1237"/>
                </a:lnTo>
                <a:lnTo>
                  <a:pt x="2703" y="1231"/>
                </a:lnTo>
                <a:lnTo>
                  <a:pt x="2715" y="1227"/>
                </a:lnTo>
                <a:lnTo>
                  <a:pt x="2726" y="1223"/>
                </a:lnTo>
                <a:lnTo>
                  <a:pt x="2738" y="1220"/>
                </a:lnTo>
                <a:lnTo>
                  <a:pt x="2751" y="1217"/>
                </a:lnTo>
                <a:lnTo>
                  <a:pt x="2763" y="1215"/>
                </a:lnTo>
                <a:lnTo>
                  <a:pt x="2776" y="1214"/>
                </a:lnTo>
                <a:lnTo>
                  <a:pt x="2788" y="1213"/>
                </a:lnTo>
                <a:lnTo>
                  <a:pt x="2801" y="1213"/>
                </a:lnTo>
                <a:lnTo>
                  <a:pt x="2813" y="1213"/>
                </a:lnTo>
                <a:lnTo>
                  <a:pt x="2825" y="1214"/>
                </a:lnTo>
                <a:lnTo>
                  <a:pt x="2837" y="1215"/>
                </a:lnTo>
                <a:lnTo>
                  <a:pt x="2850" y="1217"/>
                </a:lnTo>
                <a:lnTo>
                  <a:pt x="2862" y="1220"/>
                </a:lnTo>
                <a:lnTo>
                  <a:pt x="2875" y="1223"/>
                </a:lnTo>
                <a:lnTo>
                  <a:pt x="2886" y="1227"/>
                </a:lnTo>
                <a:lnTo>
                  <a:pt x="2897" y="1231"/>
                </a:lnTo>
                <a:lnTo>
                  <a:pt x="2910" y="1237"/>
                </a:lnTo>
                <a:lnTo>
                  <a:pt x="2921" y="1242"/>
                </a:lnTo>
                <a:lnTo>
                  <a:pt x="2932" y="1248"/>
                </a:lnTo>
                <a:lnTo>
                  <a:pt x="2943" y="1255"/>
                </a:lnTo>
                <a:lnTo>
                  <a:pt x="2954" y="1262"/>
                </a:lnTo>
                <a:lnTo>
                  <a:pt x="2964" y="1270"/>
                </a:lnTo>
                <a:lnTo>
                  <a:pt x="2974" y="1279"/>
                </a:lnTo>
                <a:lnTo>
                  <a:pt x="2984" y="1287"/>
                </a:lnTo>
                <a:lnTo>
                  <a:pt x="2993" y="1298"/>
                </a:lnTo>
                <a:lnTo>
                  <a:pt x="3001" y="1307"/>
                </a:lnTo>
                <a:lnTo>
                  <a:pt x="3010" y="1318"/>
                </a:lnTo>
                <a:lnTo>
                  <a:pt x="3017" y="1328"/>
                </a:lnTo>
                <a:lnTo>
                  <a:pt x="3023" y="1339"/>
                </a:lnTo>
                <a:lnTo>
                  <a:pt x="3029" y="1351"/>
                </a:lnTo>
                <a:lnTo>
                  <a:pt x="3035" y="1362"/>
                </a:lnTo>
                <a:lnTo>
                  <a:pt x="3040" y="1374"/>
                </a:lnTo>
                <a:lnTo>
                  <a:pt x="3045" y="1385"/>
                </a:lnTo>
                <a:lnTo>
                  <a:pt x="3048" y="1398"/>
                </a:lnTo>
                <a:lnTo>
                  <a:pt x="3051" y="1409"/>
                </a:lnTo>
                <a:lnTo>
                  <a:pt x="3054" y="1422"/>
                </a:lnTo>
                <a:lnTo>
                  <a:pt x="3057" y="1434"/>
                </a:lnTo>
                <a:lnTo>
                  <a:pt x="3058" y="1446"/>
                </a:lnTo>
                <a:lnTo>
                  <a:pt x="3059" y="1459"/>
                </a:lnTo>
                <a:lnTo>
                  <a:pt x="3060" y="1471"/>
                </a:lnTo>
                <a:lnTo>
                  <a:pt x="3059" y="1484"/>
                </a:lnTo>
                <a:lnTo>
                  <a:pt x="3058" y="1496"/>
                </a:lnTo>
                <a:lnTo>
                  <a:pt x="3057" y="1508"/>
                </a:lnTo>
                <a:lnTo>
                  <a:pt x="3054" y="1520"/>
                </a:lnTo>
                <a:lnTo>
                  <a:pt x="3051" y="1533"/>
                </a:lnTo>
                <a:lnTo>
                  <a:pt x="3048" y="1545"/>
                </a:lnTo>
                <a:lnTo>
                  <a:pt x="3045" y="1557"/>
                </a:lnTo>
                <a:lnTo>
                  <a:pt x="3040" y="1568"/>
                </a:lnTo>
                <a:lnTo>
                  <a:pt x="3035" y="1581"/>
                </a:lnTo>
                <a:lnTo>
                  <a:pt x="3029" y="1592"/>
                </a:lnTo>
                <a:lnTo>
                  <a:pt x="3023" y="1602"/>
                </a:lnTo>
                <a:lnTo>
                  <a:pt x="3017" y="1614"/>
                </a:lnTo>
                <a:lnTo>
                  <a:pt x="3010" y="1624"/>
                </a:lnTo>
                <a:lnTo>
                  <a:pt x="3001" y="1635"/>
                </a:lnTo>
                <a:lnTo>
                  <a:pt x="2993" y="1645"/>
                </a:lnTo>
                <a:lnTo>
                  <a:pt x="2984" y="1654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spPr>
      </p:pic>
      <p:sp>
        <p:nvSpPr>
          <p:cNvPr id="59" name="Freeform: Shape 12">
            <a:extLst>
              <a:ext uri="{FF2B5EF4-FFF2-40B4-BE49-F238E27FC236}">
                <a16:creationId xmlns:a16="http://schemas.microsoft.com/office/drawing/2014/main" id="{FD0F2FA7-E78A-4A2D-A329-1185304E6604}"/>
              </a:ext>
            </a:extLst>
          </p:cNvPr>
          <p:cNvSpPr>
            <a:spLocks/>
          </p:cNvSpPr>
          <p:nvPr/>
        </p:nvSpPr>
        <p:spPr bwMode="auto">
          <a:xfrm rot="18686587" flipV="1">
            <a:off x="10672074" y="6164929"/>
            <a:ext cx="2341302" cy="1323231"/>
          </a:xfrm>
          <a:custGeom>
            <a:avLst/>
            <a:gdLst>
              <a:gd name="connsiteX0" fmla="*/ 0 w 13577891"/>
              <a:gd name="connsiteY0" fmla="*/ 4667027 h 6112023"/>
              <a:gd name="connsiteX1" fmla="*/ 231246 w 13577891"/>
              <a:gd name="connsiteY1" fmla="*/ 5225023 h 6112023"/>
              <a:gd name="connsiteX2" fmla="*/ 293060 w 13577891"/>
              <a:gd name="connsiteY2" fmla="*/ 5204101 h 6112023"/>
              <a:gd name="connsiteX3" fmla="*/ 7029207 w 13577891"/>
              <a:gd name="connsiteY3" fmla="*/ 5394679 h 6112023"/>
              <a:gd name="connsiteX4" fmla="*/ 13516329 w 13577891"/>
              <a:gd name="connsiteY4" fmla="*/ 5612943 h 6112023"/>
              <a:gd name="connsiteX5" fmla="*/ 13577891 w 13577891"/>
              <a:gd name="connsiteY5" fmla="*/ 5584906 h 6112023"/>
              <a:gd name="connsiteX6" fmla="*/ 11276656 w 13577891"/>
              <a:gd name="connsiteY6" fmla="*/ 32039 h 6112023"/>
              <a:gd name="connsiteX7" fmla="*/ 11261511 w 13577891"/>
              <a:gd name="connsiteY7" fmla="*/ 0 h 6112023"/>
              <a:gd name="connsiteX0" fmla="*/ 0 w 13577891"/>
              <a:gd name="connsiteY0" fmla="*/ 4667027 h 6048668"/>
              <a:gd name="connsiteX1" fmla="*/ 231246 w 13577891"/>
              <a:gd name="connsiteY1" fmla="*/ 5225023 h 6048668"/>
              <a:gd name="connsiteX2" fmla="*/ 293060 w 13577891"/>
              <a:gd name="connsiteY2" fmla="*/ 5204101 h 6048668"/>
              <a:gd name="connsiteX3" fmla="*/ 7255578 w 13577891"/>
              <a:gd name="connsiteY3" fmla="*/ 4955217 h 6048668"/>
              <a:gd name="connsiteX4" fmla="*/ 13516329 w 13577891"/>
              <a:gd name="connsiteY4" fmla="*/ 5612943 h 6048668"/>
              <a:gd name="connsiteX5" fmla="*/ 13577891 w 13577891"/>
              <a:gd name="connsiteY5" fmla="*/ 5584906 h 6048668"/>
              <a:gd name="connsiteX6" fmla="*/ 11276656 w 13577891"/>
              <a:gd name="connsiteY6" fmla="*/ 32039 h 6048668"/>
              <a:gd name="connsiteX7" fmla="*/ 11261511 w 13577891"/>
              <a:gd name="connsiteY7" fmla="*/ 0 h 6048668"/>
              <a:gd name="connsiteX8" fmla="*/ 0 w 13577891"/>
              <a:gd name="connsiteY8" fmla="*/ 4667027 h 6048668"/>
              <a:gd name="connsiteX0" fmla="*/ 0 w 13577891"/>
              <a:gd name="connsiteY0" fmla="*/ 4667027 h 5843767"/>
              <a:gd name="connsiteX1" fmla="*/ 231246 w 13577891"/>
              <a:gd name="connsiteY1" fmla="*/ 5225023 h 5843767"/>
              <a:gd name="connsiteX2" fmla="*/ 293060 w 13577891"/>
              <a:gd name="connsiteY2" fmla="*/ 5204101 h 5843767"/>
              <a:gd name="connsiteX3" fmla="*/ 7255578 w 13577891"/>
              <a:gd name="connsiteY3" fmla="*/ 4955217 h 5843767"/>
              <a:gd name="connsiteX4" fmla="*/ 13577891 w 13577891"/>
              <a:gd name="connsiteY4" fmla="*/ 5584906 h 5843767"/>
              <a:gd name="connsiteX5" fmla="*/ 11276656 w 13577891"/>
              <a:gd name="connsiteY5" fmla="*/ 32039 h 5843767"/>
              <a:gd name="connsiteX6" fmla="*/ 11261511 w 13577891"/>
              <a:gd name="connsiteY6" fmla="*/ 0 h 5843767"/>
              <a:gd name="connsiteX7" fmla="*/ 0 w 13577891"/>
              <a:gd name="connsiteY7" fmla="*/ 4667027 h 5843767"/>
              <a:gd name="connsiteX0" fmla="*/ 0 w 13105566"/>
              <a:gd name="connsiteY0" fmla="*/ 4667027 h 5225023"/>
              <a:gd name="connsiteX1" fmla="*/ 231246 w 13105566"/>
              <a:gd name="connsiteY1" fmla="*/ 5225023 h 5225023"/>
              <a:gd name="connsiteX2" fmla="*/ 293060 w 13105566"/>
              <a:gd name="connsiteY2" fmla="*/ 5204101 h 5225023"/>
              <a:gd name="connsiteX3" fmla="*/ 7255578 w 13105566"/>
              <a:gd name="connsiteY3" fmla="*/ 4955217 h 5225023"/>
              <a:gd name="connsiteX4" fmla="*/ 13105566 w 13105566"/>
              <a:gd name="connsiteY4" fmla="*/ 4445187 h 5225023"/>
              <a:gd name="connsiteX5" fmla="*/ 11276656 w 13105566"/>
              <a:gd name="connsiteY5" fmla="*/ 32039 h 5225023"/>
              <a:gd name="connsiteX6" fmla="*/ 11261511 w 13105566"/>
              <a:gd name="connsiteY6" fmla="*/ 0 h 5225023"/>
              <a:gd name="connsiteX7" fmla="*/ 0 w 13105566"/>
              <a:gd name="connsiteY7" fmla="*/ 4667027 h 5225023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293060 w 13105566"/>
              <a:gd name="connsiteY2" fmla="*/ 5204101 h 5313747"/>
              <a:gd name="connsiteX3" fmla="*/ 7255578 w 13105566"/>
              <a:gd name="connsiteY3" fmla="*/ 4955217 h 5313747"/>
              <a:gd name="connsiteX4" fmla="*/ 13105566 w 13105566"/>
              <a:gd name="connsiteY4" fmla="*/ 4445187 h 5313747"/>
              <a:gd name="connsiteX5" fmla="*/ 11276656 w 13105566"/>
              <a:gd name="connsiteY5" fmla="*/ 32039 h 5313747"/>
              <a:gd name="connsiteX6" fmla="*/ 11261511 w 13105566"/>
              <a:gd name="connsiteY6" fmla="*/ 0 h 5313747"/>
              <a:gd name="connsiteX7" fmla="*/ 0 w 13105566"/>
              <a:gd name="connsiteY7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40656"/>
              <a:gd name="connsiteX1" fmla="*/ 231246 w 13105566"/>
              <a:gd name="connsiteY1" fmla="*/ 5225023 h 5340656"/>
              <a:gd name="connsiteX2" fmla="*/ 6736271 w 13105566"/>
              <a:gd name="connsiteY2" fmla="*/ 5029029 h 5340656"/>
              <a:gd name="connsiteX3" fmla="*/ 13105566 w 13105566"/>
              <a:gd name="connsiteY3" fmla="*/ 4445187 h 5340656"/>
              <a:gd name="connsiteX4" fmla="*/ 11276656 w 13105566"/>
              <a:gd name="connsiteY4" fmla="*/ 32039 h 5340656"/>
              <a:gd name="connsiteX5" fmla="*/ 11261511 w 13105566"/>
              <a:gd name="connsiteY5" fmla="*/ 0 h 5340656"/>
              <a:gd name="connsiteX6" fmla="*/ 0 w 13105566"/>
              <a:gd name="connsiteY6" fmla="*/ 4667027 h 5340656"/>
              <a:gd name="connsiteX0" fmla="*/ 0 w 13105566"/>
              <a:gd name="connsiteY0" fmla="*/ 4667027 h 5291661"/>
              <a:gd name="connsiteX1" fmla="*/ 231246 w 13105566"/>
              <a:gd name="connsiteY1" fmla="*/ 5225023 h 5291661"/>
              <a:gd name="connsiteX2" fmla="*/ 6736271 w 13105566"/>
              <a:gd name="connsiteY2" fmla="*/ 5029029 h 5291661"/>
              <a:gd name="connsiteX3" fmla="*/ 13105566 w 13105566"/>
              <a:gd name="connsiteY3" fmla="*/ 4445187 h 5291661"/>
              <a:gd name="connsiteX4" fmla="*/ 11276656 w 13105566"/>
              <a:gd name="connsiteY4" fmla="*/ 32039 h 5291661"/>
              <a:gd name="connsiteX5" fmla="*/ 11261511 w 13105566"/>
              <a:gd name="connsiteY5" fmla="*/ 0 h 5291661"/>
              <a:gd name="connsiteX6" fmla="*/ 0 w 13105566"/>
              <a:gd name="connsiteY6" fmla="*/ 4667027 h 5291661"/>
              <a:gd name="connsiteX0" fmla="*/ 0 w 13105566"/>
              <a:gd name="connsiteY0" fmla="*/ 4667027 h 5289884"/>
              <a:gd name="connsiteX1" fmla="*/ 231246 w 13105566"/>
              <a:gd name="connsiteY1" fmla="*/ 5225023 h 5289884"/>
              <a:gd name="connsiteX2" fmla="*/ 6938365 w 13105566"/>
              <a:gd name="connsiteY2" fmla="*/ 5023832 h 5289884"/>
              <a:gd name="connsiteX3" fmla="*/ 13105566 w 13105566"/>
              <a:gd name="connsiteY3" fmla="*/ 4445187 h 5289884"/>
              <a:gd name="connsiteX4" fmla="*/ 11276656 w 13105566"/>
              <a:gd name="connsiteY4" fmla="*/ 32039 h 5289884"/>
              <a:gd name="connsiteX5" fmla="*/ 11261511 w 13105566"/>
              <a:gd name="connsiteY5" fmla="*/ 0 h 5289884"/>
              <a:gd name="connsiteX6" fmla="*/ 0 w 13105566"/>
              <a:gd name="connsiteY6" fmla="*/ 4667027 h 5289884"/>
              <a:gd name="connsiteX0" fmla="*/ 0 w 13105566"/>
              <a:gd name="connsiteY0" fmla="*/ 4667027 h 5249656"/>
              <a:gd name="connsiteX1" fmla="*/ 231246 w 13105566"/>
              <a:gd name="connsiteY1" fmla="*/ 5225023 h 5249656"/>
              <a:gd name="connsiteX2" fmla="*/ 6934136 w 13105566"/>
              <a:gd name="connsiteY2" fmla="*/ 4899894 h 5249656"/>
              <a:gd name="connsiteX3" fmla="*/ 13105566 w 13105566"/>
              <a:gd name="connsiteY3" fmla="*/ 4445187 h 5249656"/>
              <a:gd name="connsiteX4" fmla="*/ 11276656 w 13105566"/>
              <a:gd name="connsiteY4" fmla="*/ 32039 h 5249656"/>
              <a:gd name="connsiteX5" fmla="*/ 11261511 w 13105566"/>
              <a:gd name="connsiteY5" fmla="*/ 0 h 5249656"/>
              <a:gd name="connsiteX6" fmla="*/ 0 w 13105566"/>
              <a:gd name="connsiteY6" fmla="*/ 4667027 h 5249656"/>
              <a:gd name="connsiteX0" fmla="*/ 0 w 13105566"/>
              <a:gd name="connsiteY0" fmla="*/ 4667027 h 5277342"/>
              <a:gd name="connsiteX1" fmla="*/ 231246 w 13105566"/>
              <a:gd name="connsiteY1" fmla="*/ 5225023 h 5277342"/>
              <a:gd name="connsiteX2" fmla="*/ 6687228 w 13105566"/>
              <a:gd name="connsiteY2" fmla="*/ 4986508 h 5277342"/>
              <a:gd name="connsiteX3" fmla="*/ 13105566 w 13105566"/>
              <a:gd name="connsiteY3" fmla="*/ 4445187 h 5277342"/>
              <a:gd name="connsiteX4" fmla="*/ 11276656 w 13105566"/>
              <a:gd name="connsiteY4" fmla="*/ 32039 h 5277342"/>
              <a:gd name="connsiteX5" fmla="*/ 11261511 w 13105566"/>
              <a:gd name="connsiteY5" fmla="*/ 0 h 5277342"/>
              <a:gd name="connsiteX6" fmla="*/ 0 w 13105566"/>
              <a:gd name="connsiteY6" fmla="*/ 4667027 h 5277342"/>
              <a:gd name="connsiteX0" fmla="*/ 0 w 13105566"/>
              <a:gd name="connsiteY0" fmla="*/ 4667027 h 5236342"/>
              <a:gd name="connsiteX1" fmla="*/ 231246 w 13105566"/>
              <a:gd name="connsiteY1" fmla="*/ 5225023 h 5236342"/>
              <a:gd name="connsiteX2" fmla="*/ 6687228 w 13105566"/>
              <a:gd name="connsiteY2" fmla="*/ 4986508 h 5236342"/>
              <a:gd name="connsiteX3" fmla="*/ 13105566 w 13105566"/>
              <a:gd name="connsiteY3" fmla="*/ 4445187 h 5236342"/>
              <a:gd name="connsiteX4" fmla="*/ 11276656 w 13105566"/>
              <a:gd name="connsiteY4" fmla="*/ 32039 h 5236342"/>
              <a:gd name="connsiteX5" fmla="*/ 11261511 w 13105566"/>
              <a:gd name="connsiteY5" fmla="*/ 0 h 5236342"/>
              <a:gd name="connsiteX6" fmla="*/ 0 w 13105566"/>
              <a:gd name="connsiteY6" fmla="*/ 4667027 h 52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05566" h="5236342">
                <a:moveTo>
                  <a:pt x="0" y="4667027"/>
                </a:moveTo>
                <a:lnTo>
                  <a:pt x="231246" y="5225023"/>
                </a:lnTo>
                <a:cubicBezTo>
                  <a:pt x="2840975" y="4379740"/>
                  <a:pt x="4401957" y="5477368"/>
                  <a:pt x="6687228" y="4986508"/>
                </a:cubicBezTo>
                <a:cubicBezTo>
                  <a:pt x="8778687" y="4537278"/>
                  <a:pt x="10780227" y="6124477"/>
                  <a:pt x="13105566" y="4445187"/>
                </a:cubicBezTo>
                <a:lnTo>
                  <a:pt x="11276656" y="32039"/>
                </a:lnTo>
                <a:lnTo>
                  <a:pt x="11261511" y="0"/>
                </a:lnTo>
                <a:lnTo>
                  <a:pt x="0" y="4667027"/>
                </a:lnTo>
                <a:close/>
              </a:path>
            </a:pathLst>
          </a:custGeom>
          <a:gradFill>
            <a:gsLst>
              <a:gs pos="0">
                <a:srgbClr val="FFA118"/>
              </a:gs>
              <a:gs pos="100000">
                <a:srgbClr val="FF3708"/>
              </a:gs>
            </a:gsLst>
            <a:lin ang="5400000" scaled="1"/>
          </a:gradFill>
          <a:ln>
            <a:noFill/>
          </a:ln>
          <a:effectLst>
            <a:outerShdw blurRad="2286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</a:rPr>
              <a:t> 	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368585" y="6507384"/>
            <a:ext cx="82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Page</a:t>
            </a:r>
            <a:r>
              <a:rPr lang="en-US" sz="1400" dirty="0">
                <a:solidFill>
                  <a:schemeClr val="bg2"/>
                </a:solidFill>
                <a:latin typeface="Montserrat ExtraLight" panose="00000300000000000000" pitchFamily="50" charset="0"/>
              </a:rPr>
              <a:t> 16</a:t>
            </a:r>
          </a:p>
        </p:txBody>
      </p:sp>
    </p:spTree>
    <p:extLst>
      <p:ext uri="{BB962C8B-B14F-4D97-AF65-F5344CB8AC3E}">
        <p14:creationId xmlns:p14="http://schemas.microsoft.com/office/powerpoint/2010/main" val="1458570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29FC9A98-4F56-422A-9453-0A86247AD7E3}"/>
              </a:ext>
            </a:extLst>
          </p:cNvPr>
          <p:cNvSpPr>
            <a:spLocks/>
          </p:cNvSpPr>
          <p:nvPr/>
        </p:nvSpPr>
        <p:spPr bwMode="auto">
          <a:xfrm>
            <a:off x="576491" y="2555597"/>
            <a:ext cx="1816854" cy="154622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E0FACDA-C105-484A-93AF-89DB08122030}"/>
              </a:ext>
            </a:extLst>
          </p:cNvPr>
          <p:cNvSpPr>
            <a:spLocks/>
          </p:cNvSpPr>
          <p:nvPr/>
        </p:nvSpPr>
        <p:spPr bwMode="auto">
          <a:xfrm>
            <a:off x="5476604" y="2555597"/>
            <a:ext cx="1816854" cy="154622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9E7CCAE-E9CE-4210-B7B5-D5588EF05AFC}"/>
              </a:ext>
            </a:extLst>
          </p:cNvPr>
          <p:cNvSpPr>
            <a:spLocks/>
          </p:cNvSpPr>
          <p:nvPr/>
        </p:nvSpPr>
        <p:spPr bwMode="auto">
          <a:xfrm flipV="1">
            <a:off x="3058694" y="2479397"/>
            <a:ext cx="1816854" cy="154622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8EF67F-01B2-46B9-8322-A9C4B373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74F7-3300-457A-B626-DF17756E4C0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F971841-7CCF-43A6-87F3-BA47DBE769F1}"/>
              </a:ext>
            </a:extLst>
          </p:cNvPr>
          <p:cNvSpPr>
            <a:spLocks/>
          </p:cNvSpPr>
          <p:nvPr/>
        </p:nvSpPr>
        <p:spPr bwMode="auto">
          <a:xfrm>
            <a:off x="3044407" y="2557456"/>
            <a:ext cx="1816854" cy="154622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4DABA-6904-40B0-8F33-FEEECE743BBD}"/>
              </a:ext>
            </a:extLst>
          </p:cNvPr>
          <p:cNvSpPr txBox="1"/>
          <p:nvPr/>
        </p:nvSpPr>
        <p:spPr>
          <a:xfrm>
            <a:off x="3395144" y="147025"/>
            <a:ext cx="5948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+mj-lt"/>
              </a:rPr>
              <a:t>Decentralized P2P Exchange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D50FFBD-1F6A-4E17-BFFC-D286590AEFB2}"/>
              </a:ext>
            </a:extLst>
          </p:cNvPr>
          <p:cNvSpPr>
            <a:spLocks/>
          </p:cNvSpPr>
          <p:nvPr/>
        </p:nvSpPr>
        <p:spPr bwMode="auto">
          <a:xfrm flipV="1">
            <a:off x="5490891" y="2479397"/>
            <a:ext cx="1816854" cy="154622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AE14DA9-5B53-46C1-A6FF-11DB4533740C}"/>
              </a:ext>
            </a:extLst>
          </p:cNvPr>
          <p:cNvSpPr>
            <a:spLocks/>
          </p:cNvSpPr>
          <p:nvPr/>
        </p:nvSpPr>
        <p:spPr bwMode="auto">
          <a:xfrm flipV="1">
            <a:off x="569347" y="2479397"/>
            <a:ext cx="1816854" cy="154622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C7045-53E2-4D50-A9BC-96820542E3F6}"/>
              </a:ext>
            </a:extLst>
          </p:cNvPr>
          <p:cNvSpPr txBox="1"/>
          <p:nvPr/>
        </p:nvSpPr>
        <p:spPr>
          <a:xfrm>
            <a:off x="352870" y="5045990"/>
            <a:ext cx="21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Bitcoin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23BF8F-0006-4AEB-9FD1-85DF88C96E54}"/>
              </a:ext>
            </a:extLst>
          </p:cNvPr>
          <p:cNvSpPr txBox="1"/>
          <p:nvPr/>
        </p:nvSpPr>
        <p:spPr>
          <a:xfrm>
            <a:off x="2850818" y="5045990"/>
            <a:ext cx="21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Binance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Coin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1BE42-44DF-444A-B83C-B34D7C37AA10}"/>
              </a:ext>
            </a:extLst>
          </p:cNvPr>
          <p:cNvSpPr txBox="1"/>
          <p:nvPr/>
        </p:nvSpPr>
        <p:spPr>
          <a:xfrm>
            <a:off x="5302992" y="5045990"/>
            <a:ext cx="21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Ethereum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67EBB-BDB3-400E-969A-488E3E03C0A4}"/>
              </a:ext>
            </a:extLst>
          </p:cNvPr>
          <p:cNvSpPr txBox="1"/>
          <p:nvPr/>
        </p:nvSpPr>
        <p:spPr>
          <a:xfrm>
            <a:off x="786637" y="4097053"/>
            <a:ext cx="1310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BTC</a:t>
            </a:r>
            <a:endParaRPr lang="en-US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8E0FACDA-C105-484A-93AF-89DB08122030}"/>
              </a:ext>
            </a:extLst>
          </p:cNvPr>
          <p:cNvSpPr>
            <a:spLocks/>
          </p:cNvSpPr>
          <p:nvPr/>
        </p:nvSpPr>
        <p:spPr bwMode="auto">
          <a:xfrm>
            <a:off x="10301044" y="2550829"/>
            <a:ext cx="1816854" cy="154622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09E7CCAE-E9CE-4210-B7B5-D5588EF05AFC}"/>
              </a:ext>
            </a:extLst>
          </p:cNvPr>
          <p:cNvSpPr>
            <a:spLocks/>
          </p:cNvSpPr>
          <p:nvPr/>
        </p:nvSpPr>
        <p:spPr bwMode="auto">
          <a:xfrm flipV="1">
            <a:off x="7740254" y="2474629"/>
            <a:ext cx="1816854" cy="154622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F971841-7CCF-43A6-87F3-BA47DBE769F1}"/>
              </a:ext>
            </a:extLst>
          </p:cNvPr>
          <p:cNvSpPr>
            <a:spLocks/>
          </p:cNvSpPr>
          <p:nvPr/>
        </p:nvSpPr>
        <p:spPr bwMode="auto">
          <a:xfrm>
            <a:off x="7725967" y="2552688"/>
            <a:ext cx="1816854" cy="154622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7D50FFBD-1F6A-4E17-BFFC-D286590AEFB2}"/>
              </a:ext>
            </a:extLst>
          </p:cNvPr>
          <p:cNvSpPr>
            <a:spLocks/>
          </p:cNvSpPr>
          <p:nvPr/>
        </p:nvSpPr>
        <p:spPr bwMode="auto">
          <a:xfrm flipV="1">
            <a:off x="10315331" y="2474629"/>
            <a:ext cx="1816854" cy="1546224"/>
          </a:xfrm>
          <a:custGeom>
            <a:avLst/>
            <a:gdLst>
              <a:gd name="T0" fmla="*/ 579 w 1142"/>
              <a:gd name="T1" fmla="*/ 0 h 973"/>
              <a:gd name="T2" fmla="*/ 128 w 1142"/>
              <a:gd name="T3" fmla="*/ 780 h 973"/>
              <a:gd name="T4" fmla="*/ 1030 w 1142"/>
              <a:gd name="T5" fmla="*/ 780 h 973"/>
              <a:gd name="T6" fmla="*/ 579 w 114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973">
                <a:moveTo>
                  <a:pt x="579" y="0"/>
                </a:moveTo>
                <a:cubicBezTo>
                  <a:pt x="252" y="0"/>
                  <a:pt x="0" y="590"/>
                  <a:pt x="128" y="780"/>
                </a:cubicBezTo>
                <a:cubicBezTo>
                  <a:pt x="259" y="973"/>
                  <a:pt x="923" y="973"/>
                  <a:pt x="1030" y="780"/>
                </a:cubicBezTo>
                <a:cubicBezTo>
                  <a:pt x="1142" y="577"/>
                  <a:pt x="909" y="0"/>
                  <a:pt x="57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3BF8F-0006-4AEB-9FD1-85DF88C96E54}"/>
              </a:ext>
            </a:extLst>
          </p:cNvPr>
          <p:cNvSpPr txBox="1"/>
          <p:nvPr/>
        </p:nvSpPr>
        <p:spPr>
          <a:xfrm>
            <a:off x="7630161" y="5022009"/>
            <a:ext cx="21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Tether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C1BE42-44DF-444A-B83C-B34D7C37AA10}"/>
              </a:ext>
            </a:extLst>
          </p:cNvPr>
          <p:cNvSpPr txBox="1"/>
          <p:nvPr/>
        </p:nvSpPr>
        <p:spPr>
          <a:xfrm>
            <a:off x="10042381" y="5022008"/>
            <a:ext cx="21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Witty Token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9" t="5046" r="15232" b="4358"/>
          <a:stretch/>
        </p:blipFill>
        <p:spPr>
          <a:xfrm>
            <a:off x="944341" y="2716823"/>
            <a:ext cx="1119039" cy="1110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2" t="3727" r="28740"/>
          <a:stretch/>
        </p:blipFill>
        <p:spPr>
          <a:xfrm>
            <a:off x="3395144" y="2773459"/>
            <a:ext cx="1121581" cy="1100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74" y="2628361"/>
            <a:ext cx="1322430" cy="13224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t="19400" r="19569" b="18800"/>
          <a:stretch/>
        </p:blipFill>
        <p:spPr>
          <a:xfrm>
            <a:off x="8087741" y="2775951"/>
            <a:ext cx="1121880" cy="11218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5" t="23022" r="39726" b="35929"/>
          <a:stretch/>
        </p:blipFill>
        <p:spPr>
          <a:xfrm>
            <a:off x="10639671" y="2675453"/>
            <a:ext cx="1168174" cy="1144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267EBB-BDB3-400E-969A-488E3E03C0A4}"/>
              </a:ext>
            </a:extLst>
          </p:cNvPr>
          <p:cNvSpPr txBox="1"/>
          <p:nvPr/>
        </p:nvSpPr>
        <p:spPr>
          <a:xfrm>
            <a:off x="3130134" y="4128010"/>
            <a:ext cx="1487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BNB</a:t>
            </a:r>
            <a:endParaRPr lang="en-US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267EBB-BDB3-400E-969A-488E3E03C0A4}"/>
              </a:ext>
            </a:extLst>
          </p:cNvPr>
          <p:cNvSpPr txBox="1"/>
          <p:nvPr/>
        </p:nvSpPr>
        <p:spPr>
          <a:xfrm>
            <a:off x="5684989" y="4097053"/>
            <a:ext cx="1310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ETH</a:t>
            </a:r>
            <a:endParaRPr lang="en-US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267EBB-BDB3-400E-969A-488E3E03C0A4}"/>
              </a:ext>
            </a:extLst>
          </p:cNvPr>
          <p:cNvSpPr txBox="1"/>
          <p:nvPr/>
        </p:nvSpPr>
        <p:spPr>
          <a:xfrm>
            <a:off x="7811840" y="4097053"/>
            <a:ext cx="1673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USDT</a:t>
            </a:r>
            <a:endParaRPr lang="en-US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267EBB-BDB3-400E-969A-488E3E03C0A4}"/>
              </a:ext>
            </a:extLst>
          </p:cNvPr>
          <p:cNvSpPr txBox="1"/>
          <p:nvPr/>
        </p:nvSpPr>
        <p:spPr>
          <a:xfrm>
            <a:off x="10445074" y="4034981"/>
            <a:ext cx="1505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WTY</a:t>
            </a:r>
            <a:endParaRPr lang="en-US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AA672-D439-4EC7-A205-33357F6201B8}"/>
              </a:ext>
            </a:extLst>
          </p:cNvPr>
          <p:cNvSpPr txBox="1"/>
          <p:nvPr/>
        </p:nvSpPr>
        <p:spPr>
          <a:xfrm>
            <a:off x="542925" y="1014412"/>
            <a:ext cx="111334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It's a platform where you can exchange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Cryptocurrencies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to fiat or fiat to crypto.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We support these crypto currencies</a:t>
            </a:r>
          </a:p>
          <a:p>
            <a:pPr algn="ctr"/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18158" y="1213231"/>
            <a:ext cx="257094" cy="4284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  <p:bldP spid="6" grpId="0" animBg="1"/>
      <p:bldP spid="9" grpId="0" animBg="1"/>
      <p:bldP spid="10" grpId="0" animBg="1"/>
      <p:bldP spid="14" grpId="0"/>
      <p:bldP spid="16" grpId="0"/>
      <p:bldP spid="17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F13BD-CFBC-458A-9C1A-E99C5261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74F7-3300-457A-B626-DF17756E4C0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F0165D2D-0980-45D3-9265-C03753EEBC22}"/>
              </a:ext>
            </a:extLst>
          </p:cNvPr>
          <p:cNvSpPr>
            <a:spLocks/>
          </p:cNvSpPr>
          <p:nvPr/>
        </p:nvSpPr>
        <p:spPr bwMode="auto">
          <a:xfrm rot="10800000">
            <a:off x="4339103" y="3284239"/>
            <a:ext cx="3220526" cy="2418940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  <a:gd name="connsiteX0" fmla="*/ 5276 w 10355"/>
              <a:gd name="connsiteY0" fmla="*/ 604 h 11172"/>
              <a:gd name="connsiteX1" fmla="*/ 439 w 10355"/>
              <a:gd name="connsiteY1" fmla="*/ 1225 h 11172"/>
              <a:gd name="connsiteX2" fmla="*/ 757 w 10355"/>
              <a:gd name="connsiteY2" fmla="*/ 6974 h 11172"/>
              <a:gd name="connsiteX3" fmla="*/ 5143 w 10355"/>
              <a:gd name="connsiteY3" fmla="*/ 11172 h 11172"/>
              <a:gd name="connsiteX4" fmla="*/ 9348 w 10355"/>
              <a:gd name="connsiteY4" fmla="*/ 6576 h 11172"/>
              <a:gd name="connsiteX5" fmla="*/ 9725 w 10355"/>
              <a:gd name="connsiteY5" fmla="*/ 793 h 11172"/>
              <a:gd name="connsiteX6" fmla="*/ 5276 w 10355"/>
              <a:gd name="connsiteY6" fmla="*/ 604 h 11172"/>
              <a:gd name="connsiteX0" fmla="*/ 5276 w 10355"/>
              <a:gd name="connsiteY0" fmla="*/ 604 h 11180"/>
              <a:gd name="connsiteX1" fmla="*/ 439 w 10355"/>
              <a:gd name="connsiteY1" fmla="*/ 1225 h 11180"/>
              <a:gd name="connsiteX2" fmla="*/ 757 w 10355"/>
              <a:gd name="connsiteY2" fmla="*/ 6974 h 11180"/>
              <a:gd name="connsiteX3" fmla="*/ 5143 w 10355"/>
              <a:gd name="connsiteY3" fmla="*/ 11172 h 11180"/>
              <a:gd name="connsiteX4" fmla="*/ 9348 w 10355"/>
              <a:gd name="connsiteY4" fmla="*/ 6576 h 11180"/>
              <a:gd name="connsiteX5" fmla="*/ 9725 w 10355"/>
              <a:gd name="connsiteY5" fmla="*/ 793 h 11180"/>
              <a:gd name="connsiteX6" fmla="*/ 5276 w 10355"/>
              <a:gd name="connsiteY6" fmla="*/ 604 h 11180"/>
              <a:gd name="connsiteX0" fmla="*/ 5276 w 10355"/>
              <a:gd name="connsiteY0" fmla="*/ 604 h 11192"/>
              <a:gd name="connsiteX1" fmla="*/ 439 w 10355"/>
              <a:gd name="connsiteY1" fmla="*/ 1225 h 11192"/>
              <a:gd name="connsiteX2" fmla="*/ 757 w 10355"/>
              <a:gd name="connsiteY2" fmla="*/ 6974 h 11192"/>
              <a:gd name="connsiteX3" fmla="*/ 5143 w 10355"/>
              <a:gd name="connsiteY3" fmla="*/ 11172 h 11192"/>
              <a:gd name="connsiteX4" fmla="*/ 9348 w 10355"/>
              <a:gd name="connsiteY4" fmla="*/ 6576 h 11192"/>
              <a:gd name="connsiteX5" fmla="*/ 9725 w 10355"/>
              <a:gd name="connsiteY5" fmla="*/ 793 h 11192"/>
              <a:gd name="connsiteX6" fmla="*/ 5276 w 10355"/>
              <a:gd name="connsiteY6" fmla="*/ 604 h 11192"/>
              <a:gd name="connsiteX0" fmla="*/ 5506 w 10585"/>
              <a:gd name="connsiteY0" fmla="*/ 604 h 11179"/>
              <a:gd name="connsiteX1" fmla="*/ 669 w 10585"/>
              <a:gd name="connsiteY1" fmla="*/ 1225 h 11179"/>
              <a:gd name="connsiteX2" fmla="*/ 544 w 10585"/>
              <a:gd name="connsiteY2" fmla="*/ 7509 h 11179"/>
              <a:gd name="connsiteX3" fmla="*/ 5373 w 10585"/>
              <a:gd name="connsiteY3" fmla="*/ 11172 h 11179"/>
              <a:gd name="connsiteX4" fmla="*/ 9578 w 10585"/>
              <a:gd name="connsiteY4" fmla="*/ 6576 h 11179"/>
              <a:gd name="connsiteX5" fmla="*/ 9955 w 10585"/>
              <a:gd name="connsiteY5" fmla="*/ 793 h 11179"/>
              <a:gd name="connsiteX6" fmla="*/ 5506 w 10585"/>
              <a:gd name="connsiteY6" fmla="*/ 604 h 11179"/>
              <a:gd name="connsiteX0" fmla="*/ 5538 w 10617"/>
              <a:gd name="connsiteY0" fmla="*/ 604 h 11180"/>
              <a:gd name="connsiteX1" fmla="*/ 701 w 10617"/>
              <a:gd name="connsiteY1" fmla="*/ 1225 h 11180"/>
              <a:gd name="connsiteX2" fmla="*/ 576 w 10617"/>
              <a:gd name="connsiteY2" fmla="*/ 7509 h 11180"/>
              <a:gd name="connsiteX3" fmla="*/ 5405 w 10617"/>
              <a:gd name="connsiteY3" fmla="*/ 11172 h 11180"/>
              <a:gd name="connsiteX4" fmla="*/ 9610 w 10617"/>
              <a:gd name="connsiteY4" fmla="*/ 6576 h 11180"/>
              <a:gd name="connsiteX5" fmla="*/ 9987 w 10617"/>
              <a:gd name="connsiteY5" fmla="*/ 793 h 11180"/>
              <a:gd name="connsiteX6" fmla="*/ 5538 w 10617"/>
              <a:gd name="connsiteY6" fmla="*/ 604 h 11180"/>
              <a:gd name="connsiteX0" fmla="*/ 5551 w 10630"/>
              <a:gd name="connsiteY0" fmla="*/ 604 h 11183"/>
              <a:gd name="connsiteX1" fmla="*/ 714 w 10630"/>
              <a:gd name="connsiteY1" fmla="*/ 1225 h 11183"/>
              <a:gd name="connsiteX2" fmla="*/ 589 w 10630"/>
              <a:gd name="connsiteY2" fmla="*/ 7509 h 11183"/>
              <a:gd name="connsiteX3" fmla="*/ 5418 w 10630"/>
              <a:gd name="connsiteY3" fmla="*/ 11172 h 11183"/>
              <a:gd name="connsiteX4" fmla="*/ 9623 w 10630"/>
              <a:gd name="connsiteY4" fmla="*/ 6576 h 11183"/>
              <a:gd name="connsiteX5" fmla="*/ 10000 w 10630"/>
              <a:gd name="connsiteY5" fmla="*/ 793 h 11183"/>
              <a:gd name="connsiteX6" fmla="*/ 5551 w 10630"/>
              <a:gd name="connsiteY6" fmla="*/ 604 h 11183"/>
              <a:gd name="connsiteX0" fmla="*/ 4838 w 9917"/>
              <a:gd name="connsiteY0" fmla="*/ 604 h 11302"/>
              <a:gd name="connsiteX1" fmla="*/ 1 w 9917"/>
              <a:gd name="connsiteY1" fmla="*/ 1225 h 11302"/>
              <a:gd name="connsiteX2" fmla="*/ 4705 w 9917"/>
              <a:gd name="connsiteY2" fmla="*/ 11172 h 11302"/>
              <a:gd name="connsiteX3" fmla="*/ 8910 w 9917"/>
              <a:gd name="connsiteY3" fmla="*/ 6576 h 11302"/>
              <a:gd name="connsiteX4" fmla="*/ 9287 w 9917"/>
              <a:gd name="connsiteY4" fmla="*/ 793 h 11302"/>
              <a:gd name="connsiteX5" fmla="*/ 4838 w 9917"/>
              <a:gd name="connsiteY5" fmla="*/ 604 h 11302"/>
              <a:gd name="connsiteX0" fmla="*/ 4878 w 9365"/>
              <a:gd name="connsiteY0" fmla="*/ 586 h 9937"/>
              <a:gd name="connsiteX1" fmla="*/ 1 w 9365"/>
              <a:gd name="connsiteY1" fmla="*/ 1136 h 9937"/>
              <a:gd name="connsiteX2" fmla="*/ 4744 w 9365"/>
              <a:gd name="connsiteY2" fmla="*/ 9937 h 9937"/>
              <a:gd name="connsiteX3" fmla="*/ 9365 w 9365"/>
              <a:gd name="connsiteY3" fmla="*/ 754 h 9937"/>
              <a:gd name="connsiteX4" fmla="*/ 4878 w 9365"/>
              <a:gd name="connsiteY4" fmla="*/ 586 h 9937"/>
              <a:gd name="connsiteX0" fmla="*/ 5703 w 10494"/>
              <a:gd name="connsiteY0" fmla="*/ 1162 h 10572"/>
              <a:gd name="connsiteX1" fmla="*/ 495 w 10494"/>
              <a:gd name="connsiteY1" fmla="*/ 1715 h 10572"/>
              <a:gd name="connsiteX2" fmla="*/ 5560 w 10494"/>
              <a:gd name="connsiteY2" fmla="*/ 10572 h 10572"/>
              <a:gd name="connsiteX3" fmla="*/ 10494 w 10494"/>
              <a:gd name="connsiteY3" fmla="*/ 1331 h 10572"/>
              <a:gd name="connsiteX4" fmla="*/ 5703 w 10494"/>
              <a:gd name="connsiteY4" fmla="*/ 1162 h 10572"/>
              <a:gd name="connsiteX0" fmla="*/ 7049 w 11840"/>
              <a:gd name="connsiteY0" fmla="*/ 962 h 10373"/>
              <a:gd name="connsiteX1" fmla="*/ 425 w 11840"/>
              <a:gd name="connsiteY1" fmla="*/ 1793 h 10373"/>
              <a:gd name="connsiteX2" fmla="*/ 6906 w 11840"/>
              <a:gd name="connsiteY2" fmla="*/ 10372 h 10373"/>
              <a:gd name="connsiteX3" fmla="*/ 11840 w 11840"/>
              <a:gd name="connsiteY3" fmla="*/ 1131 h 10373"/>
              <a:gd name="connsiteX4" fmla="*/ 7049 w 11840"/>
              <a:gd name="connsiteY4" fmla="*/ 962 h 10373"/>
              <a:gd name="connsiteX0" fmla="*/ 6925 w 11716"/>
              <a:gd name="connsiteY0" fmla="*/ 1074 h 10485"/>
              <a:gd name="connsiteX1" fmla="*/ 301 w 11716"/>
              <a:gd name="connsiteY1" fmla="*/ 1905 h 10485"/>
              <a:gd name="connsiteX2" fmla="*/ 6782 w 11716"/>
              <a:gd name="connsiteY2" fmla="*/ 10484 h 10485"/>
              <a:gd name="connsiteX3" fmla="*/ 11716 w 11716"/>
              <a:gd name="connsiteY3" fmla="*/ 1243 h 10485"/>
              <a:gd name="connsiteX4" fmla="*/ 6925 w 11716"/>
              <a:gd name="connsiteY4" fmla="*/ 1074 h 10485"/>
              <a:gd name="connsiteX0" fmla="*/ 6929 w 12453"/>
              <a:gd name="connsiteY0" fmla="*/ 1086 h 10496"/>
              <a:gd name="connsiteX1" fmla="*/ 305 w 12453"/>
              <a:gd name="connsiteY1" fmla="*/ 1917 h 10496"/>
              <a:gd name="connsiteX2" fmla="*/ 6786 w 12453"/>
              <a:gd name="connsiteY2" fmla="*/ 10496 h 10496"/>
              <a:gd name="connsiteX3" fmla="*/ 12453 w 12453"/>
              <a:gd name="connsiteY3" fmla="*/ 1533 h 10496"/>
              <a:gd name="connsiteX4" fmla="*/ 6929 w 12453"/>
              <a:gd name="connsiteY4" fmla="*/ 1086 h 10496"/>
              <a:gd name="connsiteX0" fmla="*/ 6929 w 12533"/>
              <a:gd name="connsiteY0" fmla="*/ 1086 h 10496"/>
              <a:gd name="connsiteX1" fmla="*/ 305 w 12533"/>
              <a:gd name="connsiteY1" fmla="*/ 1917 h 10496"/>
              <a:gd name="connsiteX2" fmla="*/ 6786 w 12533"/>
              <a:gd name="connsiteY2" fmla="*/ 10496 h 10496"/>
              <a:gd name="connsiteX3" fmla="*/ 12453 w 12533"/>
              <a:gd name="connsiteY3" fmla="*/ 1533 h 10496"/>
              <a:gd name="connsiteX4" fmla="*/ 6929 w 12533"/>
              <a:gd name="connsiteY4" fmla="*/ 1086 h 10496"/>
              <a:gd name="connsiteX0" fmla="*/ 6929 w 12785"/>
              <a:gd name="connsiteY0" fmla="*/ 1121 h 10531"/>
              <a:gd name="connsiteX1" fmla="*/ 305 w 12785"/>
              <a:gd name="connsiteY1" fmla="*/ 1952 h 10531"/>
              <a:gd name="connsiteX2" fmla="*/ 6786 w 12785"/>
              <a:gd name="connsiteY2" fmla="*/ 10531 h 10531"/>
              <a:gd name="connsiteX3" fmla="*/ 12453 w 12785"/>
              <a:gd name="connsiteY3" fmla="*/ 1568 h 10531"/>
              <a:gd name="connsiteX4" fmla="*/ 6929 w 12785"/>
              <a:gd name="connsiteY4" fmla="*/ 1121 h 10531"/>
              <a:gd name="connsiteX0" fmla="*/ 6929 w 12809"/>
              <a:gd name="connsiteY0" fmla="*/ 1163 h 10573"/>
              <a:gd name="connsiteX1" fmla="*/ 305 w 12809"/>
              <a:gd name="connsiteY1" fmla="*/ 1994 h 10573"/>
              <a:gd name="connsiteX2" fmla="*/ 6786 w 12809"/>
              <a:gd name="connsiteY2" fmla="*/ 10573 h 10573"/>
              <a:gd name="connsiteX3" fmla="*/ 12453 w 12809"/>
              <a:gd name="connsiteY3" fmla="*/ 1610 h 10573"/>
              <a:gd name="connsiteX4" fmla="*/ 6929 w 12809"/>
              <a:gd name="connsiteY4" fmla="*/ 1163 h 10573"/>
              <a:gd name="connsiteX0" fmla="*/ 7037 w 12916"/>
              <a:gd name="connsiteY0" fmla="*/ 1163 h 10586"/>
              <a:gd name="connsiteX1" fmla="*/ 413 w 12916"/>
              <a:gd name="connsiteY1" fmla="*/ 1994 h 10586"/>
              <a:gd name="connsiteX2" fmla="*/ 6894 w 12916"/>
              <a:gd name="connsiteY2" fmla="*/ 10573 h 10586"/>
              <a:gd name="connsiteX3" fmla="*/ 12561 w 12916"/>
              <a:gd name="connsiteY3" fmla="*/ 1610 h 10586"/>
              <a:gd name="connsiteX4" fmla="*/ 7037 w 12916"/>
              <a:gd name="connsiteY4" fmla="*/ 1163 h 10586"/>
              <a:gd name="connsiteX0" fmla="*/ 7037 w 13008"/>
              <a:gd name="connsiteY0" fmla="*/ 1163 h 10587"/>
              <a:gd name="connsiteX1" fmla="*/ 413 w 13008"/>
              <a:gd name="connsiteY1" fmla="*/ 1994 h 10587"/>
              <a:gd name="connsiteX2" fmla="*/ 6894 w 13008"/>
              <a:gd name="connsiteY2" fmla="*/ 10573 h 10587"/>
              <a:gd name="connsiteX3" fmla="*/ 12561 w 13008"/>
              <a:gd name="connsiteY3" fmla="*/ 1610 h 10587"/>
              <a:gd name="connsiteX4" fmla="*/ 7037 w 13008"/>
              <a:gd name="connsiteY4" fmla="*/ 1163 h 10587"/>
              <a:gd name="connsiteX0" fmla="*/ 7037 w 12820"/>
              <a:gd name="connsiteY0" fmla="*/ 1151 h 10575"/>
              <a:gd name="connsiteX1" fmla="*/ 413 w 12820"/>
              <a:gd name="connsiteY1" fmla="*/ 1982 h 10575"/>
              <a:gd name="connsiteX2" fmla="*/ 6894 w 12820"/>
              <a:gd name="connsiteY2" fmla="*/ 10561 h 10575"/>
              <a:gd name="connsiteX3" fmla="*/ 12561 w 12820"/>
              <a:gd name="connsiteY3" fmla="*/ 1598 h 10575"/>
              <a:gd name="connsiteX4" fmla="*/ 7037 w 12820"/>
              <a:gd name="connsiteY4" fmla="*/ 1151 h 1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0" h="10575">
                <a:moveTo>
                  <a:pt x="7037" y="1151"/>
                </a:moveTo>
                <a:cubicBezTo>
                  <a:pt x="5012" y="1215"/>
                  <a:pt x="2092" y="-1819"/>
                  <a:pt x="413" y="1982"/>
                </a:cubicBezTo>
                <a:cubicBezTo>
                  <a:pt x="-1329" y="5926"/>
                  <a:pt x="2747" y="10882"/>
                  <a:pt x="6894" y="10561"/>
                </a:cubicBezTo>
                <a:cubicBezTo>
                  <a:pt x="10431" y="10287"/>
                  <a:pt x="13794" y="5426"/>
                  <a:pt x="12561" y="1598"/>
                </a:cubicBezTo>
                <a:cubicBezTo>
                  <a:pt x="11506" y="-1677"/>
                  <a:pt x="9062" y="1087"/>
                  <a:pt x="7037" y="115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2159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58857ABA-C518-4CDC-A0A9-6CF52703408F}"/>
              </a:ext>
            </a:extLst>
          </p:cNvPr>
          <p:cNvSpPr>
            <a:spLocks/>
          </p:cNvSpPr>
          <p:nvPr/>
        </p:nvSpPr>
        <p:spPr bwMode="auto">
          <a:xfrm rot="7910412">
            <a:off x="5715565" y="5204862"/>
            <a:ext cx="467010" cy="51335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3513 w 9139"/>
              <a:gd name="connsiteY0" fmla="*/ 9987 h 9999"/>
              <a:gd name="connsiteX1" fmla="*/ 709 w 9139"/>
              <a:gd name="connsiteY1" fmla="*/ 1328 h 9999"/>
              <a:gd name="connsiteX2" fmla="*/ 9107 w 9139"/>
              <a:gd name="connsiteY2" fmla="*/ 3238 h 9999"/>
              <a:gd name="connsiteX3" fmla="*/ 3513 w 9139"/>
              <a:gd name="connsiteY3" fmla="*/ 9987 h 9999"/>
              <a:gd name="connsiteX0" fmla="*/ 4644 w 10800"/>
              <a:gd name="connsiteY0" fmla="*/ 9988 h 10005"/>
              <a:gd name="connsiteX1" fmla="*/ 1576 w 10800"/>
              <a:gd name="connsiteY1" fmla="*/ 1328 h 10005"/>
              <a:gd name="connsiteX2" fmla="*/ 10765 w 10800"/>
              <a:gd name="connsiteY2" fmla="*/ 3238 h 10005"/>
              <a:gd name="connsiteX3" fmla="*/ 4644 w 10800"/>
              <a:gd name="connsiteY3" fmla="*/ 9988 h 10005"/>
              <a:gd name="connsiteX0" fmla="*/ 4649 w 10909"/>
              <a:gd name="connsiteY0" fmla="*/ 9988 h 10170"/>
              <a:gd name="connsiteX1" fmla="*/ 1581 w 10909"/>
              <a:gd name="connsiteY1" fmla="*/ 1328 h 10170"/>
              <a:gd name="connsiteX2" fmla="*/ 10770 w 10909"/>
              <a:gd name="connsiteY2" fmla="*/ 3238 h 10170"/>
              <a:gd name="connsiteX3" fmla="*/ 4649 w 10909"/>
              <a:gd name="connsiteY3" fmla="*/ 9988 h 10170"/>
              <a:gd name="connsiteX0" fmla="*/ 4649 w 10908"/>
              <a:gd name="connsiteY0" fmla="*/ 11333 h 11515"/>
              <a:gd name="connsiteX1" fmla="*/ 1581 w 10908"/>
              <a:gd name="connsiteY1" fmla="*/ 2673 h 11515"/>
              <a:gd name="connsiteX2" fmla="*/ 10770 w 10908"/>
              <a:gd name="connsiteY2" fmla="*/ 4583 h 11515"/>
              <a:gd name="connsiteX3" fmla="*/ 4649 w 10908"/>
              <a:gd name="connsiteY3" fmla="*/ 11333 h 11515"/>
              <a:gd name="connsiteX0" fmla="*/ 4649 w 11214"/>
              <a:gd name="connsiteY0" fmla="*/ 11379 h 11678"/>
              <a:gd name="connsiteX1" fmla="*/ 1581 w 11214"/>
              <a:gd name="connsiteY1" fmla="*/ 2719 h 11678"/>
              <a:gd name="connsiteX2" fmla="*/ 10770 w 11214"/>
              <a:gd name="connsiteY2" fmla="*/ 4629 h 11678"/>
              <a:gd name="connsiteX3" fmla="*/ 4649 w 11214"/>
              <a:gd name="connsiteY3" fmla="*/ 11379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4" h="11678">
                <a:moveTo>
                  <a:pt x="4649" y="11379"/>
                </a:moveTo>
                <a:cubicBezTo>
                  <a:pt x="-926" y="10108"/>
                  <a:pt x="-864" y="5128"/>
                  <a:pt x="1581" y="2719"/>
                </a:cubicBezTo>
                <a:cubicBezTo>
                  <a:pt x="4953" y="-605"/>
                  <a:pt x="8944" y="-1833"/>
                  <a:pt x="10770" y="4629"/>
                </a:cubicBezTo>
                <a:cubicBezTo>
                  <a:pt x="12078" y="9258"/>
                  <a:pt x="10632" y="12743"/>
                  <a:pt x="4649" y="11379"/>
                </a:cubicBezTo>
                <a:close/>
              </a:path>
            </a:pathLst>
          </a:custGeom>
          <a:solidFill>
            <a:srgbClr val="0AD482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0A50F2F6-1DFE-4738-8E73-16AF1A17A48E}"/>
              </a:ext>
            </a:extLst>
          </p:cNvPr>
          <p:cNvSpPr>
            <a:spLocks/>
          </p:cNvSpPr>
          <p:nvPr/>
        </p:nvSpPr>
        <p:spPr bwMode="auto">
          <a:xfrm rot="13317838">
            <a:off x="6529960" y="3292604"/>
            <a:ext cx="520960" cy="48562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4309 w 9741"/>
              <a:gd name="connsiteY0" fmla="*/ 7329 h 7357"/>
              <a:gd name="connsiteX1" fmla="*/ 1584 w 9741"/>
              <a:gd name="connsiteY1" fmla="*/ 368 h 7357"/>
              <a:gd name="connsiteX2" fmla="*/ 9616 w 9741"/>
              <a:gd name="connsiteY2" fmla="*/ 1635 h 7357"/>
              <a:gd name="connsiteX3" fmla="*/ 4309 w 9741"/>
              <a:gd name="connsiteY3" fmla="*/ 7329 h 7357"/>
              <a:gd name="connsiteX0" fmla="*/ 3203 w 8689"/>
              <a:gd name="connsiteY0" fmla="*/ 12242 h 12295"/>
              <a:gd name="connsiteX1" fmla="*/ 194 w 8689"/>
              <a:gd name="connsiteY1" fmla="*/ 277 h 12295"/>
              <a:gd name="connsiteX2" fmla="*/ 8651 w 8689"/>
              <a:gd name="connsiteY2" fmla="*/ 4502 h 12295"/>
              <a:gd name="connsiteX3" fmla="*/ 3203 w 8689"/>
              <a:gd name="connsiteY3" fmla="*/ 12242 h 12295"/>
              <a:gd name="connsiteX0" fmla="*/ 6184 w 12498"/>
              <a:gd name="connsiteY0" fmla="*/ 9963 h 10006"/>
              <a:gd name="connsiteX1" fmla="*/ 2721 w 12498"/>
              <a:gd name="connsiteY1" fmla="*/ 231 h 10006"/>
              <a:gd name="connsiteX2" fmla="*/ 12454 w 12498"/>
              <a:gd name="connsiteY2" fmla="*/ 3668 h 10006"/>
              <a:gd name="connsiteX3" fmla="*/ 6184 w 12498"/>
              <a:gd name="connsiteY3" fmla="*/ 9963 h 10006"/>
              <a:gd name="connsiteX0" fmla="*/ 5934 w 12248"/>
              <a:gd name="connsiteY0" fmla="*/ 11314 h 11357"/>
              <a:gd name="connsiteX1" fmla="*/ 2471 w 12248"/>
              <a:gd name="connsiteY1" fmla="*/ 1582 h 11357"/>
              <a:gd name="connsiteX2" fmla="*/ 12204 w 12248"/>
              <a:gd name="connsiteY2" fmla="*/ 5019 h 11357"/>
              <a:gd name="connsiteX3" fmla="*/ 5934 w 12248"/>
              <a:gd name="connsiteY3" fmla="*/ 11314 h 11357"/>
              <a:gd name="connsiteX0" fmla="*/ 1100 w 11118"/>
              <a:gd name="connsiteY0" fmla="*/ 10118 h 10160"/>
              <a:gd name="connsiteX1" fmla="*/ 1385 w 11118"/>
              <a:gd name="connsiteY1" fmla="*/ 235 h 10160"/>
              <a:gd name="connsiteX2" fmla="*/ 11118 w 11118"/>
              <a:gd name="connsiteY2" fmla="*/ 3672 h 10160"/>
              <a:gd name="connsiteX3" fmla="*/ 1100 w 11118"/>
              <a:gd name="connsiteY3" fmla="*/ 10118 h 10160"/>
              <a:gd name="connsiteX0" fmla="*/ 1016 w 11034"/>
              <a:gd name="connsiteY0" fmla="*/ 10118 h 11407"/>
              <a:gd name="connsiteX1" fmla="*/ 1301 w 11034"/>
              <a:gd name="connsiteY1" fmla="*/ 235 h 11407"/>
              <a:gd name="connsiteX2" fmla="*/ 11034 w 11034"/>
              <a:gd name="connsiteY2" fmla="*/ 3672 h 11407"/>
              <a:gd name="connsiteX3" fmla="*/ 1016 w 11034"/>
              <a:gd name="connsiteY3" fmla="*/ 10118 h 11407"/>
              <a:gd name="connsiteX0" fmla="*/ 1838 w 11856"/>
              <a:gd name="connsiteY0" fmla="*/ 10118 h 11458"/>
              <a:gd name="connsiteX1" fmla="*/ 2123 w 11856"/>
              <a:gd name="connsiteY1" fmla="*/ 235 h 11458"/>
              <a:gd name="connsiteX2" fmla="*/ 11856 w 11856"/>
              <a:gd name="connsiteY2" fmla="*/ 3672 h 11458"/>
              <a:gd name="connsiteX3" fmla="*/ 1838 w 11856"/>
              <a:gd name="connsiteY3" fmla="*/ 10118 h 11458"/>
              <a:gd name="connsiteX0" fmla="*/ 1838 w 12122"/>
              <a:gd name="connsiteY0" fmla="*/ 10112 h 11700"/>
              <a:gd name="connsiteX1" fmla="*/ 2123 w 12122"/>
              <a:gd name="connsiteY1" fmla="*/ 229 h 11700"/>
              <a:gd name="connsiteX2" fmla="*/ 11856 w 12122"/>
              <a:gd name="connsiteY2" fmla="*/ 3666 h 11700"/>
              <a:gd name="connsiteX3" fmla="*/ 1838 w 12122"/>
              <a:gd name="connsiteY3" fmla="*/ 10112 h 11700"/>
              <a:gd name="connsiteX0" fmla="*/ 1838 w 12227"/>
              <a:gd name="connsiteY0" fmla="*/ 12165 h 13734"/>
              <a:gd name="connsiteX1" fmla="*/ 2123 w 12227"/>
              <a:gd name="connsiteY1" fmla="*/ 2282 h 13734"/>
              <a:gd name="connsiteX2" fmla="*/ 11856 w 12227"/>
              <a:gd name="connsiteY2" fmla="*/ 5719 h 13734"/>
              <a:gd name="connsiteX3" fmla="*/ 1838 w 12227"/>
              <a:gd name="connsiteY3" fmla="*/ 12165 h 13734"/>
              <a:gd name="connsiteX0" fmla="*/ 1091 w 11260"/>
              <a:gd name="connsiteY0" fmla="*/ 13206 h 13220"/>
              <a:gd name="connsiteX1" fmla="*/ 1376 w 11260"/>
              <a:gd name="connsiteY1" fmla="*/ 3323 h 13220"/>
              <a:gd name="connsiteX2" fmla="*/ 11039 w 11260"/>
              <a:gd name="connsiteY2" fmla="*/ 5153 h 13220"/>
              <a:gd name="connsiteX3" fmla="*/ 1091 w 11260"/>
              <a:gd name="connsiteY3" fmla="*/ 13206 h 13220"/>
              <a:gd name="connsiteX0" fmla="*/ 1157 w 11853"/>
              <a:gd name="connsiteY0" fmla="*/ 12105 h 12176"/>
              <a:gd name="connsiteX1" fmla="*/ 1442 w 11853"/>
              <a:gd name="connsiteY1" fmla="*/ 2222 h 12176"/>
              <a:gd name="connsiteX2" fmla="*/ 11641 w 11853"/>
              <a:gd name="connsiteY2" fmla="*/ 5759 h 12176"/>
              <a:gd name="connsiteX3" fmla="*/ 1157 w 11853"/>
              <a:gd name="connsiteY3" fmla="*/ 12105 h 12176"/>
              <a:gd name="connsiteX0" fmla="*/ 1108 w 11866"/>
              <a:gd name="connsiteY0" fmla="*/ 12105 h 12768"/>
              <a:gd name="connsiteX1" fmla="*/ 1393 w 11866"/>
              <a:gd name="connsiteY1" fmla="*/ 2222 h 12768"/>
              <a:gd name="connsiteX2" fmla="*/ 11592 w 11866"/>
              <a:gd name="connsiteY2" fmla="*/ 5759 h 12768"/>
              <a:gd name="connsiteX3" fmla="*/ 1108 w 11866"/>
              <a:gd name="connsiteY3" fmla="*/ 12105 h 12768"/>
              <a:gd name="connsiteX0" fmla="*/ 2331 w 13101"/>
              <a:gd name="connsiteY0" fmla="*/ 12105 h 12438"/>
              <a:gd name="connsiteX1" fmla="*/ 2616 w 13101"/>
              <a:gd name="connsiteY1" fmla="*/ 2222 h 12438"/>
              <a:gd name="connsiteX2" fmla="*/ 12815 w 13101"/>
              <a:gd name="connsiteY2" fmla="*/ 5759 h 12438"/>
              <a:gd name="connsiteX3" fmla="*/ 2331 w 13101"/>
              <a:gd name="connsiteY3" fmla="*/ 12105 h 12438"/>
              <a:gd name="connsiteX0" fmla="*/ 2647 w 13417"/>
              <a:gd name="connsiteY0" fmla="*/ 12327 h 12660"/>
              <a:gd name="connsiteX1" fmla="*/ 2932 w 13417"/>
              <a:gd name="connsiteY1" fmla="*/ 2444 h 12660"/>
              <a:gd name="connsiteX2" fmla="*/ 13131 w 13417"/>
              <a:gd name="connsiteY2" fmla="*/ 5981 h 12660"/>
              <a:gd name="connsiteX3" fmla="*/ 2647 w 13417"/>
              <a:gd name="connsiteY3" fmla="*/ 12327 h 12660"/>
              <a:gd name="connsiteX0" fmla="*/ 2647 w 13374"/>
              <a:gd name="connsiteY0" fmla="*/ 12436 h 12786"/>
              <a:gd name="connsiteX1" fmla="*/ 2932 w 13374"/>
              <a:gd name="connsiteY1" fmla="*/ 2553 h 12786"/>
              <a:gd name="connsiteX2" fmla="*/ 13131 w 13374"/>
              <a:gd name="connsiteY2" fmla="*/ 6090 h 12786"/>
              <a:gd name="connsiteX3" fmla="*/ 2647 w 13374"/>
              <a:gd name="connsiteY3" fmla="*/ 12436 h 12786"/>
              <a:gd name="connsiteX0" fmla="*/ 2647 w 13500"/>
              <a:gd name="connsiteY0" fmla="*/ 12104 h 12441"/>
              <a:gd name="connsiteX1" fmla="*/ 2932 w 13500"/>
              <a:gd name="connsiteY1" fmla="*/ 2221 h 12441"/>
              <a:gd name="connsiteX2" fmla="*/ 13131 w 13500"/>
              <a:gd name="connsiteY2" fmla="*/ 5758 h 12441"/>
              <a:gd name="connsiteX3" fmla="*/ 2647 w 13500"/>
              <a:gd name="connsiteY3" fmla="*/ 12104 h 12441"/>
              <a:gd name="connsiteX0" fmla="*/ 2644 w 13537"/>
              <a:gd name="connsiteY0" fmla="*/ 12104 h 12561"/>
              <a:gd name="connsiteX1" fmla="*/ 2929 w 13537"/>
              <a:gd name="connsiteY1" fmla="*/ 2221 h 12561"/>
              <a:gd name="connsiteX2" fmla="*/ 13128 w 13537"/>
              <a:gd name="connsiteY2" fmla="*/ 5758 h 12561"/>
              <a:gd name="connsiteX3" fmla="*/ 2644 w 13537"/>
              <a:gd name="connsiteY3" fmla="*/ 12104 h 12561"/>
              <a:gd name="connsiteX0" fmla="*/ 2644 w 14076"/>
              <a:gd name="connsiteY0" fmla="*/ 12036 h 12726"/>
              <a:gd name="connsiteX1" fmla="*/ 2929 w 14076"/>
              <a:gd name="connsiteY1" fmla="*/ 2153 h 12726"/>
              <a:gd name="connsiteX2" fmla="*/ 13128 w 14076"/>
              <a:gd name="connsiteY2" fmla="*/ 5690 h 12726"/>
              <a:gd name="connsiteX3" fmla="*/ 2644 w 14076"/>
              <a:gd name="connsiteY3" fmla="*/ 12036 h 1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76" h="12726">
                <a:moveTo>
                  <a:pt x="2644" y="12036"/>
                </a:moveTo>
                <a:cubicBezTo>
                  <a:pt x="-1806" y="10607"/>
                  <a:pt x="111" y="6248"/>
                  <a:pt x="2929" y="2153"/>
                </a:cubicBezTo>
                <a:cubicBezTo>
                  <a:pt x="4087" y="470"/>
                  <a:pt x="7827" y="-3084"/>
                  <a:pt x="13128" y="5690"/>
                </a:cubicBezTo>
                <a:cubicBezTo>
                  <a:pt x="16908" y="11946"/>
                  <a:pt x="8562" y="13936"/>
                  <a:pt x="2644" y="12036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4">
                <a:lumMod val="40000"/>
                <a:lumOff val="60000"/>
              </a:schemeClr>
            </a:solidFill>
            <a:round/>
            <a:headEnd/>
            <a:tailEnd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95144180-DE42-4EDD-A260-DA0CC87766DC}"/>
              </a:ext>
            </a:extLst>
          </p:cNvPr>
          <p:cNvSpPr>
            <a:spLocks/>
          </p:cNvSpPr>
          <p:nvPr/>
        </p:nvSpPr>
        <p:spPr bwMode="auto">
          <a:xfrm rot="20807183">
            <a:off x="7322257" y="4639351"/>
            <a:ext cx="495054" cy="47362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4309 w 9741"/>
              <a:gd name="connsiteY0" fmla="*/ 7329 h 7357"/>
              <a:gd name="connsiteX1" fmla="*/ 1584 w 9741"/>
              <a:gd name="connsiteY1" fmla="*/ 368 h 7357"/>
              <a:gd name="connsiteX2" fmla="*/ 9616 w 9741"/>
              <a:gd name="connsiteY2" fmla="*/ 1635 h 7357"/>
              <a:gd name="connsiteX3" fmla="*/ 4309 w 9741"/>
              <a:gd name="connsiteY3" fmla="*/ 7329 h 7357"/>
              <a:gd name="connsiteX0" fmla="*/ 3203 w 8689"/>
              <a:gd name="connsiteY0" fmla="*/ 12242 h 12295"/>
              <a:gd name="connsiteX1" fmla="*/ 194 w 8689"/>
              <a:gd name="connsiteY1" fmla="*/ 277 h 12295"/>
              <a:gd name="connsiteX2" fmla="*/ 8651 w 8689"/>
              <a:gd name="connsiteY2" fmla="*/ 4502 h 12295"/>
              <a:gd name="connsiteX3" fmla="*/ 3203 w 8689"/>
              <a:gd name="connsiteY3" fmla="*/ 12242 h 12295"/>
              <a:gd name="connsiteX0" fmla="*/ 6184 w 12498"/>
              <a:gd name="connsiteY0" fmla="*/ 9963 h 10006"/>
              <a:gd name="connsiteX1" fmla="*/ 2721 w 12498"/>
              <a:gd name="connsiteY1" fmla="*/ 231 h 10006"/>
              <a:gd name="connsiteX2" fmla="*/ 12454 w 12498"/>
              <a:gd name="connsiteY2" fmla="*/ 3668 h 10006"/>
              <a:gd name="connsiteX3" fmla="*/ 6184 w 12498"/>
              <a:gd name="connsiteY3" fmla="*/ 9963 h 10006"/>
              <a:gd name="connsiteX0" fmla="*/ 5934 w 12248"/>
              <a:gd name="connsiteY0" fmla="*/ 11314 h 11357"/>
              <a:gd name="connsiteX1" fmla="*/ 2471 w 12248"/>
              <a:gd name="connsiteY1" fmla="*/ 1582 h 11357"/>
              <a:gd name="connsiteX2" fmla="*/ 12204 w 12248"/>
              <a:gd name="connsiteY2" fmla="*/ 5019 h 11357"/>
              <a:gd name="connsiteX3" fmla="*/ 5934 w 12248"/>
              <a:gd name="connsiteY3" fmla="*/ 11314 h 11357"/>
              <a:gd name="connsiteX0" fmla="*/ 1100 w 11118"/>
              <a:gd name="connsiteY0" fmla="*/ 10118 h 10160"/>
              <a:gd name="connsiteX1" fmla="*/ 1385 w 11118"/>
              <a:gd name="connsiteY1" fmla="*/ 235 h 10160"/>
              <a:gd name="connsiteX2" fmla="*/ 11118 w 11118"/>
              <a:gd name="connsiteY2" fmla="*/ 3672 h 10160"/>
              <a:gd name="connsiteX3" fmla="*/ 1100 w 11118"/>
              <a:gd name="connsiteY3" fmla="*/ 10118 h 10160"/>
              <a:gd name="connsiteX0" fmla="*/ 1016 w 11034"/>
              <a:gd name="connsiteY0" fmla="*/ 10118 h 11407"/>
              <a:gd name="connsiteX1" fmla="*/ 1301 w 11034"/>
              <a:gd name="connsiteY1" fmla="*/ 235 h 11407"/>
              <a:gd name="connsiteX2" fmla="*/ 11034 w 11034"/>
              <a:gd name="connsiteY2" fmla="*/ 3672 h 11407"/>
              <a:gd name="connsiteX3" fmla="*/ 1016 w 11034"/>
              <a:gd name="connsiteY3" fmla="*/ 10118 h 11407"/>
              <a:gd name="connsiteX0" fmla="*/ 1838 w 11856"/>
              <a:gd name="connsiteY0" fmla="*/ 10118 h 11458"/>
              <a:gd name="connsiteX1" fmla="*/ 2123 w 11856"/>
              <a:gd name="connsiteY1" fmla="*/ 235 h 11458"/>
              <a:gd name="connsiteX2" fmla="*/ 11856 w 11856"/>
              <a:gd name="connsiteY2" fmla="*/ 3672 h 11458"/>
              <a:gd name="connsiteX3" fmla="*/ 1838 w 11856"/>
              <a:gd name="connsiteY3" fmla="*/ 10118 h 11458"/>
              <a:gd name="connsiteX0" fmla="*/ 1838 w 12122"/>
              <a:gd name="connsiteY0" fmla="*/ 10112 h 11700"/>
              <a:gd name="connsiteX1" fmla="*/ 2123 w 12122"/>
              <a:gd name="connsiteY1" fmla="*/ 229 h 11700"/>
              <a:gd name="connsiteX2" fmla="*/ 11856 w 12122"/>
              <a:gd name="connsiteY2" fmla="*/ 3666 h 11700"/>
              <a:gd name="connsiteX3" fmla="*/ 1838 w 12122"/>
              <a:gd name="connsiteY3" fmla="*/ 10112 h 11700"/>
              <a:gd name="connsiteX0" fmla="*/ 1838 w 12227"/>
              <a:gd name="connsiteY0" fmla="*/ 12165 h 13734"/>
              <a:gd name="connsiteX1" fmla="*/ 2123 w 12227"/>
              <a:gd name="connsiteY1" fmla="*/ 2282 h 13734"/>
              <a:gd name="connsiteX2" fmla="*/ 11856 w 12227"/>
              <a:gd name="connsiteY2" fmla="*/ 5719 h 13734"/>
              <a:gd name="connsiteX3" fmla="*/ 1838 w 12227"/>
              <a:gd name="connsiteY3" fmla="*/ 12165 h 13734"/>
              <a:gd name="connsiteX0" fmla="*/ 1091 w 11260"/>
              <a:gd name="connsiteY0" fmla="*/ 13206 h 13220"/>
              <a:gd name="connsiteX1" fmla="*/ 1376 w 11260"/>
              <a:gd name="connsiteY1" fmla="*/ 3323 h 13220"/>
              <a:gd name="connsiteX2" fmla="*/ 11039 w 11260"/>
              <a:gd name="connsiteY2" fmla="*/ 5153 h 13220"/>
              <a:gd name="connsiteX3" fmla="*/ 1091 w 11260"/>
              <a:gd name="connsiteY3" fmla="*/ 13206 h 13220"/>
              <a:gd name="connsiteX0" fmla="*/ 1157 w 11853"/>
              <a:gd name="connsiteY0" fmla="*/ 12105 h 12176"/>
              <a:gd name="connsiteX1" fmla="*/ 1442 w 11853"/>
              <a:gd name="connsiteY1" fmla="*/ 2222 h 12176"/>
              <a:gd name="connsiteX2" fmla="*/ 11641 w 11853"/>
              <a:gd name="connsiteY2" fmla="*/ 5759 h 12176"/>
              <a:gd name="connsiteX3" fmla="*/ 1157 w 11853"/>
              <a:gd name="connsiteY3" fmla="*/ 12105 h 12176"/>
              <a:gd name="connsiteX0" fmla="*/ 1108 w 11866"/>
              <a:gd name="connsiteY0" fmla="*/ 12105 h 12768"/>
              <a:gd name="connsiteX1" fmla="*/ 1393 w 11866"/>
              <a:gd name="connsiteY1" fmla="*/ 2222 h 12768"/>
              <a:gd name="connsiteX2" fmla="*/ 11592 w 11866"/>
              <a:gd name="connsiteY2" fmla="*/ 5759 h 12768"/>
              <a:gd name="connsiteX3" fmla="*/ 1108 w 11866"/>
              <a:gd name="connsiteY3" fmla="*/ 12105 h 12768"/>
              <a:gd name="connsiteX0" fmla="*/ 2331 w 13101"/>
              <a:gd name="connsiteY0" fmla="*/ 12105 h 12438"/>
              <a:gd name="connsiteX1" fmla="*/ 2616 w 13101"/>
              <a:gd name="connsiteY1" fmla="*/ 2222 h 12438"/>
              <a:gd name="connsiteX2" fmla="*/ 12815 w 13101"/>
              <a:gd name="connsiteY2" fmla="*/ 5759 h 12438"/>
              <a:gd name="connsiteX3" fmla="*/ 2331 w 13101"/>
              <a:gd name="connsiteY3" fmla="*/ 12105 h 12438"/>
              <a:gd name="connsiteX0" fmla="*/ 2647 w 13417"/>
              <a:gd name="connsiteY0" fmla="*/ 12327 h 12660"/>
              <a:gd name="connsiteX1" fmla="*/ 2932 w 13417"/>
              <a:gd name="connsiteY1" fmla="*/ 2444 h 12660"/>
              <a:gd name="connsiteX2" fmla="*/ 13131 w 13417"/>
              <a:gd name="connsiteY2" fmla="*/ 5981 h 12660"/>
              <a:gd name="connsiteX3" fmla="*/ 2647 w 13417"/>
              <a:gd name="connsiteY3" fmla="*/ 12327 h 12660"/>
              <a:gd name="connsiteX0" fmla="*/ 2647 w 13374"/>
              <a:gd name="connsiteY0" fmla="*/ 12436 h 12786"/>
              <a:gd name="connsiteX1" fmla="*/ 2932 w 13374"/>
              <a:gd name="connsiteY1" fmla="*/ 2553 h 12786"/>
              <a:gd name="connsiteX2" fmla="*/ 13131 w 13374"/>
              <a:gd name="connsiteY2" fmla="*/ 6090 h 12786"/>
              <a:gd name="connsiteX3" fmla="*/ 2647 w 13374"/>
              <a:gd name="connsiteY3" fmla="*/ 12436 h 12786"/>
              <a:gd name="connsiteX0" fmla="*/ 2647 w 13500"/>
              <a:gd name="connsiteY0" fmla="*/ 12104 h 12441"/>
              <a:gd name="connsiteX1" fmla="*/ 2932 w 13500"/>
              <a:gd name="connsiteY1" fmla="*/ 2221 h 12441"/>
              <a:gd name="connsiteX2" fmla="*/ 13131 w 13500"/>
              <a:gd name="connsiteY2" fmla="*/ 5758 h 12441"/>
              <a:gd name="connsiteX3" fmla="*/ 2647 w 13500"/>
              <a:gd name="connsiteY3" fmla="*/ 12104 h 12441"/>
              <a:gd name="connsiteX0" fmla="*/ 2644 w 13537"/>
              <a:gd name="connsiteY0" fmla="*/ 12104 h 12561"/>
              <a:gd name="connsiteX1" fmla="*/ 2929 w 13537"/>
              <a:gd name="connsiteY1" fmla="*/ 2221 h 12561"/>
              <a:gd name="connsiteX2" fmla="*/ 13128 w 13537"/>
              <a:gd name="connsiteY2" fmla="*/ 5758 h 12561"/>
              <a:gd name="connsiteX3" fmla="*/ 2644 w 13537"/>
              <a:gd name="connsiteY3" fmla="*/ 12104 h 12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37" h="12561">
                <a:moveTo>
                  <a:pt x="2644" y="12104"/>
                </a:moveTo>
                <a:cubicBezTo>
                  <a:pt x="-1806" y="10675"/>
                  <a:pt x="111" y="6316"/>
                  <a:pt x="2929" y="2221"/>
                </a:cubicBezTo>
                <a:cubicBezTo>
                  <a:pt x="4087" y="538"/>
                  <a:pt x="8135" y="-3195"/>
                  <a:pt x="13128" y="5758"/>
                </a:cubicBezTo>
                <a:cubicBezTo>
                  <a:pt x="15276" y="9609"/>
                  <a:pt x="8562" y="14004"/>
                  <a:pt x="2644" y="12104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C1736440-828C-4BF5-8FBC-D4D889DD9A03}"/>
              </a:ext>
            </a:extLst>
          </p:cNvPr>
          <p:cNvSpPr>
            <a:spLocks/>
          </p:cNvSpPr>
          <p:nvPr/>
        </p:nvSpPr>
        <p:spPr bwMode="auto">
          <a:xfrm rot="2565707">
            <a:off x="4645484" y="3397895"/>
            <a:ext cx="467010" cy="51335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3513 w 9139"/>
              <a:gd name="connsiteY0" fmla="*/ 9987 h 9999"/>
              <a:gd name="connsiteX1" fmla="*/ 709 w 9139"/>
              <a:gd name="connsiteY1" fmla="*/ 1328 h 9999"/>
              <a:gd name="connsiteX2" fmla="*/ 9107 w 9139"/>
              <a:gd name="connsiteY2" fmla="*/ 3238 h 9999"/>
              <a:gd name="connsiteX3" fmla="*/ 3513 w 9139"/>
              <a:gd name="connsiteY3" fmla="*/ 9987 h 9999"/>
              <a:gd name="connsiteX0" fmla="*/ 4644 w 10800"/>
              <a:gd name="connsiteY0" fmla="*/ 9988 h 10005"/>
              <a:gd name="connsiteX1" fmla="*/ 1576 w 10800"/>
              <a:gd name="connsiteY1" fmla="*/ 1328 h 10005"/>
              <a:gd name="connsiteX2" fmla="*/ 10765 w 10800"/>
              <a:gd name="connsiteY2" fmla="*/ 3238 h 10005"/>
              <a:gd name="connsiteX3" fmla="*/ 4644 w 10800"/>
              <a:gd name="connsiteY3" fmla="*/ 9988 h 10005"/>
              <a:gd name="connsiteX0" fmla="*/ 4649 w 10909"/>
              <a:gd name="connsiteY0" fmla="*/ 9988 h 10170"/>
              <a:gd name="connsiteX1" fmla="*/ 1581 w 10909"/>
              <a:gd name="connsiteY1" fmla="*/ 1328 h 10170"/>
              <a:gd name="connsiteX2" fmla="*/ 10770 w 10909"/>
              <a:gd name="connsiteY2" fmla="*/ 3238 h 10170"/>
              <a:gd name="connsiteX3" fmla="*/ 4649 w 10909"/>
              <a:gd name="connsiteY3" fmla="*/ 9988 h 10170"/>
              <a:gd name="connsiteX0" fmla="*/ 4649 w 10908"/>
              <a:gd name="connsiteY0" fmla="*/ 11333 h 11515"/>
              <a:gd name="connsiteX1" fmla="*/ 1581 w 10908"/>
              <a:gd name="connsiteY1" fmla="*/ 2673 h 11515"/>
              <a:gd name="connsiteX2" fmla="*/ 10770 w 10908"/>
              <a:gd name="connsiteY2" fmla="*/ 4583 h 11515"/>
              <a:gd name="connsiteX3" fmla="*/ 4649 w 10908"/>
              <a:gd name="connsiteY3" fmla="*/ 11333 h 11515"/>
              <a:gd name="connsiteX0" fmla="*/ 4649 w 11214"/>
              <a:gd name="connsiteY0" fmla="*/ 11379 h 11678"/>
              <a:gd name="connsiteX1" fmla="*/ 1581 w 11214"/>
              <a:gd name="connsiteY1" fmla="*/ 2719 h 11678"/>
              <a:gd name="connsiteX2" fmla="*/ 10770 w 11214"/>
              <a:gd name="connsiteY2" fmla="*/ 4629 h 11678"/>
              <a:gd name="connsiteX3" fmla="*/ 4649 w 11214"/>
              <a:gd name="connsiteY3" fmla="*/ 11379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4" h="11678">
                <a:moveTo>
                  <a:pt x="4649" y="11379"/>
                </a:moveTo>
                <a:cubicBezTo>
                  <a:pt x="-926" y="10108"/>
                  <a:pt x="-864" y="5128"/>
                  <a:pt x="1581" y="2719"/>
                </a:cubicBezTo>
                <a:cubicBezTo>
                  <a:pt x="4953" y="-605"/>
                  <a:pt x="8944" y="-1833"/>
                  <a:pt x="10770" y="4629"/>
                </a:cubicBezTo>
                <a:cubicBezTo>
                  <a:pt x="12078" y="9258"/>
                  <a:pt x="10632" y="12743"/>
                  <a:pt x="4649" y="11379"/>
                </a:cubicBezTo>
                <a:close/>
              </a:path>
            </a:pathLst>
          </a:custGeom>
          <a:solidFill>
            <a:srgbClr val="0AD482"/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F09F21B1-E95F-4E52-8C80-33B559CE706C}"/>
              </a:ext>
            </a:extLst>
          </p:cNvPr>
          <p:cNvSpPr>
            <a:spLocks/>
          </p:cNvSpPr>
          <p:nvPr/>
        </p:nvSpPr>
        <p:spPr bwMode="auto">
          <a:xfrm rot="19380699">
            <a:off x="4108343" y="4926475"/>
            <a:ext cx="495054" cy="47362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4309 w 9741"/>
              <a:gd name="connsiteY0" fmla="*/ 7329 h 7357"/>
              <a:gd name="connsiteX1" fmla="*/ 1584 w 9741"/>
              <a:gd name="connsiteY1" fmla="*/ 368 h 7357"/>
              <a:gd name="connsiteX2" fmla="*/ 9616 w 9741"/>
              <a:gd name="connsiteY2" fmla="*/ 1635 h 7357"/>
              <a:gd name="connsiteX3" fmla="*/ 4309 w 9741"/>
              <a:gd name="connsiteY3" fmla="*/ 7329 h 7357"/>
              <a:gd name="connsiteX0" fmla="*/ 3203 w 8689"/>
              <a:gd name="connsiteY0" fmla="*/ 12242 h 12295"/>
              <a:gd name="connsiteX1" fmla="*/ 194 w 8689"/>
              <a:gd name="connsiteY1" fmla="*/ 277 h 12295"/>
              <a:gd name="connsiteX2" fmla="*/ 8651 w 8689"/>
              <a:gd name="connsiteY2" fmla="*/ 4502 h 12295"/>
              <a:gd name="connsiteX3" fmla="*/ 3203 w 8689"/>
              <a:gd name="connsiteY3" fmla="*/ 12242 h 12295"/>
              <a:gd name="connsiteX0" fmla="*/ 6184 w 12498"/>
              <a:gd name="connsiteY0" fmla="*/ 9963 h 10006"/>
              <a:gd name="connsiteX1" fmla="*/ 2721 w 12498"/>
              <a:gd name="connsiteY1" fmla="*/ 231 h 10006"/>
              <a:gd name="connsiteX2" fmla="*/ 12454 w 12498"/>
              <a:gd name="connsiteY2" fmla="*/ 3668 h 10006"/>
              <a:gd name="connsiteX3" fmla="*/ 6184 w 12498"/>
              <a:gd name="connsiteY3" fmla="*/ 9963 h 10006"/>
              <a:gd name="connsiteX0" fmla="*/ 5934 w 12248"/>
              <a:gd name="connsiteY0" fmla="*/ 11314 h 11357"/>
              <a:gd name="connsiteX1" fmla="*/ 2471 w 12248"/>
              <a:gd name="connsiteY1" fmla="*/ 1582 h 11357"/>
              <a:gd name="connsiteX2" fmla="*/ 12204 w 12248"/>
              <a:gd name="connsiteY2" fmla="*/ 5019 h 11357"/>
              <a:gd name="connsiteX3" fmla="*/ 5934 w 12248"/>
              <a:gd name="connsiteY3" fmla="*/ 11314 h 11357"/>
              <a:gd name="connsiteX0" fmla="*/ 1100 w 11118"/>
              <a:gd name="connsiteY0" fmla="*/ 10118 h 10160"/>
              <a:gd name="connsiteX1" fmla="*/ 1385 w 11118"/>
              <a:gd name="connsiteY1" fmla="*/ 235 h 10160"/>
              <a:gd name="connsiteX2" fmla="*/ 11118 w 11118"/>
              <a:gd name="connsiteY2" fmla="*/ 3672 h 10160"/>
              <a:gd name="connsiteX3" fmla="*/ 1100 w 11118"/>
              <a:gd name="connsiteY3" fmla="*/ 10118 h 10160"/>
              <a:gd name="connsiteX0" fmla="*/ 1016 w 11034"/>
              <a:gd name="connsiteY0" fmla="*/ 10118 h 11407"/>
              <a:gd name="connsiteX1" fmla="*/ 1301 w 11034"/>
              <a:gd name="connsiteY1" fmla="*/ 235 h 11407"/>
              <a:gd name="connsiteX2" fmla="*/ 11034 w 11034"/>
              <a:gd name="connsiteY2" fmla="*/ 3672 h 11407"/>
              <a:gd name="connsiteX3" fmla="*/ 1016 w 11034"/>
              <a:gd name="connsiteY3" fmla="*/ 10118 h 11407"/>
              <a:gd name="connsiteX0" fmla="*/ 1838 w 11856"/>
              <a:gd name="connsiteY0" fmla="*/ 10118 h 11458"/>
              <a:gd name="connsiteX1" fmla="*/ 2123 w 11856"/>
              <a:gd name="connsiteY1" fmla="*/ 235 h 11458"/>
              <a:gd name="connsiteX2" fmla="*/ 11856 w 11856"/>
              <a:gd name="connsiteY2" fmla="*/ 3672 h 11458"/>
              <a:gd name="connsiteX3" fmla="*/ 1838 w 11856"/>
              <a:gd name="connsiteY3" fmla="*/ 10118 h 11458"/>
              <a:gd name="connsiteX0" fmla="*/ 1838 w 12122"/>
              <a:gd name="connsiteY0" fmla="*/ 10112 h 11700"/>
              <a:gd name="connsiteX1" fmla="*/ 2123 w 12122"/>
              <a:gd name="connsiteY1" fmla="*/ 229 h 11700"/>
              <a:gd name="connsiteX2" fmla="*/ 11856 w 12122"/>
              <a:gd name="connsiteY2" fmla="*/ 3666 h 11700"/>
              <a:gd name="connsiteX3" fmla="*/ 1838 w 12122"/>
              <a:gd name="connsiteY3" fmla="*/ 10112 h 11700"/>
              <a:gd name="connsiteX0" fmla="*/ 1838 w 12227"/>
              <a:gd name="connsiteY0" fmla="*/ 12165 h 13734"/>
              <a:gd name="connsiteX1" fmla="*/ 2123 w 12227"/>
              <a:gd name="connsiteY1" fmla="*/ 2282 h 13734"/>
              <a:gd name="connsiteX2" fmla="*/ 11856 w 12227"/>
              <a:gd name="connsiteY2" fmla="*/ 5719 h 13734"/>
              <a:gd name="connsiteX3" fmla="*/ 1838 w 12227"/>
              <a:gd name="connsiteY3" fmla="*/ 12165 h 13734"/>
              <a:gd name="connsiteX0" fmla="*/ 1091 w 11260"/>
              <a:gd name="connsiteY0" fmla="*/ 13206 h 13220"/>
              <a:gd name="connsiteX1" fmla="*/ 1376 w 11260"/>
              <a:gd name="connsiteY1" fmla="*/ 3323 h 13220"/>
              <a:gd name="connsiteX2" fmla="*/ 11039 w 11260"/>
              <a:gd name="connsiteY2" fmla="*/ 5153 h 13220"/>
              <a:gd name="connsiteX3" fmla="*/ 1091 w 11260"/>
              <a:gd name="connsiteY3" fmla="*/ 13206 h 13220"/>
              <a:gd name="connsiteX0" fmla="*/ 1157 w 11853"/>
              <a:gd name="connsiteY0" fmla="*/ 12105 h 12176"/>
              <a:gd name="connsiteX1" fmla="*/ 1442 w 11853"/>
              <a:gd name="connsiteY1" fmla="*/ 2222 h 12176"/>
              <a:gd name="connsiteX2" fmla="*/ 11641 w 11853"/>
              <a:gd name="connsiteY2" fmla="*/ 5759 h 12176"/>
              <a:gd name="connsiteX3" fmla="*/ 1157 w 11853"/>
              <a:gd name="connsiteY3" fmla="*/ 12105 h 12176"/>
              <a:gd name="connsiteX0" fmla="*/ 1108 w 11866"/>
              <a:gd name="connsiteY0" fmla="*/ 12105 h 12768"/>
              <a:gd name="connsiteX1" fmla="*/ 1393 w 11866"/>
              <a:gd name="connsiteY1" fmla="*/ 2222 h 12768"/>
              <a:gd name="connsiteX2" fmla="*/ 11592 w 11866"/>
              <a:gd name="connsiteY2" fmla="*/ 5759 h 12768"/>
              <a:gd name="connsiteX3" fmla="*/ 1108 w 11866"/>
              <a:gd name="connsiteY3" fmla="*/ 12105 h 12768"/>
              <a:gd name="connsiteX0" fmla="*/ 2331 w 13101"/>
              <a:gd name="connsiteY0" fmla="*/ 12105 h 12438"/>
              <a:gd name="connsiteX1" fmla="*/ 2616 w 13101"/>
              <a:gd name="connsiteY1" fmla="*/ 2222 h 12438"/>
              <a:gd name="connsiteX2" fmla="*/ 12815 w 13101"/>
              <a:gd name="connsiteY2" fmla="*/ 5759 h 12438"/>
              <a:gd name="connsiteX3" fmla="*/ 2331 w 13101"/>
              <a:gd name="connsiteY3" fmla="*/ 12105 h 12438"/>
              <a:gd name="connsiteX0" fmla="*/ 2647 w 13417"/>
              <a:gd name="connsiteY0" fmla="*/ 12327 h 12660"/>
              <a:gd name="connsiteX1" fmla="*/ 2932 w 13417"/>
              <a:gd name="connsiteY1" fmla="*/ 2444 h 12660"/>
              <a:gd name="connsiteX2" fmla="*/ 13131 w 13417"/>
              <a:gd name="connsiteY2" fmla="*/ 5981 h 12660"/>
              <a:gd name="connsiteX3" fmla="*/ 2647 w 13417"/>
              <a:gd name="connsiteY3" fmla="*/ 12327 h 12660"/>
              <a:gd name="connsiteX0" fmla="*/ 2647 w 13374"/>
              <a:gd name="connsiteY0" fmla="*/ 12436 h 12786"/>
              <a:gd name="connsiteX1" fmla="*/ 2932 w 13374"/>
              <a:gd name="connsiteY1" fmla="*/ 2553 h 12786"/>
              <a:gd name="connsiteX2" fmla="*/ 13131 w 13374"/>
              <a:gd name="connsiteY2" fmla="*/ 6090 h 12786"/>
              <a:gd name="connsiteX3" fmla="*/ 2647 w 13374"/>
              <a:gd name="connsiteY3" fmla="*/ 12436 h 12786"/>
              <a:gd name="connsiteX0" fmla="*/ 2647 w 13500"/>
              <a:gd name="connsiteY0" fmla="*/ 12104 h 12441"/>
              <a:gd name="connsiteX1" fmla="*/ 2932 w 13500"/>
              <a:gd name="connsiteY1" fmla="*/ 2221 h 12441"/>
              <a:gd name="connsiteX2" fmla="*/ 13131 w 13500"/>
              <a:gd name="connsiteY2" fmla="*/ 5758 h 12441"/>
              <a:gd name="connsiteX3" fmla="*/ 2647 w 13500"/>
              <a:gd name="connsiteY3" fmla="*/ 12104 h 12441"/>
              <a:gd name="connsiteX0" fmla="*/ 2644 w 13537"/>
              <a:gd name="connsiteY0" fmla="*/ 12104 h 12561"/>
              <a:gd name="connsiteX1" fmla="*/ 2929 w 13537"/>
              <a:gd name="connsiteY1" fmla="*/ 2221 h 12561"/>
              <a:gd name="connsiteX2" fmla="*/ 13128 w 13537"/>
              <a:gd name="connsiteY2" fmla="*/ 5758 h 12561"/>
              <a:gd name="connsiteX3" fmla="*/ 2644 w 13537"/>
              <a:gd name="connsiteY3" fmla="*/ 12104 h 12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37" h="12561">
                <a:moveTo>
                  <a:pt x="2644" y="12104"/>
                </a:moveTo>
                <a:cubicBezTo>
                  <a:pt x="-1806" y="10675"/>
                  <a:pt x="111" y="6316"/>
                  <a:pt x="2929" y="2221"/>
                </a:cubicBezTo>
                <a:cubicBezTo>
                  <a:pt x="4087" y="538"/>
                  <a:pt x="8135" y="-3195"/>
                  <a:pt x="13128" y="5758"/>
                </a:cubicBezTo>
                <a:cubicBezTo>
                  <a:pt x="15276" y="9609"/>
                  <a:pt x="8562" y="14004"/>
                  <a:pt x="2644" y="12104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>
                <a:lumMod val="60000"/>
                <a:lumOff val="40000"/>
              </a:schemeClr>
            </a:solidFill>
            <a:round/>
            <a:headEnd/>
            <a:tailEnd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1F330-F8FC-47C0-A47B-EC101D00C16F}"/>
              </a:ext>
            </a:extLst>
          </p:cNvPr>
          <p:cNvSpPr txBox="1"/>
          <p:nvPr/>
        </p:nvSpPr>
        <p:spPr>
          <a:xfrm>
            <a:off x="425514" y="3307587"/>
            <a:ext cx="375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One</a:t>
            </a:r>
          </a:p>
          <a:p>
            <a:pPr algn="r"/>
            <a:endParaRPr lang="en-US" sz="400" dirty="0">
              <a:solidFill>
                <a:srgbClr val="FF6C10"/>
              </a:solidFill>
            </a:endParaRPr>
          </a:p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It's non-custodial- it's very safe, not even me or the Government of any nation can freeze or get a hold on your money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D5877-3303-4410-8CFA-EB0FF6E9BFE2}"/>
              </a:ext>
            </a:extLst>
          </p:cNvPr>
          <p:cNvSpPr txBox="1"/>
          <p:nvPr/>
        </p:nvSpPr>
        <p:spPr>
          <a:xfrm>
            <a:off x="134850" y="5022016"/>
            <a:ext cx="3782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Two</a:t>
            </a:r>
          </a:p>
          <a:p>
            <a:pPr algn="r"/>
            <a:endParaRPr lang="en-US" sz="400" dirty="0">
              <a:solidFill>
                <a:srgbClr val="FF6C10"/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It's Global - it supports the most popular languages. There are 5 most popular languages, we support all 5 of them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773A61-76AF-43CD-B9C4-BDB47431FB6E}"/>
              </a:ext>
            </a:extLst>
          </p:cNvPr>
          <p:cNvSpPr txBox="1"/>
          <p:nvPr/>
        </p:nvSpPr>
        <p:spPr>
          <a:xfrm>
            <a:off x="3678046" y="5959566"/>
            <a:ext cx="45007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Three</a:t>
            </a:r>
          </a:p>
          <a:p>
            <a:pPr algn="ctr"/>
            <a:endParaRPr lang="en-US" sz="400" dirty="0">
              <a:solidFill>
                <a:srgbClr val="FF6C10"/>
              </a:solidFill>
            </a:endParaRPr>
          </a:p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We currently have the most generous compensation plan of all exchanges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A84CEB-71EE-478E-A400-68609FA20910}"/>
              </a:ext>
            </a:extLst>
          </p:cNvPr>
          <p:cNvSpPr txBox="1"/>
          <p:nvPr/>
        </p:nvSpPr>
        <p:spPr>
          <a:xfrm>
            <a:off x="7760052" y="4323250"/>
            <a:ext cx="433055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Four</a:t>
            </a:r>
          </a:p>
          <a:p>
            <a:endParaRPr lang="en-US" sz="500" dirty="0">
              <a:solidFill>
                <a:srgbClr val="FF6C10"/>
              </a:solidFill>
            </a:endParaRPr>
          </a:p>
          <a:p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Our Global referral link is an added advantage as our users will make money across multiple use cases.</a:t>
            </a:r>
          </a:p>
          <a:p>
            <a:endParaRPr lang="en-US" sz="8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The Global referral link also ensures that all users remain active as you need to be active to keep earning, this strategy guarantees that you keep making money as your </a:t>
            </a:r>
            <a:r>
              <a:rPr lang="en-US" sz="1300" dirty="0" err="1">
                <a:solidFill>
                  <a:schemeClr val="accent6">
                    <a:lumMod val="50000"/>
                  </a:schemeClr>
                </a:solidFill>
              </a:rPr>
              <a:t>downlines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 want to </a:t>
            </a:r>
            <a:r>
              <a:rPr lang="en-US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remain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 active to earn from their own </a:t>
            </a:r>
            <a:r>
              <a:rPr lang="en-US" sz="1300" dirty="0" err="1">
                <a:solidFill>
                  <a:schemeClr val="accent6">
                    <a:lumMod val="50000"/>
                  </a:schemeClr>
                </a:solidFill>
              </a:rPr>
              <a:t>downlines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DDC6C-3971-44EA-9914-7926AEA8DB5A}"/>
              </a:ext>
            </a:extLst>
          </p:cNvPr>
          <p:cNvSpPr txBox="1"/>
          <p:nvPr/>
        </p:nvSpPr>
        <p:spPr>
          <a:xfrm>
            <a:off x="7304375" y="3337628"/>
            <a:ext cx="333592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Five</a:t>
            </a:r>
          </a:p>
          <a:p>
            <a:endParaRPr lang="en-US" sz="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The Remittance feature of our P2P is an added advantage.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B99F4A-C0DB-4EDC-89D4-04C85E16406C}"/>
              </a:ext>
            </a:extLst>
          </p:cNvPr>
          <p:cNvSpPr txBox="1"/>
          <p:nvPr/>
        </p:nvSpPr>
        <p:spPr>
          <a:xfrm>
            <a:off x="3387663" y="2424651"/>
            <a:ext cx="5466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Passive Income</a:t>
            </a:r>
          </a:p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This has the capacity to settle anybody who takes it serious The following is the Unique Selling Point of our P2P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86A8335-EDE4-40C0-93D9-38E12F88F071}"/>
              </a:ext>
            </a:extLst>
          </p:cNvPr>
          <p:cNvSpPr/>
          <p:nvPr/>
        </p:nvSpPr>
        <p:spPr>
          <a:xfrm>
            <a:off x="6721180" y="3433326"/>
            <a:ext cx="214930" cy="204182"/>
          </a:xfrm>
          <a:custGeom>
            <a:avLst/>
            <a:gdLst>
              <a:gd name="connsiteX0" fmla="*/ 153882 w 318379"/>
              <a:gd name="connsiteY0" fmla="*/ 233477 h 302460"/>
              <a:gd name="connsiteX1" fmla="*/ 143270 w 318379"/>
              <a:gd name="connsiteY1" fmla="*/ 244089 h 302460"/>
              <a:gd name="connsiteX2" fmla="*/ 153882 w 318379"/>
              <a:gd name="connsiteY2" fmla="*/ 254702 h 302460"/>
              <a:gd name="connsiteX3" fmla="*/ 164495 w 318379"/>
              <a:gd name="connsiteY3" fmla="*/ 244089 h 302460"/>
              <a:gd name="connsiteX4" fmla="*/ 153882 w 318379"/>
              <a:gd name="connsiteY4" fmla="*/ 233477 h 302460"/>
              <a:gd name="connsiteX5" fmla="*/ 153882 w 318379"/>
              <a:gd name="connsiteY5" fmla="*/ 222864 h 302460"/>
              <a:gd name="connsiteX6" fmla="*/ 175108 w 318379"/>
              <a:gd name="connsiteY6" fmla="*/ 244089 h 302460"/>
              <a:gd name="connsiteX7" fmla="*/ 153882 w 318379"/>
              <a:gd name="connsiteY7" fmla="*/ 265315 h 302460"/>
              <a:gd name="connsiteX8" fmla="*/ 132657 w 318379"/>
              <a:gd name="connsiteY8" fmla="*/ 244089 h 302460"/>
              <a:gd name="connsiteX9" fmla="*/ 153882 w 318379"/>
              <a:gd name="connsiteY9" fmla="*/ 222864 h 302460"/>
              <a:gd name="connsiteX10" fmla="*/ 148576 w 318379"/>
              <a:gd name="connsiteY10" fmla="*/ 196333 h 302460"/>
              <a:gd name="connsiteX11" fmla="*/ 148576 w 318379"/>
              <a:gd name="connsiteY11" fmla="*/ 208505 h 302460"/>
              <a:gd name="connsiteX12" fmla="*/ 144788 w 318379"/>
              <a:gd name="connsiteY12" fmla="*/ 213589 h 302460"/>
              <a:gd name="connsiteX13" fmla="*/ 138744 w 318379"/>
              <a:gd name="connsiteY13" fmla="*/ 216079 h 302460"/>
              <a:gd name="connsiteX14" fmla="*/ 132460 w 318379"/>
              <a:gd name="connsiteY14" fmla="*/ 215164 h 302460"/>
              <a:gd name="connsiteX15" fmla="*/ 123863 w 318379"/>
              <a:gd name="connsiteY15" fmla="*/ 206570 h 302460"/>
              <a:gd name="connsiteX16" fmla="*/ 116363 w 318379"/>
              <a:gd name="connsiteY16" fmla="*/ 214070 h 302460"/>
              <a:gd name="connsiteX17" fmla="*/ 124957 w 318379"/>
              <a:gd name="connsiteY17" fmla="*/ 222667 h 302460"/>
              <a:gd name="connsiteX18" fmla="*/ 125872 w 318379"/>
              <a:gd name="connsiteY18" fmla="*/ 228951 h 302460"/>
              <a:gd name="connsiteX19" fmla="*/ 123382 w 318379"/>
              <a:gd name="connsiteY19" fmla="*/ 234996 h 302460"/>
              <a:gd name="connsiteX20" fmla="*/ 118298 w 318379"/>
              <a:gd name="connsiteY20" fmla="*/ 238784 h 302460"/>
              <a:gd name="connsiteX21" fmla="*/ 106126 w 318379"/>
              <a:gd name="connsiteY21" fmla="*/ 238784 h 302460"/>
              <a:gd name="connsiteX22" fmla="*/ 106126 w 318379"/>
              <a:gd name="connsiteY22" fmla="*/ 249397 h 302460"/>
              <a:gd name="connsiteX23" fmla="*/ 118298 w 318379"/>
              <a:gd name="connsiteY23" fmla="*/ 249397 h 302460"/>
              <a:gd name="connsiteX24" fmla="*/ 123382 w 318379"/>
              <a:gd name="connsiteY24" fmla="*/ 253185 h 302460"/>
              <a:gd name="connsiteX25" fmla="*/ 125872 w 318379"/>
              <a:gd name="connsiteY25" fmla="*/ 259229 h 302460"/>
              <a:gd name="connsiteX26" fmla="*/ 124957 w 318379"/>
              <a:gd name="connsiteY26" fmla="*/ 265513 h 302460"/>
              <a:gd name="connsiteX27" fmla="*/ 116363 w 318379"/>
              <a:gd name="connsiteY27" fmla="*/ 274110 h 302460"/>
              <a:gd name="connsiteX28" fmla="*/ 123863 w 318379"/>
              <a:gd name="connsiteY28" fmla="*/ 281610 h 302460"/>
              <a:gd name="connsiteX29" fmla="*/ 132460 w 318379"/>
              <a:gd name="connsiteY29" fmla="*/ 273016 h 302460"/>
              <a:gd name="connsiteX30" fmla="*/ 138744 w 318379"/>
              <a:gd name="connsiteY30" fmla="*/ 272101 h 302460"/>
              <a:gd name="connsiteX31" fmla="*/ 144788 w 318379"/>
              <a:gd name="connsiteY31" fmla="*/ 274591 h 302460"/>
              <a:gd name="connsiteX32" fmla="*/ 148576 w 318379"/>
              <a:gd name="connsiteY32" fmla="*/ 279675 h 302460"/>
              <a:gd name="connsiteX33" fmla="*/ 148576 w 318379"/>
              <a:gd name="connsiteY33" fmla="*/ 291847 h 302460"/>
              <a:gd name="connsiteX34" fmla="*/ 159189 w 318379"/>
              <a:gd name="connsiteY34" fmla="*/ 291847 h 302460"/>
              <a:gd name="connsiteX35" fmla="*/ 159189 w 318379"/>
              <a:gd name="connsiteY35" fmla="*/ 279675 h 302460"/>
              <a:gd name="connsiteX36" fmla="*/ 162977 w 318379"/>
              <a:gd name="connsiteY36" fmla="*/ 274591 h 302460"/>
              <a:gd name="connsiteX37" fmla="*/ 169022 w 318379"/>
              <a:gd name="connsiteY37" fmla="*/ 272101 h 302460"/>
              <a:gd name="connsiteX38" fmla="*/ 175306 w 318379"/>
              <a:gd name="connsiteY38" fmla="*/ 273016 h 302460"/>
              <a:gd name="connsiteX39" fmla="*/ 183903 w 318379"/>
              <a:gd name="connsiteY39" fmla="*/ 281610 h 302460"/>
              <a:gd name="connsiteX40" fmla="*/ 191403 w 318379"/>
              <a:gd name="connsiteY40" fmla="*/ 274110 h 302460"/>
              <a:gd name="connsiteX41" fmla="*/ 182809 w 318379"/>
              <a:gd name="connsiteY41" fmla="*/ 265513 h 302460"/>
              <a:gd name="connsiteX42" fmla="*/ 181894 w 318379"/>
              <a:gd name="connsiteY42" fmla="*/ 259229 h 302460"/>
              <a:gd name="connsiteX43" fmla="*/ 184384 w 318379"/>
              <a:gd name="connsiteY43" fmla="*/ 253185 h 302460"/>
              <a:gd name="connsiteX44" fmla="*/ 189468 w 318379"/>
              <a:gd name="connsiteY44" fmla="*/ 249397 h 302460"/>
              <a:gd name="connsiteX45" fmla="*/ 201640 w 318379"/>
              <a:gd name="connsiteY45" fmla="*/ 249397 h 302460"/>
              <a:gd name="connsiteX46" fmla="*/ 201640 w 318379"/>
              <a:gd name="connsiteY46" fmla="*/ 238784 h 302460"/>
              <a:gd name="connsiteX47" fmla="*/ 189468 w 318379"/>
              <a:gd name="connsiteY47" fmla="*/ 238784 h 302460"/>
              <a:gd name="connsiteX48" fmla="*/ 184384 w 318379"/>
              <a:gd name="connsiteY48" fmla="*/ 234996 h 302460"/>
              <a:gd name="connsiteX49" fmla="*/ 181894 w 318379"/>
              <a:gd name="connsiteY49" fmla="*/ 228951 h 302460"/>
              <a:gd name="connsiteX50" fmla="*/ 182809 w 318379"/>
              <a:gd name="connsiteY50" fmla="*/ 222667 h 302460"/>
              <a:gd name="connsiteX51" fmla="*/ 191403 w 318379"/>
              <a:gd name="connsiteY51" fmla="*/ 214070 h 302460"/>
              <a:gd name="connsiteX52" fmla="*/ 183903 w 318379"/>
              <a:gd name="connsiteY52" fmla="*/ 206570 h 302460"/>
              <a:gd name="connsiteX53" fmla="*/ 175306 w 318379"/>
              <a:gd name="connsiteY53" fmla="*/ 215164 h 302460"/>
              <a:gd name="connsiteX54" fmla="*/ 169022 w 318379"/>
              <a:gd name="connsiteY54" fmla="*/ 216079 h 302460"/>
              <a:gd name="connsiteX55" fmla="*/ 162977 w 318379"/>
              <a:gd name="connsiteY55" fmla="*/ 213589 h 302460"/>
              <a:gd name="connsiteX56" fmla="*/ 159189 w 318379"/>
              <a:gd name="connsiteY56" fmla="*/ 208505 h 302460"/>
              <a:gd name="connsiteX57" fmla="*/ 159189 w 318379"/>
              <a:gd name="connsiteY57" fmla="*/ 196333 h 302460"/>
              <a:gd name="connsiteX58" fmla="*/ 143270 w 318379"/>
              <a:gd name="connsiteY58" fmla="*/ 185720 h 302460"/>
              <a:gd name="connsiteX59" fmla="*/ 164495 w 318379"/>
              <a:gd name="connsiteY59" fmla="*/ 185720 h 302460"/>
              <a:gd name="connsiteX60" fmla="*/ 169802 w 318379"/>
              <a:gd name="connsiteY60" fmla="*/ 191027 h 302460"/>
              <a:gd name="connsiteX61" fmla="*/ 169802 w 318379"/>
              <a:gd name="connsiteY61" fmla="*/ 204738 h 302460"/>
              <a:gd name="connsiteX62" fmla="*/ 170455 w 318379"/>
              <a:gd name="connsiteY62" fmla="*/ 205007 h 302460"/>
              <a:gd name="connsiteX63" fmla="*/ 180151 w 318379"/>
              <a:gd name="connsiteY63" fmla="*/ 195315 h 302460"/>
              <a:gd name="connsiteX64" fmla="*/ 187651 w 318379"/>
              <a:gd name="connsiteY64" fmla="*/ 195315 h 302460"/>
              <a:gd name="connsiteX65" fmla="*/ 202658 w 318379"/>
              <a:gd name="connsiteY65" fmla="*/ 210322 h 302460"/>
              <a:gd name="connsiteX66" fmla="*/ 202658 w 318379"/>
              <a:gd name="connsiteY66" fmla="*/ 217822 h 302460"/>
              <a:gd name="connsiteX67" fmla="*/ 192966 w 318379"/>
              <a:gd name="connsiteY67" fmla="*/ 227518 h 302460"/>
              <a:gd name="connsiteX68" fmla="*/ 193235 w 318379"/>
              <a:gd name="connsiteY68" fmla="*/ 228171 h 302460"/>
              <a:gd name="connsiteX69" fmla="*/ 206947 w 318379"/>
              <a:gd name="connsiteY69" fmla="*/ 228171 h 302460"/>
              <a:gd name="connsiteX70" fmla="*/ 212253 w 318379"/>
              <a:gd name="connsiteY70" fmla="*/ 233478 h 302460"/>
              <a:gd name="connsiteX71" fmla="*/ 212253 w 318379"/>
              <a:gd name="connsiteY71" fmla="*/ 254703 h 302460"/>
              <a:gd name="connsiteX72" fmla="*/ 206947 w 318379"/>
              <a:gd name="connsiteY72" fmla="*/ 260009 h 302460"/>
              <a:gd name="connsiteX73" fmla="*/ 193235 w 318379"/>
              <a:gd name="connsiteY73" fmla="*/ 260009 h 302460"/>
              <a:gd name="connsiteX74" fmla="*/ 192966 w 318379"/>
              <a:gd name="connsiteY74" fmla="*/ 260662 h 302460"/>
              <a:gd name="connsiteX75" fmla="*/ 202658 w 318379"/>
              <a:gd name="connsiteY75" fmla="*/ 270358 h 302460"/>
              <a:gd name="connsiteX76" fmla="*/ 202658 w 318379"/>
              <a:gd name="connsiteY76" fmla="*/ 277858 h 302460"/>
              <a:gd name="connsiteX77" fmla="*/ 187651 w 318379"/>
              <a:gd name="connsiteY77" fmla="*/ 292865 h 302460"/>
              <a:gd name="connsiteX78" fmla="*/ 180151 w 318379"/>
              <a:gd name="connsiteY78" fmla="*/ 292865 h 302460"/>
              <a:gd name="connsiteX79" fmla="*/ 170455 w 318379"/>
              <a:gd name="connsiteY79" fmla="*/ 283173 h 302460"/>
              <a:gd name="connsiteX80" fmla="*/ 169802 w 318379"/>
              <a:gd name="connsiteY80" fmla="*/ 283442 h 302460"/>
              <a:gd name="connsiteX81" fmla="*/ 169802 w 318379"/>
              <a:gd name="connsiteY81" fmla="*/ 297154 h 302460"/>
              <a:gd name="connsiteX82" fmla="*/ 164495 w 318379"/>
              <a:gd name="connsiteY82" fmla="*/ 302460 h 302460"/>
              <a:gd name="connsiteX83" fmla="*/ 143270 w 318379"/>
              <a:gd name="connsiteY83" fmla="*/ 302460 h 302460"/>
              <a:gd name="connsiteX84" fmla="*/ 137964 w 318379"/>
              <a:gd name="connsiteY84" fmla="*/ 297154 h 302460"/>
              <a:gd name="connsiteX85" fmla="*/ 137964 w 318379"/>
              <a:gd name="connsiteY85" fmla="*/ 283442 h 302460"/>
              <a:gd name="connsiteX86" fmla="*/ 137311 w 318379"/>
              <a:gd name="connsiteY86" fmla="*/ 283173 h 302460"/>
              <a:gd name="connsiteX87" fmla="*/ 127615 w 318379"/>
              <a:gd name="connsiteY87" fmla="*/ 292865 h 302460"/>
              <a:gd name="connsiteX88" fmla="*/ 120115 w 318379"/>
              <a:gd name="connsiteY88" fmla="*/ 292865 h 302460"/>
              <a:gd name="connsiteX89" fmla="*/ 105108 w 318379"/>
              <a:gd name="connsiteY89" fmla="*/ 277858 h 302460"/>
              <a:gd name="connsiteX90" fmla="*/ 105108 w 318379"/>
              <a:gd name="connsiteY90" fmla="*/ 270358 h 302460"/>
              <a:gd name="connsiteX91" fmla="*/ 114800 w 318379"/>
              <a:gd name="connsiteY91" fmla="*/ 260662 h 302460"/>
              <a:gd name="connsiteX92" fmla="*/ 114531 w 318379"/>
              <a:gd name="connsiteY92" fmla="*/ 260009 h 302460"/>
              <a:gd name="connsiteX93" fmla="*/ 100820 w 318379"/>
              <a:gd name="connsiteY93" fmla="*/ 260009 h 302460"/>
              <a:gd name="connsiteX94" fmla="*/ 95513 w 318379"/>
              <a:gd name="connsiteY94" fmla="*/ 254703 h 302460"/>
              <a:gd name="connsiteX95" fmla="*/ 95513 w 318379"/>
              <a:gd name="connsiteY95" fmla="*/ 233478 h 302460"/>
              <a:gd name="connsiteX96" fmla="*/ 100820 w 318379"/>
              <a:gd name="connsiteY96" fmla="*/ 228171 h 302460"/>
              <a:gd name="connsiteX97" fmla="*/ 114531 w 318379"/>
              <a:gd name="connsiteY97" fmla="*/ 228171 h 302460"/>
              <a:gd name="connsiteX98" fmla="*/ 114800 w 318379"/>
              <a:gd name="connsiteY98" fmla="*/ 227518 h 302460"/>
              <a:gd name="connsiteX99" fmla="*/ 105108 w 318379"/>
              <a:gd name="connsiteY99" fmla="*/ 217822 h 302460"/>
              <a:gd name="connsiteX100" fmla="*/ 105108 w 318379"/>
              <a:gd name="connsiteY100" fmla="*/ 210322 h 302460"/>
              <a:gd name="connsiteX101" fmla="*/ 120115 w 318379"/>
              <a:gd name="connsiteY101" fmla="*/ 195315 h 302460"/>
              <a:gd name="connsiteX102" fmla="*/ 127615 w 318379"/>
              <a:gd name="connsiteY102" fmla="*/ 195315 h 302460"/>
              <a:gd name="connsiteX103" fmla="*/ 137311 w 318379"/>
              <a:gd name="connsiteY103" fmla="*/ 205007 h 302460"/>
              <a:gd name="connsiteX104" fmla="*/ 137964 w 318379"/>
              <a:gd name="connsiteY104" fmla="*/ 204738 h 302460"/>
              <a:gd name="connsiteX105" fmla="*/ 137964 w 318379"/>
              <a:gd name="connsiteY105" fmla="*/ 191027 h 302460"/>
              <a:gd name="connsiteX106" fmla="*/ 143270 w 318379"/>
              <a:gd name="connsiteY106" fmla="*/ 185720 h 302460"/>
              <a:gd name="connsiteX107" fmla="*/ 249396 w 318379"/>
              <a:gd name="connsiteY107" fmla="*/ 122045 h 302460"/>
              <a:gd name="connsiteX108" fmla="*/ 238784 w 318379"/>
              <a:gd name="connsiteY108" fmla="*/ 132657 h 302460"/>
              <a:gd name="connsiteX109" fmla="*/ 249396 w 318379"/>
              <a:gd name="connsiteY109" fmla="*/ 143270 h 302460"/>
              <a:gd name="connsiteX110" fmla="*/ 260009 w 318379"/>
              <a:gd name="connsiteY110" fmla="*/ 132657 h 302460"/>
              <a:gd name="connsiteX111" fmla="*/ 249396 w 318379"/>
              <a:gd name="connsiteY111" fmla="*/ 122045 h 302460"/>
              <a:gd name="connsiteX112" fmla="*/ 249396 w 318379"/>
              <a:gd name="connsiteY112" fmla="*/ 111432 h 302460"/>
              <a:gd name="connsiteX113" fmla="*/ 270622 w 318379"/>
              <a:gd name="connsiteY113" fmla="*/ 132657 h 302460"/>
              <a:gd name="connsiteX114" fmla="*/ 249396 w 318379"/>
              <a:gd name="connsiteY114" fmla="*/ 153883 h 302460"/>
              <a:gd name="connsiteX115" fmla="*/ 228171 w 318379"/>
              <a:gd name="connsiteY115" fmla="*/ 132657 h 302460"/>
              <a:gd name="connsiteX116" fmla="*/ 249396 w 318379"/>
              <a:gd name="connsiteY116" fmla="*/ 111432 h 302460"/>
              <a:gd name="connsiteX117" fmla="*/ 84901 w 318379"/>
              <a:gd name="connsiteY117" fmla="*/ 79595 h 302460"/>
              <a:gd name="connsiteX118" fmla="*/ 79595 w 318379"/>
              <a:gd name="connsiteY118" fmla="*/ 84902 h 302460"/>
              <a:gd name="connsiteX119" fmla="*/ 84901 w 318379"/>
              <a:gd name="connsiteY119" fmla="*/ 90208 h 302460"/>
              <a:gd name="connsiteX120" fmla="*/ 90208 w 318379"/>
              <a:gd name="connsiteY120" fmla="*/ 84902 h 302460"/>
              <a:gd name="connsiteX121" fmla="*/ 84901 w 318379"/>
              <a:gd name="connsiteY121" fmla="*/ 79595 h 302460"/>
              <a:gd name="connsiteX122" fmla="*/ 244096 w 318379"/>
              <a:gd name="connsiteY122" fmla="*/ 74288 h 302460"/>
              <a:gd name="connsiteX123" fmla="*/ 244096 w 318379"/>
              <a:gd name="connsiteY123" fmla="*/ 91593 h 302460"/>
              <a:gd name="connsiteX124" fmla="*/ 240116 w 318379"/>
              <a:gd name="connsiteY124" fmla="*/ 96723 h 302460"/>
              <a:gd name="connsiteX125" fmla="*/ 230565 w 318379"/>
              <a:gd name="connsiteY125" fmla="*/ 100687 h 302460"/>
              <a:gd name="connsiteX126" fmla="*/ 224111 w 318379"/>
              <a:gd name="connsiteY126" fmla="*/ 99864 h 302460"/>
              <a:gd name="connsiteX127" fmla="*/ 211877 w 318379"/>
              <a:gd name="connsiteY127" fmla="*/ 87629 h 302460"/>
              <a:gd name="connsiteX128" fmla="*/ 204373 w 318379"/>
              <a:gd name="connsiteY128" fmla="*/ 95132 h 302460"/>
              <a:gd name="connsiteX129" fmla="*/ 216607 w 318379"/>
              <a:gd name="connsiteY129" fmla="*/ 107367 h 302460"/>
              <a:gd name="connsiteX130" fmla="*/ 217432 w 318379"/>
              <a:gd name="connsiteY130" fmla="*/ 113821 h 302460"/>
              <a:gd name="connsiteX131" fmla="*/ 213467 w 318379"/>
              <a:gd name="connsiteY131" fmla="*/ 123372 h 302460"/>
              <a:gd name="connsiteX132" fmla="*/ 208337 w 318379"/>
              <a:gd name="connsiteY132" fmla="*/ 127352 h 302460"/>
              <a:gd name="connsiteX133" fmla="*/ 191027 w 318379"/>
              <a:gd name="connsiteY133" fmla="*/ 127352 h 302460"/>
              <a:gd name="connsiteX134" fmla="*/ 191027 w 318379"/>
              <a:gd name="connsiteY134" fmla="*/ 137959 h 302460"/>
              <a:gd name="connsiteX135" fmla="*/ 208332 w 318379"/>
              <a:gd name="connsiteY135" fmla="*/ 137959 h 302460"/>
              <a:gd name="connsiteX136" fmla="*/ 213462 w 318379"/>
              <a:gd name="connsiteY136" fmla="*/ 141939 h 302460"/>
              <a:gd name="connsiteX137" fmla="*/ 217426 w 318379"/>
              <a:gd name="connsiteY137" fmla="*/ 151490 h 302460"/>
              <a:gd name="connsiteX138" fmla="*/ 216602 w 318379"/>
              <a:gd name="connsiteY138" fmla="*/ 157943 h 302460"/>
              <a:gd name="connsiteX139" fmla="*/ 204368 w 318379"/>
              <a:gd name="connsiteY139" fmla="*/ 170178 h 302460"/>
              <a:gd name="connsiteX140" fmla="*/ 211871 w 318379"/>
              <a:gd name="connsiteY140" fmla="*/ 177681 h 302460"/>
              <a:gd name="connsiteX141" fmla="*/ 224106 w 318379"/>
              <a:gd name="connsiteY141" fmla="*/ 165447 h 302460"/>
              <a:gd name="connsiteX142" fmla="*/ 230560 w 318379"/>
              <a:gd name="connsiteY142" fmla="*/ 164623 h 302460"/>
              <a:gd name="connsiteX143" fmla="*/ 240111 w 318379"/>
              <a:gd name="connsiteY143" fmla="*/ 168587 h 302460"/>
              <a:gd name="connsiteX144" fmla="*/ 244091 w 318379"/>
              <a:gd name="connsiteY144" fmla="*/ 173717 h 302460"/>
              <a:gd name="connsiteX145" fmla="*/ 244091 w 318379"/>
              <a:gd name="connsiteY145" fmla="*/ 191027 h 302460"/>
              <a:gd name="connsiteX146" fmla="*/ 254698 w 318379"/>
              <a:gd name="connsiteY146" fmla="*/ 191027 h 302460"/>
              <a:gd name="connsiteX147" fmla="*/ 254698 w 318379"/>
              <a:gd name="connsiteY147" fmla="*/ 173722 h 302460"/>
              <a:gd name="connsiteX148" fmla="*/ 258678 w 318379"/>
              <a:gd name="connsiteY148" fmla="*/ 168592 h 302460"/>
              <a:gd name="connsiteX149" fmla="*/ 268228 w 318379"/>
              <a:gd name="connsiteY149" fmla="*/ 164628 h 302460"/>
              <a:gd name="connsiteX150" fmla="*/ 274682 w 318379"/>
              <a:gd name="connsiteY150" fmla="*/ 165452 h 302460"/>
              <a:gd name="connsiteX151" fmla="*/ 286917 w 318379"/>
              <a:gd name="connsiteY151" fmla="*/ 177687 h 302460"/>
              <a:gd name="connsiteX152" fmla="*/ 294420 w 318379"/>
              <a:gd name="connsiteY152" fmla="*/ 170183 h 302460"/>
              <a:gd name="connsiteX153" fmla="*/ 282186 w 318379"/>
              <a:gd name="connsiteY153" fmla="*/ 157949 h 302460"/>
              <a:gd name="connsiteX154" fmla="*/ 281362 w 318379"/>
              <a:gd name="connsiteY154" fmla="*/ 151494 h 302460"/>
              <a:gd name="connsiteX155" fmla="*/ 285326 w 318379"/>
              <a:gd name="connsiteY155" fmla="*/ 141944 h 302460"/>
              <a:gd name="connsiteX156" fmla="*/ 290456 w 318379"/>
              <a:gd name="connsiteY156" fmla="*/ 137964 h 302460"/>
              <a:gd name="connsiteX157" fmla="*/ 307766 w 318379"/>
              <a:gd name="connsiteY157" fmla="*/ 137964 h 302460"/>
              <a:gd name="connsiteX158" fmla="*/ 307766 w 318379"/>
              <a:gd name="connsiteY158" fmla="*/ 127357 h 302460"/>
              <a:gd name="connsiteX159" fmla="*/ 290469 w 318379"/>
              <a:gd name="connsiteY159" fmla="*/ 127357 h 302460"/>
              <a:gd name="connsiteX160" fmla="*/ 285337 w 318379"/>
              <a:gd name="connsiteY160" fmla="*/ 123377 h 302460"/>
              <a:gd name="connsiteX161" fmla="*/ 281372 w 318379"/>
              <a:gd name="connsiteY161" fmla="*/ 113826 h 302460"/>
              <a:gd name="connsiteX162" fmla="*/ 282196 w 318379"/>
              <a:gd name="connsiteY162" fmla="*/ 107372 h 302460"/>
              <a:gd name="connsiteX163" fmla="*/ 294431 w 318379"/>
              <a:gd name="connsiteY163" fmla="*/ 95138 h 302460"/>
              <a:gd name="connsiteX164" fmla="*/ 286930 w 318379"/>
              <a:gd name="connsiteY164" fmla="*/ 87634 h 302460"/>
              <a:gd name="connsiteX165" fmla="*/ 274693 w 318379"/>
              <a:gd name="connsiteY165" fmla="*/ 99868 h 302460"/>
              <a:gd name="connsiteX166" fmla="*/ 268238 w 318379"/>
              <a:gd name="connsiteY166" fmla="*/ 100693 h 302460"/>
              <a:gd name="connsiteX167" fmla="*/ 258688 w 318379"/>
              <a:gd name="connsiteY167" fmla="*/ 96728 h 302460"/>
              <a:gd name="connsiteX168" fmla="*/ 254709 w 318379"/>
              <a:gd name="connsiteY168" fmla="*/ 91598 h 302460"/>
              <a:gd name="connsiteX169" fmla="*/ 254709 w 318379"/>
              <a:gd name="connsiteY169" fmla="*/ 74288 h 302460"/>
              <a:gd name="connsiteX170" fmla="*/ 84901 w 318379"/>
              <a:gd name="connsiteY170" fmla="*/ 68982 h 302460"/>
              <a:gd name="connsiteX171" fmla="*/ 100821 w 318379"/>
              <a:gd name="connsiteY171" fmla="*/ 84902 h 302460"/>
              <a:gd name="connsiteX172" fmla="*/ 84901 w 318379"/>
              <a:gd name="connsiteY172" fmla="*/ 100821 h 302460"/>
              <a:gd name="connsiteX173" fmla="*/ 68982 w 318379"/>
              <a:gd name="connsiteY173" fmla="*/ 84902 h 302460"/>
              <a:gd name="connsiteX174" fmla="*/ 84901 w 318379"/>
              <a:gd name="connsiteY174" fmla="*/ 68982 h 302460"/>
              <a:gd name="connsiteX175" fmla="*/ 238785 w 318379"/>
              <a:gd name="connsiteY175" fmla="*/ 63675 h 302460"/>
              <a:gd name="connsiteX176" fmla="*/ 260010 w 318379"/>
              <a:gd name="connsiteY176" fmla="*/ 63675 h 302460"/>
              <a:gd name="connsiteX177" fmla="*/ 265316 w 318379"/>
              <a:gd name="connsiteY177" fmla="*/ 68982 h 302460"/>
              <a:gd name="connsiteX178" fmla="*/ 265316 w 318379"/>
              <a:gd name="connsiteY178" fmla="*/ 87670 h 302460"/>
              <a:gd name="connsiteX179" fmla="*/ 269948 w 318379"/>
              <a:gd name="connsiteY179" fmla="*/ 89590 h 302460"/>
              <a:gd name="connsiteX180" fmla="*/ 283165 w 318379"/>
              <a:gd name="connsiteY180" fmla="*/ 76378 h 302460"/>
              <a:gd name="connsiteX181" fmla="*/ 290669 w 318379"/>
              <a:gd name="connsiteY181" fmla="*/ 76378 h 302460"/>
              <a:gd name="connsiteX182" fmla="*/ 305676 w 318379"/>
              <a:gd name="connsiteY182" fmla="*/ 91385 h 302460"/>
              <a:gd name="connsiteX183" fmla="*/ 305676 w 318379"/>
              <a:gd name="connsiteY183" fmla="*/ 98889 h 302460"/>
              <a:gd name="connsiteX184" fmla="*/ 292464 w 318379"/>
              <a:gd name="connsiteY184" fmla="*/ 112106 h 302460"/>
              <a:gd name="connsiteX185" fmla="*/ 294384 w 318379"/>
              <a:gd name="connsiteY185" fmla="*/ 116739 h 302460"/>
              <a:gd name="connsiteX186" fmla="*/ 313073 w 318379"/>
              <a:gd name="connsiteY186" fmla="*/ 116739 h 302460"/>
              <a:gd name="connsiteX187" fmla="*/ 318379 w 318379"/>
              <a:gd name="connsiteY187" fmla="*/ 122046 h 302460"/>
              <a:gd name="connsiteX188" fmla="*/ 318379 w 318379"/>
              <a:gd name="connsiteY188" fmla="*/ 143271 h 302460"/>
              <a:gd name="connsiteX189" fmla="*/ 313073 w 318379"/>
              <a:gd name="connsiteY189" fmla="*/ 148577 h 302460"/>
              <a:gd name="connsiteX190" fmla="*/ 294384 w 318379"/>
              <a:gd name="connsiteY190" fmla="*/ 148577 h 302460"/>
              <a:gd name="connsiteX191" fmla="*/ 292464 w 318379"/>
              <a:gd name="connsiteY191" fmla="*/ 153209 h 302460"/>
              <a:gd name="connsiteX192" fmla="*/ 305676 w 318379"/>
              <a:gd name="connsiteY192" fmla="*/ 166426 h 302460"/>
              <a:gd name="connsiteX193" fmla="*/ 305676 w 318379"/>
              <a:gd name="connsiteY193" fmla="*/ 173930 h 302460"/>
              <a:gd name="connsiteX194" fmla="*/ 290669 w 318379"/>
              <a:gd name="connsiteY194" fmla="*/ 188937 h 302460"/>
              <a:gd name="connsiteX195" fmla="*/ 283165 w 318379"/>
              <a:gd name="connsiteY195" fmla="*/ 188937 h 302460"/>
              <a:gd name="connsiteX196" fmla="*/ 269948 w 318379"/>
              <a:gd name="connsiteY196" fmla="*/ 175725 h 302460"/>
              <a:gd name="connsiteX197" fmla="*/ 265316 w 318379"/>
              <a:gd name="connsiteY197" fmla="*/ 177645 h 302460"/>
              <a:gd name="connsiteX198" fmla="*/ 265316 w 318379"/>
              <a:gd name="connsiteY198" fmla="*/ 196334 h 302460"/>
              <a:gd name="connsiteX199" fmla="*/ 260010 w 318379"/>
              <a:gd name="connsiteY199" fmla="*/ 201640 h 302460"/>
              <a:gd name="connsiteX200" fmla="*/ 238785 w 318379"/>
              <a:gd name="connsiteY200" fmla="*/ 201640 h 302460"/>
              <a:gd name="connsiteX201" fmla="*/ 233478 w 318379"/>
              <a:gd name="connsiteY201" fmla="*/ 196334 h 302460"/>
              <a:gd name="connsiteX202" fmla="*/ 233478 w 318379"/>
              <a:gd name="connsiteY202" fmla="*/ 177645 h 302460"/>
              <a:gd name="connsiteX203" fmla="*/ 228845 w 318379"/>
              <a:gd name="connsiteY203" fmla="*/ 175725 h 302460"/>
              <a:gd name="connsiteX204" fmla="*/ 215628 w 318379"/>
              <a:gd name="connsiteY204" fmla="*/ 188937 h 302460"/>
              <a:gd name="connsiteX205" fmla="*/ 208124 w 318379"/>
              <a:gd name="connsiteY205" fmla="*/ 188937 h 302460"/>
              <a:gd name="connsiteX206" fmla="*/ 193117 w 318379"/>
              <a:gd name="connsiteY206" fmla="*/ 173930 h 302460"/>
              <a:gd name="connsiteX207" fmla="*/ 193117 w 318379"/>
              <a:gd name="connsiteY207" fmla="*/ 166426 h 302460"/>
              <a:gd name="connsiteX208" fmla="*/ 206329 w 318379"/>
              <a:gd name="connsiteY208" fmla="*/ 153209 h 302460"/>
              <a:gd name="connsiteX209" fmla="*/ 204409 w 318379"/>
              <a:gd name="connsiteY209" fmla="*/ 148577 h 302460"/>
              <a:gd name="connsiteX210" fmla="*/ 185721 w 318379"/>
              <a:gd name="connsiteY210" fmla="*/ 148577 h 302460"/>
              <a:gd name="connsiteX211" fmla="*/ 180414 w 318379"/>
              <a:gd name="connsiteY211" fmla="*/ 143271 h 302460"/>
              <a:gd name="connsiteX212" fmla="*/ 180414 w 318379"/>
              <a:gd name="connsiteY212" fmla="*/ 122046 h 302460"/>
              <a:gd name="connsiteX213" fmla="*/ 185721 w 318379"/>
              <a:gd name="connsiteY213" fmla="*/ 116739 h 302460"/>
              <a:gd name="connsiteX214" fmla="*/ 204409 w 318379"/>
              <a:gd name="connsiteY214" fmla="*/ 116739 h 302460"/>
              <a:gd name="connsiteX215" fmla="*/ 206329 w 318379"/>
              <a:gd name="connsiteY215" fmla="*/ 112106 h 302460"/>
              <a:gd name="connsiteX216" fmla="*/ 193117 w 318379"/>
              <a:gd name="connsiteY216" fmla="*/ 98889 h 302460"/>
              <a:gd name="connsiteX217" fmla="*/ 193117 w 318379"/>
              <a:gd name="connsiteY217" fmla="*/ 91385 h 302460"/>
              <a:gd name="connsiteX218" fmla="*/ 208124 w 318379"/>
              <a:gd name="connsiteY218" fmla="*/ 76378 h 302460"/>
              <a:gd name="connsiteX219" fmla="*/ 215628 w 318379"/>
              <a:gd name="connsiteY219" fmla="*/ 76378 h 302460"/>
              <a:gd name="connsiteX220" fmla="*/ 228845 w 318379"/>
              <a:gd name="connsiteY220" fmla="*/ 89590 h 302460"/>
              <a:gd name="connsiteX221" fmla="*/ 233478 w 318379"/>
              <a:gd name="connsiteY221" fmla="*/ 87670 h 302460"/>
              <a:gd name="connsiteX222" fmla="*/ 233478 w 318379"/>
              <a:gd name="connsiteY222" fmla="*/ 68982 h 302460"/>
              <a:gd name="connsiteX223" fmla="*/ 238785 w 318379"/>
              <a:gd name="connsiteY223" fmla="*/ 63675 h 302460"/>
              <a:gd name="connsiteX224" fmla="*/ 84901 w 318379"/>
              <a:gd name="connsiteY224" fmla="*/ 53063 h 302460"/>
              <a:gd name="connsiteX225" fmla="*/ 53063 w 318379"/>
              <a:gd name="connsiteY225" fmla="*/ 84902 h 302460"/>
              <a:gd name="connsiteX226" fmla="*/ 84901 w 318379"/>
              <a:gd name="connsiteY226" fmla="*/ 116739 h 302460"/>
              <a:gd name="connsiteX227" fmla="*/ 116739 w 318379"/>
              <a:gd name="connsiteY227" fmla="*/ 84902 h 302460"/>
              <a:gd name="connsiteX228" fmla="*/ 84901 w 318379"/>
              <a:gd name="connsiteY228" fmla="*/ 53063 h 302460"/>
              <a:gd name="connsiteX229" fmla="*/ 84901 w 318379"/>
              <a:gd name="connsiteY229" fmla="*/ 42450 h 302460"/>
              <a:gd name="connsiteX230" fmla="*/ 127352 w 318379"/>
              <a:gd name="connsiteY230" fmla="*/ 84902 h 302460"/>
              <a:gd name="connsiteX231" fmla="*/ 84901 w 318379"/>
              <a:gd name="connsiteY231" fmla="*/ 127352 h 302460"/>
              <a:gd name="connsiteX232" fmla="*/ 42450 w 318379"/>
              <a:gd name="connsiteY232" fmla="*/ 84902 h 302460"/>
              <a:gd name="connsiteX233" fmla="*/ 84901 w 318379"/>
              <a:gd name="connsiteY233" fmla="*/ 42450 h 302460"/>
              <a:gd name="connsiteX234" fmla="*/ 79595 w 318379"/>
              <a:gd name="connsiteY234" fmla="*/ 10613 h 302460"/>
              <a:gd name="connsiteX235" fmla="*/ 79595 w 318379"/>
              <a:gd name="connsiteY235" fmla="*/ 27540 h 302460"/>
              <a:gd name="connsiteX236" fmla="*/ 75250 w 318379"/>
              <a:gd name="connsiteY236" fmla="*/ 32760 h 302460"/>
              <a:gd name="connsiteX237" fmla="*/ 54846 w 318379"/>
              <a:gd name="connsiteY237" fmla="*/ 41194 h 302460"/>
              <a:gd name="connsiteX238" fmla="*/ 48086 w 318379"/>
              <a:gd name="connsiteY238" fmla="*/ 40572 h 302460"/>
              <a:gd name="connsiteX239" fmla="*/ 36126 w 318379"/>
              <a:gd name="connsiteY239" fmla="*/ 28623 h 302460"/>
              <a:gd name="connsiteX240" fmla="*/ 28623 w 318379"/>
              <a:gd name="connsiteY240" fmla="*/ 36126 h 302460"/>
              <a:gd name="connsiteX241" fmla="*/ 40572 w 318379"/>
              <a:gd name="connsiteY241" fmla="*/ 48086 h 302460"/>
              <a:gd name="connsiteX242" fmla="*/ 41194 w 318379"/>
              <a:gd name="connsiteY242" fmla="*/ 54846 h 302460"/>
              <a:gd name="connsiteX243" fmla="*/ 32760 w 318379"/>
              <a:gd name="connsiteY243" fmla="*/ 75251 h 302460"/>
              <a:gd name="connsiteX244" fmla="*/ 27540 w 318379"/>
              <a:gd name="connsiteY244" fmla="*/ 79596 h 302460"/>
              <a:gd name="connsiteX245" fmla="*/ 10613 w 318379"/>
              <a:gd name="connsiteY245" fmla="*/ 79596 h 302460"/>
              <a:gd name="connsiteX246" fmla="*/ 10613 w 318379"/>
              <a:gd name="connsiteY246" fmla="*/ 90208 h 302460"/>
              <a:gd name="connsiteX247" fmla="*/ 27540 w 318379"/>
              <a:gd name="connsiteY247" fmla="*/ 90208 h 302460"/>
              <a:gd name="connsiteX248" fmla="*/ 32760 w 318379"/>
              <a:gd name="connsiteY248" fmla="*/ 94553 h 302460"/>
              <a:gd name="connsiteX249" fmla="*/ 41194 w 318379"/>
              <a:gd name="connsiteY249" fmla="*/ 114958 h 302460"/>
              <a:gd name="connsiteX250" fmla="*/ 40572 w 318379"/>
              <a:gd name="connsiteY250" fmla="*/ 121717 h 302460"/>
              <a:gd name="connsiteX251" fmla="*/ 28623 w 318379"/>
              <a:gd name="connsiteY251" fmla="*/ 133677 h 302460"/>
              <a:gd name="connsiteX252" fmla="*/ 36126 w 318379"/>
              <a:gd name="connsiteY252" fmla="*/ 141181 h 302460"/>
              <a:gd name="connsiteX253" fmla="*/ 48081 w 318379"/>
              <a:gd name="connsiteY253" fmla="*/ 129231 h 302460"/>
              <a:gd name="connsiteX254" fmla="*/ 54841 w 318379"/>
              <a:gd name="connsiteY254" fmla="*/ 128609 h 302460"/>
              <a:gd name="connsiteX255" fmla="*/ 75250 w 318379"/>
              <a:gd name="connsiteY255" fmla="*/ 137042 h 302460"/>
              <a:gd name="connsiteX256" fmla="*/ 79595 w 318379"/>
              <a:gd name="connsiteY256" fmla="*/ 142263 h 302460"/>
              <a:gd name="connsiteX257" fmla="*/ 79595 w 318379"/>
              <a:gd name="connsiteY257" fmla="*/ 159190 h 302460"/>
              <a:gd name="connsiteX258" fmla="*/ 90207 w 318379"/>
              <a:gd name="connsiteY258" fmla="*/ 159190 h 302460"/>
              <a:gd name="connsiteX259" fmla="*/ 90207 w 318379"/>
              <a:gd name="connsiteY259" fmla="*/ 142263 h 302460"/>
              <a:gd name="connsiteX260" fmla="*/ 94552 w 318379"/>
              <a:gd name="connsiteY260" fmla="*/ 137042 h 302460"/>
              <a:gd name="connsiteX261" fmla="*/ 114962 w 318379"/>
              <a:gd name="connsiteY261" fmla="*/ 128609 h 302460"/>
              <a:gd name="connsiteX262" fmla="*/ 121722 w 318379"/>
              <a:gd name="connsiteY262" fmla="*/ 129231 h 302460"/>
              <a:gd name="connsiteX263" fmla="*/ 133677 w 318379"/>
              <a:gd name="connsiteY263" fmla="*/ 141181 h 302460"/>
              <a:gd name="connsiteX264" fmla="*/ 141181 w 318379"/>
              <a:gd name="connsiteY264" fmla="*/ 133677 h 302460"/>
              <a:gd name="connsiteX265" fmla="*/ 129231 w 318379"/>
              <a:gd name="connsiteY265" fmla="*/ 121717 h 302460"/>
              <a:gd name="connsiteX266" fmla="*/ 128609 w 318379"/>
              <a:gd name="connsiteY266" fmla="*/ 114958 h 302460"/>
              <a:gd name="connsiteX267" fmla="*/ 137042 w 318379"/>
              <a:gd name="connsiteY267" fmla="*/ 94553 h 302460"/>
              <a:gd name="connsiteX268" fmla="*/ 142263 w 318379"/>
              <a:gd name="connsiteY268" fmla="*/ 90208 h 302460"/>
              <a:gd name="connsiteX269" fmla="*/ 159190 w 318379"/>
              <a:gd name="connsiteY269" fmla="*/ 90208 h 302460"/>
              <a:gd name="connsiteX270" fmla="*/ 159190 w 318379"/>
              <a:gd name="connsiteY270" fmla="*/ 79596 h 302460"/>
              <a:gd name="connsiteX271" fmla="*/ 142263 w 318379"/>
              <a:gd name="connsiteY271" fmla="*/ 79596 h 302460"/>
              <a:gd name="connsiteX272" fmla="*/ 137042 w 318379"/>
              <a:gd name="connsiteY272" fmla="*/ 75251 h 302460"/>
              <a:gd name="connsiteX273" fmla="*/ 128609 w 318379"/>
              <a:gd name="connsiteY273" fmla="*/ 54846 h 302460"/>
              <a:gd name="connsiteX274" fmla="*/ 129231 w 318379"/>
              <a:gd name="connsiteY274" fmla="*/ 48086 h 302460"/>
              <a:gd name="connsiteX275" fmla="*/ 141181 w 318379"/>
              <a:gd name="connsiteY275" fmla="*/ 36126 h 302460"/>
              <a:gd name="connsiteX276" fmla="*/ 133677 w 318379"/>
              <a:gd name="connsiteY276" fmla="*/ 28623 h 302460"/>
              <a:gd name="connsiteX277" fmla="*/ 121717 w 318379"/>
              <a:gd name="connsiteY277" fmla="*/ 40572 h 302460"/>
              <a:gd name="connsiteX278" fmla="*/ 114958 w 318379"/>
              <a:gd name="connsiteY278" fmla="*/ 41194 h 302460"/>
              <a:gd name="connsiteX279" fmla="*/ 94552 w 318379"/>
              <a:gd name="connsiteY279" fmla="*/ 32760 h 302460"/>
              <a:gd name="connsiteX280" fmla="*/ 90207 w 318379"/>
              <a:gd name="connsiteY280" fmla="*/ 27540 h 302460"/>
              <a:gd name="connsiteX281" fmla="*/ 90207 w 318379"/>
              <a:gd name="connsiteY281" fmla="*/ 10613 h 302460"/>
              <a:gd name="connsiteX282" fmla="*/ 74288 w 318379"/>
              <a:gd name="connsiteY282" fmla="*/ 0 h 302460"/>
              <a:gd name="connsiteX283" fmla="*/ 95514 w 318379"/>
              <a:gd name="connsiteY283" fmla="*/ 0 h 302460"/>
              <a:gd name="connsiteX284" fmla="*/ 100820 w 318379"/>
              <a:gd name="connsiteY284" fmla="*/ 5307 h 302460"/>
              <a:gd name="connsiteX285" fmla="*/ 100820 w 318379"/>
              <a:gd name="connsiteY285" fmla="*/ 23280 h 302460"/>
              <a:gd name="connsiteX286" fmla="*/ 117240 w 318379"/>
              <a:gd name="connsiteY286" fmla="*/ 30055 h 302460"/>
              <a:gd name="connsiteX287" fmla="*/ 129931 w 318379"/>
              <a:gd name="connsiteY287" fmla="*/ 17362 h 302460"/>
              <a:gd name="connsiteX288" fmla="*/ 137434 w 318379"/>
              <a:gd name="connsiteY288" fmla="*/ 17362 h 302460"/>
              <a:gd name="connsiteX289" fmla="*/ 152441 w 318379"/>
              <a:gd name="connsiteY289" fmla="*/ 32374 h 302460"/>
              <a:gd name="connsiteX290" fmla="*/ 152441 w 318379"/>
              <a:gd name="connsiteY290" fmla="*/ 39878 h 302460"/>
              <a:gd name="connsiteX291" fmla="*/ 139748 w 318379"/>
              <a:gd name="connsiteY291" fmla="*/ 52571 h 302460"/>
              <a:gd name="connsiteX292" fmla="*/ 146523 w 318379"/>
              <a:gd name="connsiteY292" fmla="*/ 68983 h 302460"/>
              <a:gd name="connsiteX293" fmla="*/ 164497 w 318379"/>
              <a:gd name="connsiteY293" fmla="*/ 68983 h 302460"/>
              <a:gd name="connsiteX294" fmla="*/ 169803 w 318379"/>
              <a:gd name="connsiteY294" fmla="*/ 74289 h 302460"/>
              <a:gd name="connsiteX295" fmla="*/ 169803 w 318379"/>
              <a:gd name="connsiteY295" fmla="*/ 95515 h 302460"/>
              <a:gd name="connsiteX296" fmla="*/ 164497 w 318379"/>
              <a:gd name="connsiteY296" fmla="*/ 100821 h 302460"/>
              <a:gd name="connsiteX297" fmla="*/ 146523 w 318379"/>
              <a:gd name="connsiteY297" fmla="*/ 100821 h 302460"/>
              <a:gd name="connsiteX298" fmla="*/ 139748 w 318379"/>
              <a:gd name="connsiteY298" fmla="*/ 117240 h 302460"/>
              <a:gd name="connsiteX299" fmla="*/ 152441 w 318379"/>
              <a:gd name="connsiteY299" fmla="*/ 129931 h 302460"/>
              <a:gd name="connsiteX300" fmla="*/ 152441 w 318379"/>
              <a:gd name="connsiteY300" fmla="*/ 137434 h 302460"/>
              <a:gd name="connsiteX301" fmla="*/ 137428 w 318379"/>
              <a:gd name="connsiteY301" fmla="*/ 152441 h 302460"/>
              <a:gd name="connsiteX302" fmla="*/ 129925 w 318379"/>
              <a:gd name="connsiteY302" fmla="*/ 152441 h 302460"/>
              <a:gd name="connsiteX303" fmla="*/ 117232 w 318379"/>
              <a:gd name="connsiteY303" fmla="*/ 139743 h 302460"/>
              <a:gd name="connsiteX304" fmla="*/ 100820 w 318379"/>
              <a:gd name="connsiteY304" fmla="*/ 146523 h 302460"/>
              <a:gd name="connsiteX305" fmla="*/ 100820 w 318379"/>
              <a:gd name="connsiteY305" fmla="*/ 164497 h 302460"/>
              <a:gd name="connsiteX306" fmla="*/ 95514 w 318379"/>
              <a:gd name="connsiteY306" fmla="*/ 169803 h 302460"/>
              <a:gd name="connsiteX307" fmla="*/ 74288 w 318379"/>
              <a:gd name="connsiteY307" fmla="*/ 169803 h 302460"/>
              <a:gd name="connsiteX308" fmla="*/ 68982 w 318379"/>
              <a:gd name="connsiteY308" fmla="*/ 164497 h 302460"/>
              <a:gd name="connsiteX309" fmla="*/ 68982 w 318379"/>
              <a:gd name="connsiteY309" fmla="*/ 146523 h 302460"/>
              <a:gd name="connsiteX310" fmla="*/ 52563 w 318379"/>
              <a:gd name="connsiteY310" fmla="*/ 139743 h 302460"/>
              <a:gd name="connsiteX311" fmla="*/ 39873 w 318379"/>
              <a:gd name="connsiteY311" fmla="*/ 152441 h 302460"/>
              <a:gd name="connsiteX312" fmla="*/ 32369 w 318379"/>
              <a:gd name="connsiteY312" fmla="*/ 152441 h 302460"/>
              <a:gd name="connsiteX313" fmla="*/ 17362 w 318379"/>
              <a:gd name="connsiteY313" fmla="*/ 137428 h 302460"/>
              <a:gd name="connsiteX314" fmla="*/ 17362 w 318379"/>
              <a:gd name="connsiteY314" fmla="*/ 129925 h 302460"/>
              <a:gd name="connsiteX315" fmla="*/ 30055 w 318379"/>
              <a:gd name="connsiteY315" fmla="*/ 117232 h 302460"/>
              <a:gd name="connsiteX316" fmla="*/ 23280 w 318379"/>
              <a:gd name="connsiteY316" fmla="*/ 100821 h 302460"/>
              <a:gd name="connsiteX317" fmla="*/ 5307 w 318379"/>
              <a:gd name="connsiteY317" fmla="*/ 100821 h 302460"/>
              <a:gd name="connsiteX318" fmla="*/ 0 w 318379"/>
              <a:gd name="connsiteY318" fmla="*/ 95515 h 302460"/>
              <a:gd name="connsiteX319" fmla="*/ 0 w 318379"/>
              <a:gd name="connsiteY319" fmla="*/ 74289 h 302460"/>
              <a:gd name="connsiteX320" fmla="*/ 5307 w 318379"/>
              <a:gd name="connsiteY320" fmla="*/ 68983 h 302460"/>
              <a:gd name="connsiteX321" fmla="*/ 23280 w 318379"/>
              <a:gd name="connsiteY321" fmla="*/ 68983 h 302460"/>
              <a:gd name="connsiteX322" fmla="*/ 30055 w 318379"/>
              <a:gd name="connsiteY322" fmla="*/ 52563 h 302460"/>
              <a:gd name="connsiteX323" fmla="*/ 17362 w 318379"/>
              <a:gd name="connsiteY323" fmla="*/ 39873 h 302460"/>
              <a:gd name="connsiteX324" fmla="*/ 17362 w 318379"/>
              <a:gd name="connsiteY324" fmla="*/ 32369 h 302460"/>
              <a:gd name="connsiteX325" fmla="*/ 32374 w 318379"/>
              <a:gd name="connsiteY325" fmla="*/ 17362 h 302460"/>
              <a:gd name="connsiteX326" fmla="*/ 39878 w 318379"/>
              <a:gd name="connsiteY326" fmla="*/ 17362 h 302460"/>
              <a:gd name="connsiteX327" fmla="*/ 52571 w 318379"/>
              <a:gd name="connsiteY327" fmla="*/ 30055 h 302460"/>
              <a:gd name="connsiteX328" fmla="*/ 68982 w 318379"/>
              <a:gd name="connsiteY328" fmla="*/ 23280 h 302460"/>
              <a:gd name="connsiteX329" fmla="*/ 68982 w 318379"/>
              <a:gd name="connsiteY329" fmla="*/ 5307 h 302460"/>
              <a:gd name="connsiteX330" fmla="*/ 74288 w 318379"/>
              <a:gd name="connsiteY330" fmla="*/ 0 h 30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</a:cxnLst>
            <a:rect l="l" t="t" r="r" b="b"/>
            <a:pathLst>
              <a:path w="318379" h="302460">
                <a:moveTo>
                  <a:pt x="153882" y="233477"/>
                </a:moveTo>
                <a:cubicBezTo>
                  <a:pt x="148022" y="233477"/>
                  <a:pt x="143270" y="238229"/>
                  <a:pt x="143270" y="244089"/>
                </a:cubicBezTo>
                <a:cubicBezTo>
                  <a:pt x="143270" y="249950"/>
                  <a:pt x="148022" y="254702"/>
                  <a:pt x="153882" y="254702"/>
                </a:cubicBezTo>
                <a:cubicBezTo>
                  <a:pt x="159743" y="254702"/>
                  <a:pt x="164495" y="249950"/>
                  <a:pt x="164495" y="244089"/>
                </a:cubicBezTo>
                <a:cubicBezTo>
                  <a:pt x="164495" y="238229"/>
                  <a:pt x="159743" y="233477"/>
                  <a:pt x="153882" y="233477"/>
                </a:cubicBezTo>
                <a:close/>
                <a:moveTo>
                  <a:pt x="153882" y="222864"/>
                </a:moveTo>
                <a:cubicBezTo>
                  <a:pt x="165604" y="222864"/>
                  <a:pt x="175108" y="232368"/>
                  <a:pt x="175108" y="244089"/>
                </a:cubicBezTo>
                <a:cubicBezTo>
                  <a:pt x="175108" y="255811"/>
                  <a:pt x="165604" y="265315"/>
                  <a:pt x="153882" y="265315"/>
                </a:cubicBezTo>
                <a:cubicBezTo>
                  <a:pt x="142161" y="265315"/>
                  <a:pt x="132657" y="255811"/>
                  <a:pt x="132657" y="244089"/>
                </a:cubicBezTo>
                <a:cubicBezTo>
                  <a:pt x="132657" y="232368"/>
                  <a:pt x="142161" y="222864"/>
                  <a:pt x="153882" y="222864"/>
                </a:cubicBezTo>
                <a:close/>
                <a:moveTo>
                  <a:pt x="148576" y="196333"/>
                </a:moveTo>
                <a:lnTo>
                  <a:pt x="148576" y="208505"/>
                </a:lnTo>
                <a:cubicBezTo>
                  <a:pt x="148576" y="210850"/>
                  <a:pt x="147035" y="212918"/>
                  <a:pt x="144788" y="213589"/>
                </a:cubicBezTo>
                <a:cubicBezTo>
                  <a:pt x="142692" y="214208"/>
                  <a:pt x="140666" y="215042"/>
                  <a:pt x="138744" y="216079"/>
                </a:cubicBezTo>
                <a:cubicBezTo>
                  <a:pt x="136679" y="217198"/>
                  <a:pt x="134121" y="216827"/>
                  <a:pt x="132460" y="215164"/>
                </a:cubicBezTo>
                <a:lnTo>
                  <a:pt x="123863" y="206570"/>
                </a:lnTo>
                <a:lnTo>
                  <a:pt x="116363" y="214070"/>
                </a:lnTo>
                <a:lnTo>
                  <a:pt x="124957" y="222667"/>
                </a:lnTo>
                <a:cubicBezTo>
                  <a:pt x="126620" y="224328"/>
                  <a:pt x="126991" y="226886"/>
                  <a:pt x="125872" y="228951"/>
                </a:cubicBezTo>
                <a:cubicBezTo>
                  <a:pt x="124835" y="230874"/>
                  <a:pt x="124001" y="232900"/>
                  <a:pt x="123382" y="234996"/>
                </a:cubicBezTo>
                <a:cubicBezTo>
                  <a:pt x="122711" y="237243"/>
                  <a:pt x="120643" y="238784"/>
                  <a:pt x="118298" y="238784"/>
                </a:cubicBezTo>
                <a:lnTo>
                  <a:pt x="106126" y="238784"/>
                </a:lnTo>
                <a:lnTo>
                  <a:pt x="106126" y="249397"/>
                </a:lnTo>
                <a:lnTo>
                  <a:pt x="118298" y="249397"/>
                </a:lnTo>
                <a:cubicBezTo>
                  <a:pt x="120643" y="249397"/>
                  <a:pt x="122711" y="250938"/>
                  <a:pt x="123382" y="253185"/>
                </a:cubicBezTo>
                <a:cubicBezTo>
                  <a:pt x="124001" y="255281"/>
                  <a:pt x="124835" y="257307"/>
                  <a:pt x="125872" y="259229"/>
                </a:cubicBezTo>
                <a:cubicBezTo>
                  <a:pt x="126991" y="261295"/>
                  <a:pt x="126620" y="263852"/>
                  <a:pt x="124957" y="265513"/>
                </a:cubicBezTo>
                <a:lnTo>
                  <a:pt x="116363" y="274110"/>
                </a:lnTo>
                <a:lnTo>
                  <a:pt x="123863" y="281610"/>
                </a:lnTo>
                <a:lnTo>
                  <a:pt x="132460" y="273016"/>
                </a:lnTo>
                <a:cubicBezTo>
                  <a:pt x="134121" y="271353"/>
                  <a:pt x="136679" y="270982"/>
                  <a:pt x="138744" y="272101"/>
                </a:cubicBezTo>
                <a:cubicBezTo>
                  <a:pt x="140666" y="273138"/>
                  <a:pt x="142692" y="273972"/>
                  <a:pt x="144788" y="274591"/>
                </a:cubicBezTo>
                <a:cubicBezTo>
                  <a:pt x="147035" y="275262"/>
                  <a:pt x="148576" y="277330"/>
                  <a:pt x="148576" y="279675"/>
                </a:cubicBezTo>
                <a:lnTo>
                  <a:pt x="148576" y="291847"/>
                </a:lnTo>
                <a:lnTo>
                  <a:pt x="159189" y="291847"/>
                </a:lnTo>
                <a:lnTo>
                  <a:pt x="159189" y="279675"/>
                </a:lnTo>
                <a:cubicBezTo>
                  <a:pt x="159189" y="277330"/>
                  <a:pt x="160730" y="275262"/>
                  <a:pt x="162977" y="274591"/>
                </a:cubicBezTo>
                <a:cubicBezTo>
                  <a:pt x="165073" y="273972"/>
                  <a:pt x="167099" y="273138"/>
                  <a:pt x="169022" y="272101"/>
                </a:cubicBezTo>
                <a:cubicBezTo>
                  <a:pt x="171088" y="270982"/>
                  <a:pt x="173645" y="271353"/>
                  <a:pt x="175306" y="273016"/>
                </a:cubicBezTo>
                <a:lnTo>
                  <a:pt x="183903" y="281610"/>
                </a:lnTo>
                <a:lnTo>
                  <a:pt x="191403" y="274110"/>
                </a:lnTo>
                <a:lnTo>
                  <a:pt x="182809" y="265513"/>
                </a:lnTo>
                <a:cubicBezTo>
                  <a:pt x="181146" y="263852"/>
                  <a:pt x="180775" y="261295"/>
                  <a:pt x="181894" y="259229"/>
                </a:cubicBezTo>
                <a:cubicBezTo>
                  <a:pt x="182931" y="257307"/>
                  <a:pt x="183765" y="255281"/>
                  <a:pt x="184384" y="253185"/>
                </a:cubicBezTo>
                <a:cubicBezTo>
                  <a:pt x="185055" y="250938"/>
                  <a:pt x="187123" y="249397"/>
                  <a:pt x="189468" y="249397"/>
                </a:cubicBezTo>
                <a:lnTo>
                  <a:pt x="201640" y="249397"/>
                </a:lnTo>
                <a:lnTo>
                  <a:pt x="201640" y="238784"/>
                </a:lnTo>
                <a:lnTo>
                  <a:pt x="189468" y="238784"/>
                </a:lnTo>
                <a:cubicBezTo>
                  <a:pt x="187123" y="238784"/>
                  <a:pt x="185055" y="237243"/>
                  <a:pt x="184384" y="234996"/>
                </a:cubicBezTo>
                <a:cubicBezTo>
                  <a:pt x="183765" y="232900"/>
                  <a:pt x="182931" y="230874"/>
                  <a:pt x="181894" y="228951"/>
                </a:cubicBezTo>
                <a:cubicBezTo>
                  <a:pt x="180775" y="226886"/>
                  <a:pt x="181146" y="224328"/>
                  <a:pt x="182809" y="222667"/>
                </a:cubicBezTo>
                <a:lnTo>
                  <a:pt x="191403" y="214070"/>
                </a:lnTo>
                <a:lnTo>
                  <a:pt x="183903" y="206570"/>
                </a:lnTo>
                <a:lnTo>
                  <a:pt x="175306" y="215164"/>
                </a:lnTo>
                <a:cubicBezTo>
                  <a:pt x="173645" y="216827"/>
                  <a:pt x="171088" y="217198"/>
                  <a:pt x="169022" y="216079"/>
                </a:cubicBezTo>
                <a:cubicBezTo>
                  <a:pt x="167099" y="215042"/>
                  <a:pt x="165073" y="214208"/>
                  <a:pt x="162977" y="213589"/>
                </a:cubicBezTo>
                <a:cubicBezTo>
                  <a:pt x="160730" y="212918"/>
                  <a:pt x="159189" y="210850"/>
                  <a:pt x="159189" y="208505"/>
                </a:cubicBezTo>
                <a:lnTo>
                  <a:pt x="159189" y="196333"/>
                </a:lnTo>
                <a:close/>
                <a:moveTo>
                  <a:pt x="143270" y="185720"/>
                </a:moveTo>
                <a:lnTo>
                  <a:pt x="164495" y="185720"/>
                </a:lnTo>
                <a:cubicBezTo>
                  <a:pt x="167426" y="185720"/>
                  <a:pt x="169802" y="188096"/>
                  <a:pt x="169802" y="191027"/>
                </a:cubicBezTo>
                <a:lnTo>
                  <a:pt x="169802" y="204738"/>
                </a:lnTo>
                <a:lnTo>
                  <a:pt x="170455" y="205007"/>
                </a:lnTo>
                <a:lnTo>
                  <a:pt x="180151" y="195315"/>
                </a:lnTo>
                <a:cubicBezTo>
                  <a:pt x="182221" y="193242"/>
                  <a:pt x="185581" y="193242"/>
                  <a:pt x="187651" y="195315"/>
                </a:cubicBezTo>
                <a:lnTo>
                  <a:pt x="202658" y="210322"/>
                </a:lnTo>
                <a:cubicBezTo>
                  <a:pt x="204731" y="212392"/>
                  <a:pt x="204731" y="215752"/>
                  <a:pt x="202658" y="217822"/>
                </a:cubicBezTo>
                <a:lnTo>
                  <a:pt x="192966" y="227518"/>
                </a:lnTo>
                <a:lnTo>
                  <a:pt x="193235" y="228171"/>
                </a:lnTo>
                <a:lnTo>
                  <a:pt x="206947" y="228171"/>
                </a:lnTo>
                <a:cubicBezTo>
                  <a:pt x="209877" y="228171"/>
                  <a:pt x="212253" y="230547"/>
                  <a:pt x="212253" y="233478"/>
                </a:cubicBezTo>
                <a:lnTo>
                  <a:pt x="212253" y="254703"/>
                </a:lnTo>
                <a:cubicBezTo>
                  <a:pt x="212253" y="257634"/>
                  <a:pt x="209877" y="260009"/>
                  <a:pt x="206947" y="260009"/>
                </a:cubicBezTo>
                <a:lnTo>
                  <a:pt x="193235" y="260009"/>
                </a:lnTo>
                <a:lnTo>
                  <a:pt x="192966" y="260662"/>
                </a:lnTo>
                <a:lnTo>
                  <a:pt x="202658" y="270358"/>
                </a:lnTo>
                <a:cubicBezTo>
                  <a:pt x="204731" y="272428"/>
                  <a:pt x="204731" y="275788"/>
                  <a:pt x="202658" y="277858"/>
                </a:cubicBezTo>
                <a:lnTo>
                  <a:pt x="187651" y="292865"/>
                </a:lnTo>
                <a:cubicBezTo>
                  <a:pt x="185581" y="294938"/>
                  <a:pt x="182221" y="294938"/>
                  <a:pt x="180151" y="292865"/>
                </a:cubicBezTo>
                <a:lnTo>
                  <a:pt x="170455" y="283173"/>
                </a:lnTo>
                <a:lnTo>
                  <a:pt x="169802" y="283442"/>
                </a:lnTo>
                <a:lnTo>
                  <a:pt x="169802" y="297154"/>
                </a:lnTo>
                <a:cubicBezTo>
                  <a:pt x="169802" y="300084"/>
                  <a:pt x="167426" y="302460"/>
                  <a:pt x="164495" y="302460"/>
                </a:cubicBezTo>
                <a:lnTo>
                  <a:pt x="143270" y="302460"/>
                </a:lnTo>
                <a:cubicBezTo>
                  <a:pt x="140339" y="302460"/>
                  <a:pt x="137964" y="300084"/>
                  <a:pt x="137964" y="297154"/>
                </a:cubicBezTo>
                <a:lnTo>
                  <a:pt x="137964" y="283442"/>
                </a:lnTo>
                <a:lnTo>
                  <a:pt x="137311" y="283173"/>
                </a:lnTo>
                <a:lnTo>
                  <a:pt x="127615" y="292865"/>
                </a:lnTo>
                <a:cubicBezTo>
                  <a:pt x="125545" y="294938"/>
                  <a:pt x="122185" y="294938"/>
                  <a:pt x="120115" y="292865"/>
                </a:cubicBezTo>
                <a:lnTo>
                  <a:pt x="105108" y="277858"/>
                </a:lnTo>
                <a:cubicBezTo>
                  <a:pt x="103035" y="275788"/>
                  <a:pt x="103035" y="272428"/>
                  <a:pt x="105108" y="270358"/>
                </a:cubicBezTo>
                <a:lnTo>
                  <a:pt x="114800" y="260662"/>
                </a:lnTo>
                <a:lnTo>
                  <a:pt x="114531" y="260009"/>
                </a:lnTo>
                <a:lnTo>
                  <a:pt x="100820" y="260009"/>
                </a:lnTo>
                <a:cubicBezTo>
                  <a:pt x="97889" y="260009"/>
                  <a:pt x="95513" y="257634"/>
                  <a:pt x="95513" y="254703"/>
                </a:cubicBezTo>
                <a:lnTo>
                  <a:pt x="95513" y="233478"/>
                </a:lnTo>
                <a:cubicBezTo>
                  <a:pt x="95513" y="230547"/>
                  <a:pt x="97889" y="228171"/>
                  <a:pt x="100820" y="228171"/>
                </a:cubicBezTo>
                <a:lnTo>
                  <a:pt x="114531" y="228171"/>
                </a:lnTo>
                <a:lnTo>
                  <a:pt x="114800" y="227518"/>
                </a:lnTo>
                <a:lnTo>
                  <a:pt x="105108" y="217822"/>
                </a:lnTo>
                <a:cubicBezTo>
                  <a:pt x="103035" y="215752"/>
                  <a:pt x="103035" y="212392"/>
                  <a:pt x="105108" y="210322"/>
                </a:cubicBezTo>
                <a:lnTo>
                  <a:pt x="120115" y="195315"/>
                </a:lnTo>
                <a:cubicBezTo>
                  <a:pt x="122185" y="193242"/>
                  <a:pt x="125545" y="193242"/>
                  <a:pt x="127615" y="195315"/>
                </a:cubicBezTo>
                <a:lnTo>
                  <a:pt x="137311" y="205007"/>
                </a:lnTo>
                <a:lnTo>
                  <a:pt x="137964" y="204738"/>
                </a:lnTo>
                <a:lnTo>
                  <a:pt x="137964" y="191027"/>
                </a:lnTo>
                <a:cubicBezTo>
                  <a:pt x="137964" y="188096"/>
                  <a:pt x="140339" y="185720"/>
                  <a:pt x="143270" y="185720"/>
                </a:cubicBezTo>
                <a:close/>
                <a:moveTo>
                  <a:pt x="249396" y="122045"/>
                </a:moveTo>
                <a:cubicBezTo>
                  <a:pt x="243536" y="122045"/>
                  <a:pt x="238784" y="126797"/>
                  <a:pt x="238784" y="132657"/>
                </a:cubicBezTo>
                <a:cubicBezTo>
                  <a:pt x="238784" y="138518"/>
                  <a:pt x="243536" y="143270"/>
                  <a:pt x="249396" y="143270"/>
                </a:cubicBezTo>
                <a:cubicBezTo>
                  <a:pt x="255257" y="143270"/>
                  <a:pt x="260009" y="138518"/>
                  <a:pt x="260009" y="132657"/>
                </a:cubicBezTo>
                <a:cubicBezTo>
                  <a:pt x="260009" y="126797"/>
                  <a:pt x="255257" y="122045"/>
                  <a:pt x="249396" y="122045"/>
                </a:cubicBezTo>
                <a:close/>
                <a:moveTo>
                  <a:pt x="249396" y="111432"/>
                </a:moveTo>
                <a:cubicBezTo>
                  <a:pt x="261118" y="111432"/>
                  <a:pt x="270622" y="120936"/>
                  <a:pt x="270622" y="132657"/>
                </a:cubicBezTo>
                <a:cubicBezTo>
                  <a:pt x="270622" y="144379"/>
                  <a:pt x="261118" y="153883"/>
                  <a:pt x="249396" y="153883"/>
                </a:cubicBezTo>
                <a:cubicBezTo>
                  <a:pt x="237675" y="153883"/>
                  <a:pt x="228171" y="144379"/>
                  <a:pt x="228171" y="132657"/>
                </a:cubicBezTo>
                <a:cubicBezTo>
                  <a:pt x="228171" y="120936"/>
                  <a:pt x="237675" y="111432"/>
                  <a:pt x="249396" y="111432"/>
                </a:cubicBezTo>
                <a:close/>
                <a:moveTo>
                  <a:pt x="84901" y="79595"/>
                </a:moveTo>
                <a:cubicBezTo>
                  <a:pt x="81971" y="79595"/>
                  <a:pt x="79595" y="81972"/>
                  <a:pt x="79595" y="84902"/>
                </a:cubicBezTo>
                <a:cubicBezTo>
                  <a:pt x="79595" y="87833"/>
                  <a:pt x="81971" y="90208"/>
                  <a:pt x="84901" y="90208"/>
                </a:cubicBezTo>
                <a:cubicBezTo>
                  <a:pt x="87832" y="90208"/>
                  <a:pt x="90208" y="87833"/>
                  <a:pt x="90208" y="84902"/>
                </a:cubicBezTo>
                <a:cubicBezTo>
                  <a:pt x="90208" y="81972"/>
                  <a:pt x="87832" y="79595"/>
                  <a:pt x="84901" y="79595"/>
                </a:cubicBezTo>
                <a:close/>
                <a:moveTo>
                  <a:pt x="244096" y="74288"/>
                </a:moveTo>
                <a:lnTo>
                  <a:pt x="244096" y="91593"/>
                </a:lnTo>
                <a:cubicBezTo>
                  <a:pt x="244093" y="94007"/>
                  <a:pt x="242456" y="96119"/>
                  <a:pt x="240116" y="96723"/>
                </a:cubicBezTo>
                <a:cubicBezTo>
                  <a:pt x="236763" y="97594"/>
                  <a:pt x="233548" y="98926"/>
                  <a:pt x="230565" y="100687"/>
                </a:cubicBezTo>
                <a:cubicBezTo>
                  <a:pt x="228477" y="101918"/>
                  <a:pt x="225824" y="101579"/>
                  <a:pt x="224111" y="99864"/>
                </a:cubicBezTo>
                <a:lnTo>
                  <a:pt x="211877" y="87629"/>
                </a:lnTo>
                <a:lnTo>
                  <a:pt x="204373" y="95132"/>
                </a:lnTo>
                <a:lnTo>
                  <a:pt x="216607" y="107367"/>
                </a:lnTo>
                <a:cubicBezTo>
                  <a:pt x="218322" y="109079"/>
                  <a:pt x="218662" y="111732"/>
                  <a:pt x="217432" y="113821"/>
                </a:cubicBezTo>
                <a:cubicBezTo>
                  <a:pt x="215672" y="116804"/>
                  <a:pt x="214338" y="120019"/>
                  <a:pt x="213467" y="123372"/>
                </a:cubicBezTo>
                <a:cubicBezTo>
                  <a:pt x="212864" y="125711"/>
                  <a:pt x="210754" y="127349"/>
                  <a:pt x="208337" y="127352"/>
                </a:cubicBezTo>
                <a:lnTo>
                  <a:pt x="191027" y="127352"/>
                </a:lnTo>
                <a:lnTo>
                  <a:pt x="191027" y="137959"/>
                </a:lnTo>
                <a:lnTo>
                  <a:pt x="208332" y="137959"/>
                </a:lnTo>
                <a:cubicBezTo>
                  <a:pt x="210746" y="137962"/>
                  <a:pt x="212858" y="139599"/>
                  <a:pt x="213462" y="141939"/>
                </a:cubicBezTo>
                <a:cubicBezTo>
                  <a:pt x="214333" y="145292"/>
                  <a:pt x="215665" y="148507"/>
                  <a:pt x="217426" y="151490"/>
                </a:cubicBezTo>
                <a:cubicBezTo>
                  <a:pt x="218657" y="153578"/>
                  <a:pt x="218318" y="156231"/>
                  <a:pt x="216602" y="157943"/>
                </a:cubicBezTo>
                <a:lnTo>
                  <a:pt x="204368" y="170178"/>
                </a:lnTo>
                <a:lnTo>
                  <a:pt x="211871" y="177681"/>
                </a:lnTo>
                <a:lnTo>
                  <a:pt x="224106" y="165447"/>
                </a:lnTo>
                <a:cubicBezTo>
                  <a:pt x="225818" y="163732"/>
                  <a:pt x="228471" y="163392"/>
                  <a:pt x="230560" y="164623"/>
                </a:cubicBezTo>
                <a:cubicBezTo>
                  <a:pt x="233543" y="166382"/>
                  <a:pt x="236758" y="167716"/>
                  <a:pt x="240111" y="168587"/>
                </a:cubicBezTo>
                <a:cubicBezTo>
                  <a:pt x="242450" y="169191"/>
                  <a:pt x="244088" y="171300"/>
                  <a:pt x="244091" y="173717"/>
                </a:cubicBezTo>
                <a:lnTo>
                  <a:pt x="244091" y="191027"/>
                </a:lnTo>
                <a:lnTo>
                  <a:pt x="254698" y="191027"/>
                </a:lnTo>
                <a:lnTo>
                  <a:pt x="254698" y="173722"/>
                </a:lnTo>
                <a:cubicBezTo>
                  <a:pt x="254701" y="171308"/>
                  <a:pt x="256338" y="169196"/>
                  <a:pt x="258678" y="168592"/>
                </a:cubicBezTo>
                <a:cubicBezTo>
                  <a:pt x="262031" y="167721"/>
                  <a:pt x="265246" y="166390"/>
                  <a:pt x="268228" y="164628"/>
                </a:cubicBezTo>
                <a:cubicBezTo>
                  <a:pt x="270317" y="163397"/>
                  <a:pt x="272970" y="163736"/>
                  <a:pt x="274682" y="165452"/>
                </a:cubicBezTo>
                <a:lnTo>
                  <a:pt x="286917" y="177687"/>
                </a:lnTo>
                <a:lnTo>
                  <a:pt x="294420" y="170183"/>
                </a:lnTo>
                <a:lnTo>
                  <a:pt x="282186" y="157949"/>
                </a:lnTo>
                <a:cubicBezTo>
                  <a:pt x="280471" y="156236"/>
                  <a:pt x="280131" y="153583"/>
                  <a:pt x="281362" y="151494"/>
                </a:cubicBezTo>
                <a:cubicBezTo>
                  <a:pt x="283121" y="148512"/>
                  <a:pt x="284455" y="145297"/>
                  <a:pt x="285326" y="141944"/>
                </a:cubicBezTo>
                <a:cubicBezTo>
                  <a:pt x="285930" y="139605"/>
                  <a:pt x="288039" y="137967"/>
                  <a:pt x="290456" y="137964"/>
                </a:cubicBezTo>
                <a:lnTo>
                  <a:pt x="307766" y="137964"/>
                </a:lnTo>
                <a:lnTo>
                  <a:pt x="307766" y="127357"/>
                </a:lnTo>
                <a:lnTo>
                  <a:pt x="290469" y="127357"/>
                </a:lnTo>
                <a:cubicBezTo>
                  <a:pt x="288052" y="127354"/>
                  <a:pt x="285940" y="125717"/>
                  <a:pt x="285337" y="123377"/>
                </a:cubicBezTo>
                <a:cubicBezTo>
                  <a:pt x="284468" y="120024"/>
                  <a:pt x="283134" y="116809"/>
                  <a:pt x="281372" y="113826"/>
                </a:cubicBezTo>
                <a:cubicBezTo>
                  <a:pt x="280142" y="111738"/>
                  <a:pt x="280481" y="109085"/>
                  <a:pt x="282196" y="107372"/>
                </a:cubicBezTo>
                <a:lnTo>
                  <a:pt x="294431" y="95138"/>
                </a:lnTo>
                <a:lnTo>
                  <a:pt x="286930" y="87634"/>
                </a:lnTo>
                <a:lnTo>
                  <a:pt x="274693" y="99868"/>
                </a:lnTo>
                <a:cubicBezTo>
                  <a:pt x="272980" y="101583"/>
                  <a:pt x="270327" y="101923"/>
                  <a:pt x="268238" y="100693"/>
                </a:cubicBezTo>
                <a:cubicBezTo>
                  <a:pt x="265256" y="98933"/>
                  <a:pt x="262041" y="97599"/>
                  <a:pt x="258688" y="96728"/>
                </a:cubicBezTo>
                <a:cubicBezTo>
                  <a:pt x="256348" y="96125"/>
                  <a:pt x="254711" y="94015"/>
                  <a:pt x="254709" y="91598"/>
                </a:cubicBezTo>
                <a:lnTo>
                  <a:pt x="254709" y="74288"/>
                </a:lnTo>
                <a:close/>
                <a:moveTo>
                  <a:pt x="84901" y="68982"/>
                </a:moveTo>
                <a:cubicBezTo>
                  <a:pt x="93693" y="68982"/>
                  <a:pt x="100821" y="76110"/>
                  <a:pt x="100821" y="84902"/>
                </a:cubicBezTo>
                <a:cubicBezTo>
                  <a:pt x="100821" y="93693"/>
                  <a:pt x="93693" y="100821"/>
                  <a:pt x="84901" y="100821"/>
                </a:cubicBezTo>
                <a:cubicBezTo>
                  <a:pt x="76110" y="100821"/>
                  <a:pt x="68982" y="93693"/>
                  <a:pt x="68982" y="84902"/>
                </a:cubicBezTo>
                <a:cubicBezTo>
                  <a:pt x="68982" y="76110"/>
                  <a:pt x="76110" y="68982"/>
                  <a:pt x="84901" y="68982"/>
                </a:cubicBezTo>
                <a:close/>
                <a:moveTo>
                  <a:pt x="238785" y="63675"/>
                </a:moveTo>
                <a:lnTo>
                  <a:pt x="260010" y="63675"/>
                </a:lnTo>
                <a:cubicBezTo>
                  <a:pt x="262940" y="63675"/>
                  <a:pt x="265316" y="66051"/>
                  <a:pt x="265316" y="68982"/>
                </a:cubicBezTo>
                <a:lnTo>
                  <a:pt x="265316" y="87670"/>
                </a:lnTo>
                <a:cubicBezTo>
                  <a:pt x="266894" y="88230"/>
                  <a:pt x="268438" y="88870"/>
                  <a:pt x="269948" y="89590"/>
                </a:cubicBezTo>
                <a:lnTo>
                  <a:pt x="283165" y="76378"/>
                </a:lnTo>
                <a:cubicBezTo>
                  <a:pt x="285238" y="74306"/>
                  <a:pt x="288599" y="74306"/>
                  <a:pt x="290669" y="76378"/>
                </a:cubicBezTo>
                <a:lnTo>
                  <a:pt x="305676" y="91385"/>
                </a:lnTo>
                <a:cubicBezTo>
                  <a:pt x="307748" y="93455"/>
                  <a:pt x="307748" y="96816"/>
                  <a:pt x="305676" y="98889"/>
                </a:cubicBezTo>
                <a:lnTo>
                  <a:pt x="292464" y="112106"/>
                </a:lnTo>
                <a:cubicBezTo>
                  <a:pt x="293185" y="113616"/>
                  <a:pt x="293824" y="115161"/>
                  <a:pt x="294384" y="116739"/>
                </a:cubicBezTo>
                <a:lnTo>
                  <a:pt x="313073" y="116739"/>
                </a:lnTo>
                <a:cubicBezTo>
                  <a:pt x="316003" y="116739"/>
                  <a:pt x="318379" y="119115"/>
                  <a:pt x="318379" y="122046"/>
                </a:cubicBezTo>
                <a:lnTo>
                  <a:pt x="318379" y="143271"/>
                </a:lnTo>
                <a:cubicBezTo>
                  <a:pt x="318379" y="146201"/>
                  <a:pt x="316003" y="148577"/>
                  <a:pt x="313073" y="148577"/>
                </a:cubicBezTo>
                <a:lnTo>
                  <a:pt x="294384" y="148577"/>
                </a:lnTo>
                <a:cubicBezTo>
                  <a:pt x="293824" y="150155"/>
                  <a:pt x="293185" y="151699"/>
                  <a:pt x="292464" y="153209"/>
                </a:cubicBezTo>
                <a:lnTo>
                  <a:pt x="305676" y="166426"/>
                </a:lnTo>
                <a:cubicBezTo>
                  <a:pt x="307748" y="168499"/>
                  <a:pt x="307748" y="171860"/>
                  <a:pt x="305676" y="173930"/>
                </a:cubicBezTo>
                <a:lnTo>
                  <a:pt x="290669" y="188937"/>
                </a:lnTo>
                <a:cubicBezTo>
                  <a:pt x="288599" y="191009"/>
                  <a:pt x="285238" y="191009"/>
                  <a:pt x="283165" y="188937"/>
                </a:cubicBezTo>
                <a:lnTo>
                  <a:pt x="269948" y="175725"/>
                </a:lnTo>
                <a:cubicBezTo>
                  <a:pt x="268438" y="176446"/>
                  <a:pt x="266894" y="177085"/>
                  <a:pt x="265316" y="177645"/>
                </a:cubicBezTo>
                <a:lnTo>
                  <a:pt x="265316" y="196334"/>
                </a:lnTo>
                <a:cubicBezTo>
                  <a:pt x="265316" y="199264"/>
                  <a:pt x="262940" y="201640"/>
                  <a:pt x="260010" y="201640"/>
                </a:cubicBezTo>
                <a:lnTo>
                  <a:pt x="238785" y="201640"/>
                </a:lnTo>
                <a:cubicBezTo>
                  <a:pt x="235854" y="201640"/>
                  <a:pt x="233478" y="199264"/>
                  <a:pt x="233478" y="196334"/>
                </a:cubicBezTo>
                <a:lnTo>
                  <a:pt x="233478" y="177645"/>
                </a:lnTo>
                <a:cubicBezTo>
                  <a:pt x="231900" y="177085"/>
                  <a:pt x="230355" y="176446"/>
                  <a:pt x="228845" y="175725"/>
                </a:cubicBezTo>
                <a:lnTo>
                  <a:pt x="215628" y="188937"/>
                </a:lnTo>
                <a:cubicBezTo>
                  <a:pt x="213555" y="191009"/>
                  <a:pt x="210194" y="191009"/>
                  <a:pt x="208124" y="188937"/>
                </a:cubicBezTo>
                <a:lnTo>
                  <a:pt x="193117" y="173930"/>
                </a:lnTo>
                <a:cubicBezTo>
                  <a:pt x="191045" y="171860"/>
                  <a:pt x="191045" y="168499"/>
                  <a:pt x="193117" y="166426"/>
                </a:cubicBezTo>
                <a:lnTo>
                  <a:pt x="206329" y="153209"/>
                </a:lnTo>
                <a:cubicBezTo>
                  <a:pt x="205609" y="151699"/>
                  <a:pt x="204969" y="150155"/>
                  <a:pt x="204409" y="148577"/>
                </a:cubicBezTo>
                <a:lnTo>
                  <a:pt x="185721" y="148577"/>
                </a:lnTo>
                <a:cubicBezTo>
                  <a:pt x="182790" y="148577"/>
                  <a:pt x="180414" y="146201"/>
                  <a:pt x="180414" y="143271"/>
                </a:cubicBezTo>
                <a:lnTo>
                  <a:pt x="180414" y="122046"/>
                </a:lnTo>
                <a:cubicBezTo>
                  <a:pt x="180414" y="119115"/>
                  <a:pt x="182790" y="116739"/>
                  <a:pt x="185721" y="116739"/>
                </a:cubicBezTo>
                <a:lnTo>
                  <a:pt x="204409" y="116739"/>
                </a:lnTo>
                <a:cubicBezTo>
                  <a:pt x="204969" y="115161"/>
                  <a:pt x="205609" y="113616"/>
                  <a:pt x="206329" y="112106"/>
                </a:cubicBezTo>
                <a:lnTo>
                  <a:pt x="193117" y="98889"/>
                </a:lnTo>
                <a:cubicBezTo>
                  <a:pt x="191045" y="96816"/>
                  <a:pt x="191045" y="93455"/>
                  <a:pt x="193117" y="91385"/>
                </a:cubicBezTo>
                <a:lnTo>
                  <a:pt x="208124" y="76378"/>
                </a:lnTo>
                <a:cubicBezTo>
                  <a:pt x="210194" y="74306"/>
                  <a:pt x="213555" y="74306"/>
                  <a:pt x="215628" y="76378"/>
                </a:cubicBezTo>
                <a:lnTo>
                  <a:pt x="228845" y="89590"/>
                </a:lnTo>
                <a:cubicBezTo>
                  <a:pt x="230355" y="88870"/>
                  <a:pt x="231900" y="88230"/>
                  <a:pt x="233478" y="87670"/>
                </a:cubicBezTo>
                <a:lnTo>
                  <a:pt x="233478" y="68982"/>
                </a:lnTo>
                <a:cubicBezTo>
                  <a:pt x="233478" y="66051"/>
                  <a:pt x="235854" y="63675"/>
                  <a:pt x="238785" y="63675"/>
                </a:cubicBezTo>
                <a:close/>
                <a:moveTo>
                  <a:pt x="84901" y="53063"/>
                </a:moveTo>
                <a:cubicBezTo>
                  <a:pt x="67318" y="53063"/>
                  <a:pt x="53063" y="67318"/>
                  <a:pt x="53063" y="84902"/>
                </a:cubicBezTo>
                <a:cubicBezTo>
                  <a:pt x="53063" y="102484"/>
                  <a:pt x="67318" y="116739"/>
                  <a:pt x="84901" y="116739"/>
                </a:cubicBezTo>
                <a:cubicBezTo>
                  <a:pt x="102479" y="116722"/>
                  <a:pt x="116722" y="102479"/>
                  <a:pt x="116739" y="84902"/>
                </a:cubicBezTo>
                <a:cubicBezTo>
                  <a:pt x="116739" y="67318"/>
                  <a:pt x="102484" y="53063"/>
                  <a:pt x="84901" y="53063"/>
                </a:cubicBezTo>
                <a:close/>
                <a:moveTo>
                  <a:pt x="84901" y="42450"/>
                </a:moveTo>
                <a:cubicBezTo>
                  <a:pt x="108334" y="42476"/>
                  <a:pt x="127326" y="61468"/>
                  <a:pt x="127352" y="84902"/>
                </a:cubicBezTo>
                <a:cubicBezTo>
                  <a:pt x="127352" y="108347"/>
                  <a:pt x="108347" y="127352"/>
                  <a:pt x="84901" y="127352"/>
                </a:cubicBezTo>
                <a:cubicBezTo>
                  <a:pt x="61455" y="127352"/>
                  <a:pt x="42450" y="108347"/>
                  <a:pt x="42450" y="84902"/>
                </a:cubicBezTo>
                <a:cubicBezTo>
                  <a:pt x="42450" y="61455"/>
                  <a:pt x="61455" y="42450"/>
                  <a:pt x="84901" y="42450"/>
                </a:cubicBezTo>
                <a:close/>
                <a:moveTo>
                  <a:pt x="79595" y="10613"/>
                </a:moveTo>
                <a:lnTo>
                  <a:pt x="79595" y="27540"/>
                </a:lnTo>
                <a:cubicBezTo>
                  <a:pt x="79597" y="30102"/>
                  <a:pt x="77768" y="32297"/>
                  <a:pt x="75250" y="32760"/>
                </a:cubicBezTo>
                <a:cubicBezTo>
                  <a:pt x="67927" y="34092"/>
                  <a:pt x="60971" y="36966"/>
                  <a:pt x="54846" y="41194"/>
                </a:cubicBezTo>
                <a:cubicBezTo>
                  <a:pt x="52737" y="42642"/>
                  <a:pt x="49894" y="42383"/>
                  <a:pt x="48086" y="40572"/>
                </a:cubicBezTo>
                <a:lnTo>
                  <a:pt x="36126" y="28623"/>
                </a:lnTo>
                <a:lnTo>
                  <a:pt x="28623" y="36126"/>
                </a:lnTo>
                <a:lnTo>
                  <a:pt x="40572" y="48086"/>
                </a:lnTo>
                <a:cubicBezTo>
                  <a:pt x="42383" y="49894"/>
                  <a:pt x="42642" y="52737"/>
                  <a:pt x="41194" y="54846"/>
                </a:cubicBezTo>
                <a:cubicBezTo>
                  <a:pt x="36966" y="60971"/>
                  <a:pt x="34092" y="67928"/>
                  <a:pt x="32760" y="75251"/>
                </a:cubicBezTo>
                <a:cubicBezTo>
                  <a:pt x="32297" y="77769"/>
                  <a:pt x="30102" y="79598"/>
                  <a:pt x="27540" y="79596"/>
                </a:cubicBezTo>
                <a:lnTo>
                  <a:pt x="10613" y="79596"/>
                </a:lnTo>
                <a:lnTo>
                  <a:pt x="10613" y="90208"/>
                </a:lnTo>
                <a:lnTo>
                  <a:pt x="27540" y="90208"/>
                </a:lnTo>
                <a:cubicBezTo>
                  <a:pt x="30102" y="90206"/>
                  <a:pt x="32297" y="92035"/>
                  <a:pt x="32760" y="94553"/>
                </a:cubicBezTo>
                <a:cubicBezTo>
                  <a:pt x="34092" y="101876"/>
                  <a:pt x="36966" y="108832"/>
                  <a:pt x="41194" y="114958"/>
                </a:cubicBezTo>
                <a:cubicBezTo>
                  <a:pt x="42642" y="117066"/>
                  <a:pt x="42383" y="119908"/>
                  <a:pt x="40572" y="121717"/>
                </a:cubicBezTo>
                <a:lnTo>
                  <a:pt x="28623" y="133677"/>
                </a:lnTo>
                <a:lnTo>
                  <a:pt x="36126" y="141181"/>
                </a:lnTo>
                <a:lnTo>
                  <a:pt x="48081" y="129231"/>
                </a:lnTo>
                <a:cubicBezTo>
                  <a:pt x="49889" y="127420"/>
                  <a:pt x="52732" y="127161"/>
                  <a:pt x="54841" y="128609"/>
                </a:cubicBezTo>
                <a:cubicBezTo>
                  <a:pt x="60968" y="132835"/>
                  <a:pt x="67925" y="135711"/>
                  <a:pt x="75250" y="137042"/>
                </a:cubicBezTo>
                <a:cubicBezTo>
                  <a:pt x="77768" y="137507"/>
                  <a:pt x="79597" y="139701"/>
                  <a:pt x="79595" y="142263"/>
                </a:cubicBezTo>
                <a:lnTo>
                  <a:pt x="79595" y="159190"/>
                </a:lnTo>
                <a:lnTo>
                  <a:pt x="90207" y="159190"/>
                </a:lnTo>
                <a:lnTo>
                  <a:pt x="90207" y="142263"/>
                </a:lnTo>
                <a:cubicBezTo>
                  <a:pt x="90205" y="139701"/>
                  <a:pt x="92034" y="137507"/>
                  <a:pt x="94552" y="137042"/>
                </a:cubicBezTo>
                <a:cubicBezTo>
                  <a:pt x="101877" y="135711"/>
                  <a:pt x="108835" y="132835"/>
                  <a:pt x="114962" y="128609"/>
                </a:cubicBezTo>
                <a:cubicBezTo>
                  <a:pt x="117071" y="127161"/>
                  <a:pt x="119914" y="127420"/>
                  <a:pt x="121722" y="129231"/>
                </a:cubicBezTo>
                <a:lnTo>
                  <a:pt x="133677" y="141181"/>
                </a:lnTo>
                <a:lnTo>
                  <a:pt x="141181" y="133677"/>
                </a:lnTo>
                <a:lnTo>
                  <a:pt x="129231" y="121717"/>
                </a:lnTo>
                <a:cubicBezTo>
                  <a:pt x="127420" y="119908"/>
                  <a:pt x="127161" y="117066"/>
                  <a:pt x="128609" y="114958"/>
                </a:cubicBezTo>
                <a:cubicBezTo>
                  <a:pt x="132838" y="108832"/>
                  <a:pt x="135711" y="101876"/>
                  <a:pt x="137042" y="94553"/>
                </a:cubicBezTo>
                <a:cubicBezTo>
                  <a:pt x="137507" y="92035"/>
                  <a:pt x="139701" y="90206"/>
                  <a:pt x="142263" y="90208"/>
                </a:cubicBezTo>
                <a:lnTo>
                  <a:pt x="159190" y="90208"/>
                </a:lnTo>
                <a:lnTo>
                  <a:pt x="159190" y="79596"/>
                </a:lnTo>
                <a:lnTo>
                  <a:pt x="142263" y="79596"/>
                </a:lnTo>
                <a:cubicBezTo>
                  <a:pt x="139701" y="79598"/>
                  <a:pt x="137507" y="77769"/>
                  <a:pt x="137042" y="75251"/>
                </a:cubicBezTo>
                <a:cubicBezTo>
                  <a:pt x="135711" y="67928"/>
                  <a:pt x="132838" y="60971"/>
                  <a:pt x="128609" y="54846"/>
                </a:cubicBezTo>
                <a:cubicBezTo>
                  <a:pt x="127161" y="52737"/>
                  <a:pt x="127420" y="49894"/>
                  <a:pt x="129231" y="48086"/>
                </a:cubicBezTo>
                <a:lnTo>
                  <a:pt x="141181" y="36126"/>
                </a:lnTo>
                <a:lnTo>
                  <a:pt x="133677" y="28623"/>
                </a:lnTo>
                <a:lnTo>
                  <a:pt x="121717" y="40572"/>
                </a:lnTo>
                <a:cubicBezTo>
                  <a:pt x="119908" y="42383"/>
                  <a:pt x="117066" y="42642"/>
                  <a:pt x="114958" y="41194"/>
                </a:cubicBezTo>
                <a:cubicBezTo>
                  <a:pt x="108832" y="36966"/>
                  <a:pt x="101875" y="34092"/>
                  <a:pt x="94552" y="32760"/>
                </a:cubicBezTo>
                <a:cubicBezTo>
                  <a:pt x="92034" y="32297"/>
                  <a:pt x="90205" y="30102"/>
                  <a:pt x="90207" y="27540"/>
                </a:cubicBezTo>
                <a:lnTo>
                  <a:pt x="90207" y="10613"/>
                </a:lnTo>
                <a:close/>
                <a:moveTo>
                  <a:pt x="74288" y="0"/>
                </a:moveTo>
                <a:lnTo>
                  <a:pt x="95514" y="0"/>
                </a:lnTo>
                <a:cubicBezTo>
                  <a:pt x="98444" y="0"/>
                  <a:pt x="100820" y="2376"/>
                  <a:pt x="100820" y="5307"/>
                </a:cubicBezTo>
                <a:lnTo>
                  <a:pt x="100820" y="23280"/>
                </a:lnTo>
                <a:cubicBezTo>
                  <a:pt x="106585" y="24749"/>
                  <a:pt x="112115" y="27029"/>
                  <a:pt x="117240" y="30055"/>
                </a:cubicBezTo>
                <a:lnTo>
                  <a:pt x="129931" y="17362"/>
                </a:lnTo>
                <a:cubicBezTo>
                  <a:pt x="132003" y="15292"/>
                  <a:pt x="135361" y="15292"/>
                  <a:pt x="137434" y="17362"/>
                </a:cubicBezTo>
                <a:lnTo>
                  <a:pt x="152441" y="32374"/>
                </a:lnTo>
                <a:cubicBezTo>
                  <a:pt x="154511" y="34447"/>
                  <a:pt x="154511" y="37805"/>
                  <a:pt x="152441" y="39878"/>
                </a:cubicBezTo>
                <a:lnTo>
                  <a:pt x="139748" y="52571"/>
                </a:lnTo>
                <a:cubicBezTo>
                  <a:pt x="142774" y="57691"/>
                  <a:pt x="145054" y="63217"/>
                  <a:pt x="146523" y="68983"/>
                </a:cubicBezTo>
                <a:lnTo>
                  <a:pt x="164497" y="68983"/>
                </a:lnTo>
                <a:cubicBezTo>
                  <a:pt x="167427" y="68983"/>
                  <a:pt x="169803" y="71359"/>
                  <a:pt x="169803" y="74289"/>
                </a:cubicBezTo>
                <a:lnTo>
                  <a:pt x="169803" y="95515"/>
                </a:lnTo>
                <a:cubicBezTo>
                  <a:pt x="169803" y="98445"/>
                  <a:pt x="167427" y="100821"/>
                  <a:pt x="164497" y="100821"/>
                </a:cubicBezTo>
                <a:lnTo>
                  <a:pt x="146523" y="100821"/>
                </a:lnTo>
                <a:cubicBezTo>
                  <a:pt x="145054" y="106586"/>
                  <a:pt x="142774" y="112115"/>
                  <a:pt x="139748" y="117240"/>
                </a:cubicBezTo>
                <a:lnTo>
                  <a:pt x="152441" y="129931"/>
                </a:lnTo>
                <a:cubicBezTo>
                  <a:pt x="154511" y="132003"/>
                  <a:pt x="154511" y="135361"/>
                  <a:pt x="152441" y="137434"/>
                </a:cubicBezTo>
                <a:lnTo>
                  <a:pt x="137428" y="152441"/>
                </a:lnTo>
                <a:cubicBezTo>
                  <a:pt x="135356" y="154511"/>
                  <a:pt x="131998" y="154511"/>
                  <a:pt x="129925" y="152441"/>
                </a:cubicBezTo>
                <a:lnTo>
                  <a:pt x="117232" y="139743"/>
                </a:lnTo>
                <a:cubicBezTo>
                  <a:pt x="112112" y="142771"/>
                  <a:pt x="106585" y="145054"/>
                  <a:pt x="100820" y="146523"/>
                </a:cubicBezTo>
                <a:lnTo>
                  <a:pt x="100820" y="164497"/>
                </a:lnTo>
                <a:cubicBezTo>
                  <a:pt x="100820" y="167427"/>
                  <a:pt x="98444" y="169803"/>
                  <a:pt x="95514" y="169803"/>
                </a:cubicBezTo>
                <a:lnTo>
                  <a:pt x="74288" y="169803"/>
                </a:lnTo>
                <a:cubicBezTo>
                  <a:pt x="71358" y="169803"/>
                  <a:pt x="68982" y="167427"/>
                  <a:pt x="68982" y="164497"/>
                </a:cubicBezTo>
                <a:lnTo>
                  <a:pt x="68982" y="146523"/>
                </a:lnTo>
                <a:cubicBezTo>
                  <a:pt x="63215" y="145056"/>
                  <a:pt x="57688" y="142771"/>
                  <a:pt x="52563" y="139743"/>
                </a:cubicBezTo>
                <a:lnTo>
                  <a:pt x="39873" y="152441"/>
                </a:lnTo>
                <a:cubicBezTo>
                  <a:pt x="37800" y="154511"/>
                  <a:pt x="34442" y="154511"/>
                  <a:pt x="32369" y="152441"/>
                </a:cubicBezTo>
                <a:lnTo>
                  <a:pt x="17362" y="137428"/>
                </a:lnTo>
                <a:cubicBezTo>
                  <a:pt x="15292" y="135356"/>
                  <a:pt x="15292" y="131998"/>
                  <a:pt x="17362" y="129925"/>
                </a:cubicBezTo>
                <a:lnTo>
                  <a:pt x="30055" y="117232"/>
                </a:lnTo>
                <a:cubicBezTo>
                  <a:pt x="27029" y="112112"/>
                  <a:pt x="24749" y="106586"/>
                  <a:pt x="23280" y="100821"/>
                </a:cubicBezTo>
                <a:lnTo>
                  <a:pt x="5307" y="100821"/>
                </a:lnTo>
                <a:cubicBezTo>
                  <a:pt x="2376" y="100821"/>
                  <a:pt x="0" y="98445"/>
                  <a:pt x="0" y="95515"/>
                </a:cubicBezTo>
                <a:lnTo>
                  <a:pt x="0" y="74289"/>
                </a:lnTo>
                <a:cubicBezTo>
                  <a:pt x="0" y="71359"/>
                  <a:pt x="2376" y="68983"/>
                  <a:pt x="5307" y="68983"/>
                </a:cubicBezTo>
                <a:lnTo>
                  <a:pt x="23280" y="68983"/>
                </a:lnTo>
                <a:cubicBezTo>
                  <a:pt x="24749" y="63217"/>
                  <a:pt x="27029" y="57688"/>
                  <a:pt x="30055" y="52563"/>
                </a:cubicBezTo>
                <a:lnTo>
                  <a:pt x="17362" y="39873"/>
                </a:lnTo>
                <a:cubicBezTo>
                  <a:pt x="15292" y="37800"/>
                  <a:pt x="15292" y="34442"/>
                  <a:pt x="17362" y="32369"/>
                </a:cubicBezTo>
                <a:lnTo>
                  <a:pt x="32374" y="17362"/>
                </a:lnTo>
                <a:cubicBezTo>
                  <a:pt x="34447" y="15292"/>
                  <a:pt x="37805" y="15292"/>
                  <a:pt x="39878" y="17362"/>
                </a:cubicBezTo>
                <a:lnTo>
                  <a:pt x="52571" y="30055"/>
                </a:lnTo>
                <a:cubicBezTo>
                  <a:pt x="57691" y="27029"/>
                  <a:pt x="63217" y="24749"/>
                  <a:pt x="68982" y="23280"/>
                </a:cubicBezTo>
                <a:lnTo>
                  <a:pt x="68982" y="5307"/>
                </a:lnTo>
                <a:cubicBezTo>
                  <a:pt x="68982" y="2376"/>
                  <a:pt x="71358" y="0"/>
                  <a:pt x="74288" y="0"/>
                </a:cubicBezTo>
                <a:close/>
              </a:path>
            </a:pathLst>
          </a:custGeom>
          <a:solidFill>
            <a:schemeClr val="accent5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6902031-A77D-4B25-A441-4DF91BB47C47}"/>
              </a:ext>
            </a:extLst>
          </p:cNvPr>
          <p:cNvSpPr/>
          <p:nvPr/>
        </p:nvSpPr>
        <p:spPr>
          <a:xfrm>
            <a:off x="5841606" y="5370730"/>
            <a:ext cx="214928" cy="179106"/>
          </a:xfrm>
          <a:custGeom>
            <a:avLst/>
            <a:gdLst>
              <a:gd name="connsiteX0" fmla="*/ 10613 w 318378"/>
              <a:gd name="connsiteY0" fmla="*/ 244090 h 265315"/>
              <a:gd name="connsiteX1" fmla="*/ 10613 w 318378"/>
              <a:gd name="connsiteY1" fmla="*/ 254703 h 265315"/>
              <a:gd name="connsiteX2" fmla="*/ 307766 w 318378"/>
              <a:gd name="connsiteY2" fmla="*/ 254703 h 265315"/>
              <a:gd name="connsiteX3" fmla="*/ 307766 w 318378"/>
              <a:gd name="connsiteY3" fmla="*/ 244090 h 265315"/>
              <a:gd name="connsiteX4" fmla="*/ 90207 w 318378"/>
              <a:gd name="connsiteY4" fmla="*/ 212252 h 265315"/>
              <a:gd name="connsiteX5" fmla="*/ 90207 w 318378"/>
              <a:gd name="connsiteY5" fmla="*/ 233477 h 265315"/>
              <a:gd name="connsiteX6" fmla="*/ 228171 w 318378"/>
              <a:gd name="connsiteY6" fmla="*/ 233477 h 265315"/>
              <a:gd name="connsiteX7" fmla="*/ 228171 w 318378"/>
              <a:gd name="connsiteY7" fmla="*/ 212252 h 265315"/>
              <a:gd name="connsiteX8" fmla="*/ 191027 w 318378"/>
              <a:gd name="connsiteY8" fmla="*/ 159189 h 265315"/>
              <a:gd name="connsiteX9" fmla="*/ 191027 w 318378"/>
              <a:gd name="connsiteY9" fmla="*/ 169802 h 265315"/>
              <a:gd name="connsiteX10" fmla="*/ 233477 w 318378"/>
              <a:gd name="connsiteY10" fmla="*/ 169802 h 265315"/>
              <a:gd name="connsiteX11" fmla="*/ 233477 w 318378"/>
              <a:gd name="connsiteY11" fmla="*/ 159189 h 265315"/>
              <a:gd name="connsiteX12" fmla="*/ 191027 w 318378"/>
              <a:gd name="connsiteY12" fmla="*/ 137964 h 265315"/>
              <a:gd name="connsiteX13" fmla="*/ 191027 w 318378"/>
              <a:gd name="connsiteY13" fmla="*/ 148577 h 265315"/>
              <a:gd name="connsiteX14" fmla="*/ 233477 w 318378"/>
              <a:gd name="connsiteY14" fmla="*/ 148577 h 265315"/>
              <a:gd name="connsiteX15" fmla="*/ 233477 w 318378"/>
              <a:gd name="connsiteY15" fmla="*/ 137964 h 265315"/>
              <a:gd name="connsiteX16" fmla="*/ 191027 w 318378"/>
              <a:gd name="connsiteY16" fmla="*/ 116739 h 265315"/>
              <a:gd name="connsiteX17" fmla="*/ 191027 w 318378"/>
              <a:gd name="connsiteY17" fmla="*/ 127351 h 265315"/>
              <a:gd name="connsiteX18" fmla="*/ 233477 w 318378"/>
              <a:gd name="connsiteY18" fmla="*/ 127351 h 265315"/>
              <a:gd name="connsiteX19" fmla="*/ 233477 w 318378"/>
              <a:gd name="connsiteY19" fmla="*/ 116739 h 265315"/>
              <a:gd name="connsiteX20" fmla="*/ 191027 w 318378"/>
              <a:gd name="connsiteY20" fmla="*/ 95514 h 265315"/>
              <a:gd name="connsiteX21" fmla="*/ 191027 w 318378"/>
              <a:gd name="connsiteY21" fmla="*/ 106126 h 265315"/>
              <a:gd name="connsiteX22" fmla="*/ 233477 w 318378"/>
              <a:gd name="connsiteY22" fmla="*/ 106126 h 265315"/>
              <a:gd name="connsiteX23" fmla="*/ 233477 w 318378"/>
              <a:gd name="connsiteY23" fmla="*/ 95514 h 265315"/>
              <a:gd name="connsiteX24" fmla="*/ 100821 w 318378"/>
              <a:gd name="connsiteY24" fmla="*/ 88269 h 265315"/>
              <a:gd name="connsiteX25" fmla="*/ 79595 w 318378"/>
              <a:gd name="connsiteY25" fmla="*/ 127352 h 265315"/>
              <a:gd name="connsiteX26" fmla="*/ 100821 w 318378"/>
              <a:gd name="connsiteY26" fmla="*/ 148578 h 265315"/>
              <a:gd name="connsiteX27" fmla="*/ 122046 w 318378"/>
              <a:gd name="connsiteY27" fmla="*/ 127352 h 265315"/>
              <a:gd name="connsiteX28" fmla="*/ 100821 w 318378"/>
              <a:gd name="connsiteY28" fmla="*/ 88269 h 265315"/>
              <a:gd name="connsiteX29" fmla="*/ 100821 w 318378"/>
              <a:gd name="connsiteY29" fmla="*/ 74389 h 265315"/>
              <a:gd name="connsiteX30" fmla="*/ 104959 w 318378"/>
              <a:gd name="connsiteY30" fmla="*/ 76278 h 265315"/>
              <a:gd name="connsiteX31" fmla="*/ 132659 w 318378"/>
              <a:gd name="connsiteY31" fmla="*/ 127352 h 265315"/>
              <a:gd name="connsiteX32" fmla="*/ 100821 w 318378"/>
              <a:gd name="connsiteY32" fmla="*/ 159190 h 265315"/>
              <a:gd name="connsiteX33" fmla="*/ 68982 w 318378"/>
              <a:gd name="connsiteY33" fmla="*/ 127352 h 265315"/>
              <a:gd name="connsiteX34" fmla="*/ 96683 w 318378"/>
              <a:gd name="connsiteY34" fmla="*/ 76278 h 265315"/>
              <a:gd name="connsiteX35" fmla="*/ 100821 w 318378"/>
              <a:gd name="connsiteY35" fmla="*/ 74389 h 265315"/>
              <a:gd name="connsiteX36" fmla="*/ 191027 w 318378"/>
              <a:gd name="connsiteY36" fmla="*/ 74288 h 265315"/>
              <a:gd name="connsiteX37" fmla="*/ 191027 w 318378"/>
              <a:gd name="connsiteY37" fmla="*/ 84901 h 265315"/>
              <a:gd name="connsiteX38" fmla="*/ 233477 w 318378"/>
              <a:gd name="connsiteY38" fmla="*/ 84901 h 265315"/>
              <a:gd name="connsiteX39" fmla="*/ 233477 w 318378"/>
              <a:gd name="connsiteY39" fmla="*/ 74288 h 265315"/>
              <a:gd name="connsiteX40" fmla="*/ 191027 w 318378"/>
              <a:gd name="connsiteY40" fmla="*/ 53063 h 265315"/>
              <a:gd name="connsiteX41" fmla="*/ 191027 w 318378"/>
              <a:gd name="connsiteY41" fmla="*/ 63676 h 265315"/>
              <a:gd name="connsiteX42" fmla="*/ 233477 w 318378"/>
              <a:gd name="connsiteY42" fmla="*/ 63676 h 265315"/>
              <a:gd name="connsiteX43" fmla="*/ 233477 w 318378"/>
              <a:gd name="connsiteY43" fmla="*/ 53063 h 265315"/>
              <a:gd name="connsiteX44" fmla="*/ 191027 w 318378"/>
              <a:gd name="connsiteY44" fmla="*/ 31838 h 265315"/>
              <a:gd name="connsiteX45" fmla="*/ 191027 w 318378"/>
              <a:gd name="connsiteY45" fmla="*/ 42451 h 265315"/>
              <a:gd name="connsiteX46" fmla="*/ 233477 w 318378"/>
              <a:gd name="connsiteY46" fmla="*/ 42451 h 265315"/>
              <a:gd name="connsiteX47" fmla="*/ 233477 w 318378"/>
              <a:gd name="connsiteY47" fmla="*/ 31838 h 265315"/>
              <a:gd name="connsiteX48" fmla="*/ 79595 w 318378"/>
              <a:gd name="connsiteY48" fmla="*/ 31838 h 265315"/>
              <a:gd name="connsiteX49" fmla="*/ 10613 w 318378"/>
              <a:gd name="connsiteY49" fmla="*/ 100820 h 265315"/>
              <a:gd name="connsiteX50" fmla="*/ 10613 w 318378"/>
              <a:gd name="connsiteY50" fmla="*/ 132658 h 265315"/>
              <a:gd name="connsiteX51" fmla="*/ 79595 w 318378"/>
              <a:gd name="connsiteY51" fmla="*/ 201640 h 265315"/>
              <a:gd name="connsiteX52" fmla="*/ 238784 w 318378"/>
              <a:gd name="connsiteY52" fmla="*/ 201640 h 265315"/>
              <a:gd name="connsiteX53" fmla="*/ 307766 w 318378"/>
              <a:gd name="connsiteY53" fmla="*/ 132658 h 265315"/>
              <a:gd name="connsiteX54" fmla="*/ 307766 w 318378"/>
              <a:gd name="connsiteY54" fmla="*/ 100820 h 265315"/>
              <a:gd name="connsiteX55" fmla="*/ 244090 w 318378"/>
              <a:gd name="connsiteY55" fmla="*/ 32107 h 265315"/>
              <a:gd name="connsiteX56" fmla="*/ 244090 w 318378"/>
              <a:gd name="connsiteY56" fmla="*/ 175108 h 265315"/>
              <a:gd name="connsiteX57" fmla="*/ 238784 w 318378"/>
              <a:gd name="connsiteY57" fmla="*/ 180414 h 265315"/>
              <a:gd name="connsiteX58" fmla="*/ 185721 w 318378"/>
              <a:gd name="connsiteY58" fmla="*/ 180414 h 265315"/>
              <a:gd name="connsiteX59" fmla="*/ 180414 w 318378"/>
              <a:gd name="connsiteY59" fmla="*/ 175108 h 265315"/>
              <a:gd name="connsiteX60" fmla="*/ 180414 w 318378"/>
              <a:gd name="connsiteY60" fmla="*/ 31838 h 265315"/>
              <a:gd name="connsiteX61" fmla="*/ 84901 w 318378"/>
              <a:gd name="connsiteY61" fmla="*/ 10613 h 265315"/>
              <a:gd name="connsiteX62" fmla="*/ 84901 w 318378"/>
              <a:gd name="connsiteY62" fmla="*/ 21225 h 265315"/>
              <a:gd name="connsiteX63" fmla="*/ 116739 w 318378"/>
              <a:gd name="connsiteY63" fmla="*/ 21225 h 265315"/>
              <a:gd name="connsiteX64" fmla="*/ 116739 w 318378"/>
              <a:gd name="connsiteY64" fmla="*/ 10613 h 265315"/>
              <a:gd name="connsiteX65" fmla="*/ 79595 w 318378"/>
              <a:gd name="connsiteY65" fmla="*/ 0 h 265315"/>
              <a:gd name="connsiteX66" fmla="*/ 122045 w 318378"/>
              <a:gd name="connsiteY66" fmla="*/ 0 h 265315"/>
              <a:gd name="connsiteX67" fmla="*/ 127351 w 318378"/>
              <a:gd name="connsiteY67" fmla="*/ 5307 h 265315"/>
              <a:gd name="connsiteX68" fmla="*/ 127351 w 318378"/>
              <a:gd name="connsiteY68" fmla="*/ 21225 h 265315"/>
              <a:gd name="connsiteX69" fmla="*/ 238784 w 318378"/>
              <a:gd name="connsiteY69" fmla="*/ 21225 h 265315"/>
              <a:gd name="connsiteX70" fmla="*/ 318378 w 318378"/>
              <a:gd name="connsiteY70" fmla="*/ 100820 h 265315"/>
              <a:gd name="connsiteX71" fmla="*/ 318378 w 318378"/>
              <a:gd name="connsiteY71" fmla="*/ 132658 h 265315"/>
              <a:gd name="connsiteX72" fmla="*/ 238784 w 318378"/>
              <a:gd name="connsiteY72" fmla="*/ 212252 h 265315"/>
              <a:gd name="connsiteX73" fmla="*/ 238784 w 318378"/>
              <a:gd name="connsiteY73" fmla="*/ 233477 h 265315"/>
              <a:gd name="connsiteX74" fmla="*/ 313072 w 318378"/>
              <a:gd name="connsiteY74" fmla="*/ 233477 h 265315"/>
              <a:gd name="connsiteX75" fmla="*/ 318378 w 318378"/>
              <a:gd name="connsiteY75" fmla="*/ 238784 h 265315"/>
              <a:gd name="connsiteX76" fmla="*/ 318378 w 318378"/>
              <a:gd name="connsiteY76" fmla="*/ 260009 h 265315"/>
              <a:gd name="connsiteX77" fmla="*/ 313072 w 318378"/>
              <a:gd name="connsiteY77" fmla="*/ 265315 h 265315"/>
              <a:gd name="connsiteX78" fmla="*/ 5307 w 318378"/>
              <a:gd name="connsiteY78" fmla="*/ 265315 h 265315"/>
              <a:gd name="connsiteX79" fmla="*/ 0 w 318378"/>
              <a:gd name="connsiteY79" fmla="*/ 260009 h 265315"/>
              <a:gd name="connsiteX80" fmla="*/ 0 w 318378"/>
              <a:gd name="connsiteY80" fmla="*/ 238784 h 265315"/>
              <a:gd name="connsiteX81" fmla="*/ 5307 w 318378"/>
              <a:gd name="connsiteY81" fmla="*/ 233477 h 265315"/>
              <a:gd name="connsiteX82" fmla="*/ 79595 w 318378"/>
              <a:gd name="connsiteY82" fmla="*/ 233477 h 265315"/>
              <a:gd name="connsiteX83" fmla="*/ 79595 w 318378"/>
              <a:gd name="connsiteY83" fmla="*/ 212252 h 265315"/>
              <a:gd name="connsiteX84" fmla="*/ 0 w 318378"/>
              <a:gd name="connsiteY84" fmla="*/ 132658 h 265315"/>
              <a:gd name="connsiteX85" fmla="*/ 0 w 318378"/>
              <a:gd name="connsiteY85" fmla="*/ 100820 h 265315"/>
              <a:gd name="connsiteX86" fmla="*/ 74288 w 318378"/>
              <a:gd name="connsiteY86" fmla="*/ 21495 h 265315"/>
              <a:gd name="connsiteX87" fmla="*/ 74288 w 318378"/>
              <a:gd name="connsiteY87" fmla="*/ 5307 h 265315"/>
              <a:gd name="connsiteX88" fmla="*/ 79595 w 318378"/>
              <a:gd name="connsiteY88" fmla="*/ 0 h 2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18378" h="265315">
                <a:moveTo>
                  <a:pt x="10613" y="244090"/>
                </a:moveTo>
                <a:lnTo>
                  <a:pt x="10613" y="254703"/>
                </a:lnTo>
                <a:lnTo>
                  <a:pt x="307766" y="254703"/>
                </a:lnTo>
                <a:lnTo>
                  <a:pt x="307766" y="244090"/>
                </a:lnTo>
                <a:close/>
                <a:moveTo>
                  <a:pt x="90207" y="212252"/>
                </a:moveTo>
                <a:lnTo>
                  <a:pt x="90207" y="233477"/>
                </a:lnTo>
                <a:lnTo>
                  <a:pt x="228171" y="233477"/>
                </a:lnTo>
                <a:lnTo>
                  <a:pt x="228171" y="212252"/>
                </a:lnTo>
                <a:close/>
                <a:moveTo>
                  <a:pt x="191027" y="159189"/>
                </a:moveTo>
                <a:lnTo>
                  <a:pt x="191027" y="169802"/>
                </a:lnTo>
                <a:lnTo>
                  <a:pt x="233477" y="169802"/>
                </a:lnTo>
                <a:lnTo>
                  <a:pt x="233477" y="159189"/>
                </a:lnTo>
                <a:close/>
                <a:moveTo>
                  <a:pt x="191027" y="137964"/>
                </a:moveTo>
                <a:lnTo>
                  <a:pt x="191027" y="148577"/>
                </a:lnTo>
                <a:lnTo>
                  <a:pt x="233477" y="148577"/>
                </a:lnTo>
                <a:lnTo>
                  <a:pt x="233477" y="137964"/>
                </a:lnTo>
                <a:close/>
                <a:moveTo>
                  <a:pt x="191027" y="116739"/>
                </a:moveTo>
                <a:lnTo>
                  <a:pt x="191027" y="127351"/>
                </a:lnTo>
                <a:lnTo>
                  <a:pt x="233477" y="127351"/>
                </a:lnTo>
                <a:lnTo>
                  <a:pt x="233477" y="116739"/>
                </a:lnTo>
                <a:close/>
                <a:moveTo>
                  <a:pt x="191027" y="95514"/>
                </a:moveTo>
                <a:lnTo>
                  <a:pt x="191027" y="106126"/>
                </a:lnTo>
                <a:lnTo>
                  <a:pt x="233477" y="106126"/>
                </a:lnTo>
                <a:lnTo>
                  <a:pt x="233477" y="95514"/>
                </a:lnTo>
                <a:close/>
                <a:moveTo>
                  <a:pt x="100821" y="88269"/>
                </a:moveTo>
                <a:cubicBezTo>
                  <a:pt x="91311" y="100968"/>
                  <a:pt x="79595" y="119282"/>
                  <a:pt x="79595" y="127352"/>
                </a:cubicBezTo>
                <a:cubicBezTo>
                  <a:pt x="79595" y="139074"/>
                  <a:pt x="89098" y="148578"/>
                  <a:pt x="100821" y="148578"/>
                </a:cubicBezTo>
                <a:cubicBezTo>
                  <a:pt x="112543" y="148578"/>
                  <a:pt x="122046" y="139074"/>
                  <a:pt x="122046" y="127352"/>
                </a:cubicBezTo>
                <a:cubicBezTo>
                  <a:pt x="122046" y="119282"/>
                  <a:pt x="110330" y="100968"/>
                  <a:pt x="100821" y="88269"/>
                </a:cubicBezTo>
                <a:close/>
                <a:moveTo>
                  <a:pt x="100821" y="74389"/>
                </a:moveTo>
                <a:cubicBezTo>
                  <a:pt x="102410" y="74389"/>
                  <a:pt x="103920" y="75078"/>
                  <a:pt x="104959" y="76278"/>
                </a:cubicBezTo>
                <a:cubicBezTo>
                  <a:pt x="107793" y="79812"/>
                  <a:pt x="132659" y="111301"/>
                  <a:pt x="132659" y="127352"/>
                </a:cubicBezTo>
                <a:cubicBezTo>
                  <a:pt x="132659" y="144935"/>
                  <a:pt x="118403" y="159190"/>
                  <a:pt x="100821" y="159190"/>
                </a:cubicBezTo>
                <a:cubicBezTo>
                  <a:pt x="83238" y="159190"/>
                  <a:pt x="68982" y="144935"/>
                  <a:pt x="68982" y="127352"/>
                </a:cubicBezTo>
                <a:cubicBezTo>
                  <a:pt x="68982" y="111301"/>
                  <a:pt x="93849" y="79812"/>
                  <a:pt x="96683" y="76278"/>
                </a:cubicBezTo>
                <a:cubicBezTo>
                  <a:pt x="97722" y="75078"/>
                  <a:pt x="99232" y="74389"/>
                  <a:pt x="100821" y="74389"/>
                </a:cubicBezTo>
                <a:close/>
                <a:moveTo>
                  <a:pt x="191027" y="74288"/>
                </a:moveTo>
                <a:lnTo>
                  <a:pt x="191027" y="84901"/>
                </a:lnTo>
                <a:lnTo>
                  <a:pt x="233477" y="84901"/>
                </a:lnTo>
                <a:lnTo>
                  <a:pt x="233477" y="74288"/>
                </a:lnTo>
                <a:close/>
                <a:moveTo>
                  <a:pt x="191027" y="53063"/>
                </a:moveTo>
                <a:lnTo>
                  <a:pt x="191027" y="63676"/>
                </a:lnTo>
                <a:lnTo>
                  <a:pt x="233477" y="63676"/>
                </a:lnTo>
                <a:lnTo>
                  <a:pt x="233477" y="53063"/>
                </a:lnTo>
                <a:close/>
                <a:moveTo>
                  <a:pt x="191027" y="31838"/>
                </a:moveTo>
                <a:lnTo>
                  <a:pt x="191027" y="42451"/>
                </a:lnTo>
                <a:lnTo>
                  <a:pt x="233477" y="42451"/>
                </a:lnTo>
                <a:lnTo>
                  <a:pt x="233477" y="31838"/>
                </a:lnTo>
                <a:close/>
                <a:moveTo>
                  <a:pt x="79595" y="31838"/>
                </a:moveTo>
                <a:cubicBezTo>
                  <a:pt x="41515" y="31882"/>
                  <a:pt x="10657" y="62740"/>
                  <a:pt x="10613" y="100820"/>
                </a:cubicBezTo>
                <a:lnTo>
                  <a:pt x="10613" y="132658"/>
                </a:lnTo>
                <a:cubicBezTo>
                  <a:pt x="10657" y="170737"/>
                  <a:pt x="41515" y="201596"/>
                  <a:pt x="79595" y="201640"/>
                </a:cubicBezTo>
                <a:lnTo>
                  <a:pt x="238784" y="201640"/>
                </a:lnTo>
                <a:cubicBezTo>
                  <a:pt x="276863" y="201596"/>
                  <a:pt x="307722" y="170737"/>
                  <a:pt x="307766" y="132658"/>
                </a:cubicBezTo>
                <a:lnTo>
                  <a:pt x="307766" y="100820"/>
                </a:lnTo>
                <a:cubicBezTo>
                  <a:pt x="307711" y="64813"/>
                  <a:pt x="279988" y="34898"/>
                  <a:pt x="244090" y="32107"/>
                </a:cubicBezTo>
                <a:lnTo>
                  <a:pt x="244090" y="175108"/>
                </a:lnTo>
                <a:cubicBezTo>
                  <a:pt x="244090" y="178039"/>
                  <a:pt x="241714" y="180414"/>
                  <a:pt x="238784" y="180414"/>
                </a:cubicBezTo>
                <a:lnTo>
                  <a:pt x="185721" y="180414"/>
                </a:lnTo>
                <a:cubicBezTo>
                  <a:pt x="182790" y="180414"/>
                  <a:pt x="180414" y="178039"/>
                  <a:pt x="180414" y="175108"/>
                </a:cubicBezTo>
                <a:lnTo>
                  <a:pt x="180414" y="31838"/>
                </a:lnTo>
                <a:close/>
                <a:moveTo>
                  <a:pt x="84901" y="10613"/>
                </a:moveTo>
                <a:lnTo>
                  <a:pt x="84901" y="21225"/>
                </a:lnTo>
                <a:lnTo>
                  <a:pt x="116739" y="21225"/>
                </a:lnTo>
                <a:lnTo>
                  <a:pt x="116739" y="10613"/>
                </a:lnTo>
                <a:close/>
                <a:moveTo>
                  <a:pt x="79595" y="0"/>
                </a:moveTo>
                <a:lnTo>
                  <a:pt x="122045" y="0"/>
                </a:lnTo>
                <a:cubicBezTo>
                  <a:pt x="124976" y="0"/>
                  <a:pt x="127351" y="2376"/>
                  <a:pt x="127351" y="5307"/>
                </a:cubicBezTo>
                <a:lnTo>
                  <a:pt x="127351" y="21225"/>
                </a:lnTo>
                <a:lnTo>
                  <a:pt x="238784" y="21225"/>
                </a:lnTo>
                <a:cubicBezTo>
                  <a:pt x="282721" y="21275"/>
                  <a:pt x="318329" y="56882"/>
                  <a:pt x="318378" y="100820"/>
                </a:cubicBezTo>
                <a:lnTo>
                  <a:pt x="318378" y="132658"/>
                </a:lnTo>
                <a:cubicBezTo>
                  <a:pt x="318329" y="176595"/>
                  <a:pt x="282721" y="212203"/>
                  <a:pt x="238784" y="212252"/>
                </a:cubicBezTo>
                <a:lnTo>
                  <a:pt x="238784" y="233477"/>
                </a:lnTo>
                <a:lnTo>
                  <a:pt x="313072" y="233477"/>
                </a:lnTo>
                <a:cubicBezTo>
                  <a:pt x="316002" y="233477"/>
                  <a:pt x="318378" y="235853"/>
                  <a:pt x="318378" y="238784"/>
                </a:cubicBezTo>
                <a:lnTo>
                  <a:pt x="318378" y="260009"/>
                </a:lnTo>
                <a:cubicBezTo>
                  <a:pt x="318378" y="262939"/>
                  <a:pt x="316002" y="265315"/>
                  <a:pt x="313072" y="265315"/>
                </a:cubicBezTo>
                <a:lnTo>
                  <a:pt x="5307" y="265315"/>
                </a:lnTo>
                <a:cubicBezTo>
                  <a:pt x="2376" y="265315"/>
                  <a:pt x="0" y="262939"/>
                  <a:pt x="0" y="260009"/>
                </a:cubicBezTo>
                <a:lnTo>
                  <a:pt x="0" y="238784"/>
                </a:lnTo>
                <a:cubicBezTo>
                  <a:pt x="0" y="235853"/>
                  <a:pt x="2376" y="233477"/>
                  <a:pt x="5307" y="233477"/>
                </a:cubicBezTo>
                <a:lnTo>
                  <a:pt x="79595" y="233477"/>
                </a:lnTo>
                <a:lnTo>
                  <a:pt x="79595" y="212252"/>
                </a:lnTo>
                <a:cubicBezTo>
                  <a:pt x="35657" y="212203"/>
                  <a:pt x="49" y="176595"/>
                  <a:pt x="0" y="132658"/>
                </a:cubicBezTo>
                <a:lnTo>
                  <a:pt x="0" y="100820"/>
                </a:lnTo>
                <a:cubicBezTo>
                  <a:pt x="68" y="58963"/>
                  <a:pt x="32527" y="24303"/>
                  <a:pt x="74288" y="21495"/>
                </a:cubicBezTo>
                <a:lnTo>
                  <a:pt x="74288" y="5307"/>
                </a:lnTo>
                <a:cubicBezTo>
                  <a:pt x="74288" y="2376"/>
                  <a:pt x="76664" y="0"/>
                  <a:pt x="79595" y="0"/>
                </a:cubicBezTo>
                <a:close/>
              </a:path>
            </a:pathLst>
          </a:custGeom>
          <a:solidFill>
            <a:schemeClr val="bg1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C6E15B7-6D94-4889-A903-643AE9EF694F}"/>
              </a:ext>
            </a:extLst>
          </p:cNvPr>
          <p:cNvSpPr/>
          <p:nvPr/>
        </p:nvSpPr>
        <p:spPr>
          <a:xfrm>
            <a:off x="4771525" y="3600653"/>
            <a:ext cx="214928" cy="193436"/>
          </a:xfrm>
          <a:custGeom>
            <a:avLst/>
            <a:gdLst>
              <a:gd name="connsiteX0" fmla="*/ 111433 w 318378"/>
              <a:gd name="connsiteY0" fmla="*/ 265315 h 286540"/>
              <a:gd name="connsiteX1" fmla="*/ 111433 w 318378"/>
              <a:gd name="connsiteY1" fmla="*/ 275928 h 286540"/>
              <a:gd name="connsiteX2" fmla="*/ 206946 w 318378"/>
              <a:gd name="connsiteY2" fmla="*/ 275928 h 286540"/>
              <a:gd name="connsiteX3" fmla="*/ 206946 w 318378"/>
              <a:gd name="connsiteY3" fmla="*/ 265315 h 286540"/>
              <a:gd name="connsiteX4" fmla="*/ 137343 w 318378"/>
              <a:gd name="connsiteY4" fmla="*/ 222865 h 286540"/>
              <a:gd name="connsiteX5" fmla="*/ 133363 w 318378"/>
              <a:gd name="connsiteY5" fmla="*/ 254703 h 286540"/>
              <a:gd name="connsiteX6" fmla="*/ 185016 w 318378"/>
              <a:gd name="connsiteY6" fmla="*/ 254703 h 286540"/>
              <a:gd name="connsiteX7" fmla="*/ 181037 w 318378"/>
              <a:gd name="connsiteY7" fmla="*/ 222865 h 286540"/>
              <a:gd name="connsiteX8" fmla="*/ 283251 w 318378"/>
              <a:gd name="connsiteY8" fmla="*/ 191452 h 286540"/>
              <a:gd name="connsiteX9" fmla="*/ 285003 w 318378"/>
              <a:gd name="connsiteY9" fmla="*/ 192565 h 286540"/>
              <a:gd name="connsiteX10" fmla="*/ 286166 w 318378"/>
              <a:gd name="connsiteY10" fmla="*/ 198367 h 286540"/>
              <a:gd name="connsiteX11" fmla="*/ 281235 w 318378"/>
              <a:gd name="connsiteY11" fmla="*/ 201640 h 286540"/>
              <a:gd name="connsiteX12" fmla="*/ 280173 w 318378"/>
              <a:gd name="connsiteY12" fmla="*/ 201534 h 286540"/>
              <a:gd name="connsiteX13" fmla="*/ 279219 w 318378"/>
              <a:gd name="connsiteY13" fmla="*/ 201215 h 286540"/>
              <a:gd name="connsiteX14" fmla="*/ 278263 w 318378"/>
              <a:gd name="connsiteY14" fmla="*/ 200739 h 286540"/>
              <a:gd name="connsiteX15" fmla="*/ 277467 w 318378"/>
              <a:gd name="connsiteY15" fmla="*/ 200101 h 286540"/>
              <a:gd name="connsiteX16" fmla="*/ 277467 w 318378"/>
              <a:gd name="connsiteY16" fmla="*/ 192565 h 286540"/>
              <a:gd name="connsiteX17" fmla="*/ 283251 w 318378"/>
              <a:gd name="connsiteY17" fmla="*/ 191452 h 286540"/>
              <a:gd name="connsiteX18" fmla="*/ 10613 w 318378"/>
              <a:gd name="connsiteY18" fmla="*/ 180414 h 286540"/>
              <a:gd name="connsiteX19" fmla="*/ 10613 w 318378"/>
              <a:gd name="connsiteY19" fmla="*/ 196333 h 286540"/>
              <a:gd name="connsiteX20" fmla="*/ 26532 w 318378"/>
              <a:gd name="connsiteY20" fmla="*/ 212252 h 286540"/>
              <a:gd name="connsiteX21" fmla="*/ 291847 w 318378"/>
              <a:gd name="connsiteY21" fmla="*/ 212252 h 286540"/>
              <a:gd name="connsiteX22" fmla="*/ 307766 w 318378"/>
              <a:gd name="connsiteY22" fmla="*/ 196333 h 286540"/>
              <a:gd name="connsiteX23" fmla="*/ 307766 w 318378"/>
              <a:gd name="connsiteY23" fmla="*/ 180414 h 286540"/>
              <a:gd name="connsiteX24" fmla="*/ 148576 w 318378"/>
              <a:gd name="connsiteY24" fmla="*/ 137964 h 286540"/>
              <a:gd name="connsiteX25" fmla="*/ 244090 w 318378"/>
              <a:gd name="connsiteY25" fmla="*/ 137964 h 286540"/>
              <a:gd name="connsiteX26" fmla="*/ 244090 w 318378"/>
              <a:gd name="connsiteY26" fmla="*/ 148578 h 286540"/>
              <a:gd name="connsiteX27" fmla="*/ 148576 w 318378"/>
              <a:gd name="connsiteY27" fmla="*/ 148578 h 286540"/>
              <a:gd name="connsiteX28" fmla="*/ 180414 w 318378"/>
              <a:gd name="connsiteY28" fmla="*/ 106126 h 286540"/>
              <a:gd name="connsiteX29" fmla="*/ 244091 w 318378"/>
              <a:gd name="connsiteY29" fmla="*/ 106126 h 286540"/>
              <a:gd name="connsiteX30" fmla="*/ 244091 w 318378"/>
              <a:gd name="connsiteY30" fmla="*/ 116740 h 286540"/>
              <a:gd name="connsiteX31" fmla="*/ 180414 w 318378"/>
              <a:gd name="connsiteY31" fmla="*/ 116740 h 286540"/>
              <a:gd name="connsiteX32" fmla="*/ 148576 w 318378"/>
              <a:gd name="connsiteY32" fmla="*/ 106126 h 286540"/>
              <a:gd name="connsiteX33" fmla="*/ 169801 w 318378"/>
              <a:gd name="connsiteY33" fmla="*/ 106126 h 286540"/>
              <a:gd name="connsiteX34" fmla="*/ 169801 w 318378"/>
              <a:gd name="connsiteY34" fmla="*/ 116740 h 286540"/>
              <a:gd name="connsiteX35" fmla="*/ 148576 w 318378"/>
              <a:gd name="connsiteY35" fmla="*/ 116740 h 286540"/>
              <a:gd name="connsiteX36" fmla="*/ 68982 w 318378"/>
              <a:gd name="connsiteY36" fmla="*/ 106126 h 286540"/>
              <a:gd name="connsiteX37" fmla="*/ 68982 w 318378"/>
              <a:gd name="connsiteY37" fmla="*/ 137964 h 286540"/>
              <a:gd name="connsiteX38" fmla="*/ 100820 w 318378"/>
              <a:gd name="connsiteY38" fmla="*/ 137964 h 286540"/>
              <a:gd name="connsiteX39" fmla="*/ 100820 w 318378"/>
              <a:gd name="connsiteY39" fmla="*/ 124243 h 286540"/>
              <a:gd name="connsiteX40" fmla="*/ 93959 w 318378"/>
              <a:gd name="connsiteY40" fmla="*/ 131103 h 286540"/>
              <a:gd name="connsiteX41" fmla="*/ 86455 w 318378"/>
              <a:gd name="connsiteY41" fmla="*/ 131103 h 286540"/>
              <a:gd name="connsiteX42" fmla="*/ 75843 w 318378"/>
              <a:gd name="connsiteY42" fmla="*/ 120491 h 286540"/>
              <a:gd name="connsiteX43" fmla="*/ 83346 w 318378"/>
              <a:gd name="connsiteY43" fmla="*/ 112987 h 286540"/>
              <a:gd name="connsiteX44" fmla="*/ 90207 w 318378"/>
              <a:gd name="connsiteY44" fmla="*/ 119848 h 286540"/>
              <a:gd name="connsiteX45" fmla="*/ 100820 w 318378"/>
              <a:gd name="connsiteY45" fmla="*/ 109236 h 286540"/>
              <a:gd name="connsiteX46" fmla="*/ 100820 w 318378"/>
              <a:gd name="connsiteY46" fmla="*/ 106126 h 286540"/>
              <a:gd name="connsiteX47" fmla="*/ 118293 w 318378"/>
              <a:gd name="connsiteY47" fmla="*/ 91762 h 286540"/>
              <a:gd name="connsiteX48" fmla="*/ 125796 w 318378"/>
              <a:gd name="connsiteY48" fmla="*/ 99265 h 286540"/>
              <a:gd name="connsiteX49" fmla="*/ 111432 w 318378"/>
              <a:gd name="connsiteY49" fmla="*/ 113630 h 286540"/>
              <a:gd name="connsiteX50" fmla="*/ 111432 w 318378"/>
              <a:gd name="connsiteY50" fmla="*/ 143270 h 286540"/>
              <a:gd name="connsiteX51" fmla="*/ 106126 w 318378"/>
              <a:gd name="connsiteY51" fmla="*/ 148577 h 286540"/>
              <a:gd name="connsiteX52" fmla="*/ 63676 w 318378"/>
              <a:gd name="connsiteY52" fmla="*/ 148577 h 286540"/>
              <a:gd name="connsiteX53" fmla="*/ 58369 w 318378"/>
              <a:gd name="connsiteY53" fmla="*/ 143270 h 286540"/>
              <a:gd name="connsiteX54" fmla="*/ 58369 w 318378"/>
              <a:gd name="connsiteY54" fmla="*/ 100820 h 286540"/>
              <a:gd name="connsiteX55" fmla="*/ 63676 w 318378"/>
              <a:gd name="connsiteY55" fmla="*/ 95514 h 286540"/>
              <a:gd name="connsiteX56" fmla="*/ 106126 w 318378"/>
              <a:gd name="connsiteY56" fmla="*/ 95514 h 286540"/>
              <a:gd name="connsiteX57" fmla="*/ 111061 w 318378"/>
              <a:gd name="connsiteY57" fmla="*/ 98993 h 286540"/>
              <a:gd name="connsiteX58" fmla="*/ 148576 w 318378"/>
              <a:gd name="connsiteY58" fmla="*/ 74288 h 286540"/>
              <a:gd name="connsiteX59" fmla="*/ 244090 w 318378"/>
              <a:gd name="connsiteY59" fmla="*/ 74288 h 286540"/>
              <a:gd name="connsiteX60" fmla="*/ 244090 w 318378"/>
              <a:gd name="connsiteY60" fmla="*/ 84902 h 286540"/>
              <a:gd name="connsiteX61" fmla="*/ 148576 w 318378"/>
              <a:gd name="connsiteY61" fmla="*/ 84902 h 286540"/>
              <a:gd name="connsiteX62" fmla="*/ 148576 w 318378"/>
              <a:gd name="connsiteY62" fmla="*/ 42450 h 286540"/>
              <a:gd name="connsiteX63" fmla="*/ 212253 w 318378"/>
              <a:gd name="connsiteY63" fmla="*/ 42450 h 286540"/>
              <a:gd name="connsiteX64" fmla="*/ 212253 w 318378"/>
              <a:gd name="connsiteY64" fmla="*/ 53064 h 286540"/>
              <a:gd name="connsiteX65" fmla="*/ 148576 w 318378"/>
              <a:gd name="connsiteY65" fmla="*/ 53064 h 286540"/>
              <a:gd name="connsiteX66" fmla="*/ 68982 w 318378"/>
              <a:gd name="connsiteY66" fmla="*/ 42450 h 286540"/>
              <a:gd name="connsiteX67" fmla="*/ 68982 w 318378"/>
              <a:gd name="connsiteY67" fmla="*/ 74288 h 286540"/>
              <a:gd name="connsiteX68" fmla="*/ 100820 w 318378"/>
              <a:gd name="connsiteY68" fmla="*/ 74288 h 286540"/>
              <a:gd name="connsiteX69" fmla="*/ 100820 w 318378"/>
              <a:gd name="connsiteY69" fmla="*/ 60567 h 286540"/>
              <a:gd name="connsiteX70" fmla="*/ 93959 w 318378"/>
              <a:gd name="connsiteY70" fmla="*/ 67427 h 286540"/>
              <a:gd name="connsiteX71" fmla="*/ 86455 w 318378"/>
              <a:gd name="connsiteY71" fmla="*/ 67427 h 286540"/>
              <a:gd name="connsiteX72" fmla="*/ 75843 w 318378"/>
              <a:gd name="connsiteY72" fmla="*/ 56815 h 286540"/>
              <a:gd name="connsiteX73" fmla="*/ 83346 w 318378"/>
              <a:gd name="connsiteY73" fmla="*/ 49311 h 286540"/>
              <a:gd name="connsiteX74" fmla="*/ 90207 w 318378"/>
              <a:gd name="connsiteY74" fmla="*/ 56172 h 286540"/>
              <a:gd name="connsiteX75" fmla="*/ 100820 w 318378"/>
              <a:gd name="connsiteY75" fmla="*/ 45560 h 286540"/>
              <a:gd name="connsiteX76" fmla="*/ 100820 w 318378"/>
              <a:gd name="connsiteY76" fmla="*/ 42450 h 286540"/>
              <a:gd name="connsiteX77" fmla="*/ 118293 w 318378"/>
              <a:gd name="connsiteY77" fmla="*/ 28086 h 286540"/>
              <a:gd name="connsiteX78" fmla="*/ 125796 w 318378"/>
              <a:gd name="connsiteY78" fmla="*/ 35590 h 286540"/>
              <a:gd name="connsiteX79" fmla="*/ 111432 w 318378"/>
              <a:gd name="connsiteY79" fmla="*/ 49954 h 286540"/>
              <a:gd name="connsiteX80" fmla="*/ 111432 w 318378"/>
              <a:gd name="connsiteY80" fmla="*/ 79595 h 286540"/>
              <a:gd name="connsiteX81" fmla="*/ 106126 w 318378"/>
              <a:gd name="connsiteY81" fmla="*/ 84901 h 286540"/>
              <a:gd name="connsiteX82" fmla="*/ 63676 w 318378"/>
              <a:gd name="connsiteY82" fmla="*/ 84901 h 286540"/>
              <a:gd name="connsiteX83" fmla="*/ 58369 w 318378"/>
              <a:gd name="connsiteY83" fmla="*/ 79595 h 286540"/>
              <a:gd name="connsiteX84" fmla="*/ 58369 w 318378"/>
              <a:gd name="connsiteY84" fmla="*/ 37144 h 286540"/>
              <a:gd name="connsiteX85" fmla="*/ 63676 w 318378"/>
              <a:gd name="connsiteY85" fmla="*/ 31838 h 286540"/>
              <a:gd name="connsiteX86" fmla="*/ 106126 w 318378"/>
              <a:gd name="connsiteY86" fmla="*/ 31838 h 286540"/>
              <a:gd name="connsiteX87" fmla="*/ 111061 w 318378"/>
              <a:gd name="connsiteY87" fmla="*/ 35318 h 286540"/>
              <a:gd name="connsiteX88" fmla="*/ 26532 w 318378"/>
              <a:gd name="connsiteY88" fmla="*/ 10613 h 286540"/>
              <a:gd name="connsiteX89" fmla="*/ 10613 w 318378"/>
              <a:gd name="connsiteY89" fmla="*/ 26532 h 286540"/>
              <a:gd name="connsiteX90" fmla="*/ 10613 w 318378"/>
              <a:gd name="connsiteY90" fmla="*/ 169802 h 286540"/>
              <a:gd name="connsiteX91" fmla="*/ 307766 w 318378"/>
              <a:gd name="connsiteY91" fmla="*/ 169802 h 286540"/>
              <a:gd name="connsiteX92" fmla="*/ 307766 w 318378"/>
              <a:gd name="connsiteY92" fmla="*/ 26532 h 286540"/>
              <a:gd name="connsiteX93" fmla="*/ 291847 w 318378"/>
              <a:gd name="connsiteY93" fmla="*/ 10613 h 286540"/>
              <a:gd name="connsiteX94" fmla="*/ 26532 w 318378"/>
              <a:gd name="connsiteY94" fmla="*/ 0 h 286540"/>
              <a:gd name="connsiteX95" fmla="*/ 291847 w 318378"/>
              <a:gd name="connsiteY95" fmla="*/ 0 h 286540"/>
              <a:gd name="connsiteX96" fmla="*/ 318378 w 318378"/>
              <a:gd name="connsiteY96" fmla="*/ 26532 h 286540"/>
              <a:gd name="connsiteX97" fmla="*/ 318378 w 318378"/>
              <a:gd name="connsiteY97" fmla="*/ 196333 h 286540"/>
              <a:gd name="connsiteX98" fmla="*/ 291847 w 318378"/>
              <a:gd name="connsiteY98" fmla="*/ 222865 h 286540"/>
              <a:gd name="connsiteX99" fmla="*/ 191732 w 318378"/>
              <a:gd name="connsiteY99" fmla="*/ 222865 h 286540"/>
              <a:gd name="connsiteX100" fmla="*/ 195712 w 318378"/>
              <a:gd name="connsiteY100" fmla="*/ 254703 h 286540"/>
              <a:gd name="connsiteX101" fmla="*/ 212252 w 318378"/>
              <a:gd name="connsiteY101" fmla="*/ 254703 h 286540"/>
              <a:gd name="connsiteX102" fmla="*/ 217559 w 318378"/>
              <a:gd name="connsiteY102" fmla="*/ 260009 h 286540"/>
              <a:gd name="connsiteX103" fmla="*/ 217559 w 318378"/>
              <a:gd name="connsiteY103" fmla="*/ 281234 h 286540"/>
              <a:gd name="connsiteX104" fmla="*/ 212252 w 318378"/>
              <a:gd name="connsiteY104" fmla="*/ 286540 h 286540"/>
              <a:gd name="connsiteX105" fmla="*/ 106126 w 318378"/>
              <a:gd name="connsiteY105" fmla="*/ 286540 h 286540"/>
              <a:gd name="connsiteX106" fmla="*/ 100820 w 318378"/>
              <a:gd name="connsiteY106" fmla="*/ 281234 h 286540"/>
              <a:gd name="connsiteX107" fmla="*/ 100820 w 318378"/>
              <a:gd name="connsiteY107" fmla="*/ 260009 h 286540"/>
              <a:gd name="connsiteX108" fmla="*/ 106126 w 318378"/>
              <a:gd name="connsiteY108" fmla="*/ 254703 h 286540"/>
              <a:gd name="connsiteX109" fmla="*/ 122667 w 318378"/>
              <a:gd name="connsiteY109" fmla="*/ 254703 h 286540"/>
              <a:gd name="connsiteX110" fmla="*/ 126647 w 318378"/>
              <a:gd name="connsiteY110" fmla="*/ 222865 h 286540"/>
              <a:gd name="connsiteX111" fmla="*/ 26532 w 318378"/>
              <a:gd name="connsiteY111" fmla="*/ 222865 h 286540"/>
              <a:gd name="connsiteX112" fmla="*/ 0 w 318378"/>
              <a:gd name="connsiteY112" fmla="*/ 196333 h 286540"/>
              <a:gd name="connsiteX113" fmla="*/ 0 w 318378"/>
              <a:gd name="connsiteY113" fmla="*/ 26532 h 286540"/>
              <a:gd name="connsiteX114" fmla="*/ 26532 w 318378"/>
              <a:gd name="connsiteY114" fmla="*/ 0 h 28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18378" h="286540">
                <a:moveTo>
                  <a:pt x="111433" y="265315"/>
                </a:moveTo>
                <a:lnTo>
                  <a:pt x="111433" y="275928"/>
                </a:lnTo>
                <a:lnTo>
                  <a:pt x="206946" y="275928"/>
                </a:lnTo>
                <a:lnTo>
                  <a:pt x="206946" y="265315"/>
                </a:lnTo>
                <a:close/>
                <a:moveTo>
                  <a:pt x="137343" y="222865"/>
                </a:moveTo>
                <a:lnTo>
                  <a:pt x="133363" y="254703"/>
                </a:lnTo>
                <a:lnTo>
                  <a:pt x="185016" y="254703"/>
                </a:lnTo>
                <a:lnTo>
                  <a:pt x="181037" y="222865"/>
                </a:lnTo>
                <a:close/>
                <a:moveTo>
                  <a:pt x="283251" y="191452"/>
                </a:moveTo>
                <a:cubicBezTo>
                  <a:pt x="283894" y="191721"/>
                  <a:pt x="284487" y="192096"/>
                  <a:pt x="285003" y="192565"/>
                </a:cubicBezTo>
                <a:cubicBezTo>
                  <a:pt x="286534" y="194083"/>
                  <a:pt x="286993" y="196377"/>
                  <a:pt x="286166" y="198367"/>
                </a:cubicBezTo>
                <a:cubicBezTo>
                  <a:pt x="285340" y="200360"/>
                  <a:pt x="283391" y="201653"/>
                  <a:pt x="281235" y="201640"/>
                </a:cubicBezTo>
                <a:cubicBezTo>
                  <a:pt x="280880" y="201632"/>
                  <a:pt x="280526" y="201596"/>
                  <a:pt x="280173" y="201534"/>
                </a:cubicBezTo>
                <a:cubicBezTo>
                  <a:pt x="279840" y="201477"/>
                  <a:pt x="279519" y="201368"/>
                  <a:pt x="279219" y="201215"/>
                </a:cubicBezTo>
                <a:cubicBezTo>
                  <a:pt x="278879" y="201099"/>
                  <a:pt x="278558" y="200938"/>
                  <a:pt x="278263" y="200739"/>
                </a:cubicBezTo>
                <a:cubicBezTo>
                  <a:pt x="277986" y="200542"/>
                  <a:pt x="277718" y="200329"/>
                  <a:pt x="277467" y="200101"/>
                </a:cubicBezTo>
                <a:cubicBezTo>
                  <a:pt x="275415" y="198007"/>
                  <a:pt x="275415" y="194659"/>
                  <a:pt x="277467" y="192565"/>
                </a:cubicBezTo>
                <a:cubicBezTo>
                  <a:pt x="279004" y="191081"/>
                  <a:pt x="281274" y="190646"/>
                  <a:pt x="283251" y="191452"/>
                </a:cubicBezTo>
                <a:close/>
                <a:moveTo>
                  <a:pt x="10613" y="180414"/>
                </a:moveTo>
                <a:lnTo>
                  <a:pt x="10613" y="196333"/>
                </a:lnTo>
                <a:cubicBezTo>
                  <a:pt x="10613" y="205125"/>
                  <a:pt x="17741" y="212252"/>
                  <a:pt x="26532" y="212252"/>
                </a:cubicBezTo>
                <a:lnTo>
                  <a:pt x="291847" y="212252"/>
                </a:lnTo>
                <a:cubicBezTo>
                  <a:pt x="300638" y="212252"/>
                  <a:pt x="307766" y="205125"/>
                  <a:pt x="307766" y="196333"/>
                </a:cubicBezTo>
                <a:lnTo>
                  <a:pt x="307766" y="180414"/>
                </a:lnTo>
                <a:close/>
                <a:moveTo>
                  <a:pt x="148576" y="137964"/>
                </a:moveTo>
                <a:lnTo>
                  <a:pt x="244090" y="137964"/>
                </a:lnTo>
                <a:lnTo>
                  <a:pt x="244090" y="148578"/>
                </a:lnTo>
                <a:lnTo>
                  <a:pt x="148576" y="148578"/>
                </a:lnTo>
                <a:close/>
                <a:moveTo>
                  <a:pt x="180414" y="106126"/>
                </a:moveTo>
                <a:lnTo>
                  <a:pt x="244091" y="106126"/>
                </a:lnTo>
                <a:lnTo>
                  <a:pt x="244091" y="116740"/>
                </a:lnTo>
                <a:lnTo>
                  <a:pt x="180414" y="116740"/>
                </a:lnTo>
                <a:close/>
                <a:moveTo>
                  <a:pt x="148576" y="106126"/>
                </a:moveTo>
                <a:lnTo>
                  <a:pt x="169801" y="106126"/>
                </a:lnTo>
                <a:lnTo>
                  <a:pt x="169801" y="116740"/>
                </a:lnTo>
                <a:lnTo>
                  <a:pt x="148576" y="116740"/>
                </a:lnTo>
                <a:close/>
                <a:moveTo>
                  <a:pt x="68982" y="106126"/>
                </a:moveTo>
                <a:lnTo>
                  <a:pt x="68982" y="137964"/>
                </a:lnTo>
                <a:lnTo>
                  <a:pt x="100820" y="137964"/>
                </a:lnTo>
                <a:lnTo>
                  <a:pt x="100820" y="124243"/>
                </a:lnTo>
                <a:lnTo>
                  <a:pt x="93959" y="131103"/>
                </a:lnTo>
                <a:cubicBezTo>
                  <a:pt x="91886" y="133173"/>
                  <a:pt x="88528" y="133173"/>
                  <a:pt x="86455" y="131103"/>
                </a:cubicBezTo>
                <a:lnTo>
                  <a:pt x="75843" y="120491"/>
                </a:lnTo>
                <a:lnTo>
                  <a:pt x="83346" y="112987"/>
                </a:lnTo>
                <a:lnTo>
                  <a:pt x="90207" y="119848"/>
                </a:lnTo>
                <a:lnTo>
                  <a:pt x="100820" y="109236"/>
                </a:lnTo>
                <a:lnTo>
                  <a:pt x="100820" y="106126"/>
                </a:lnTo>
                <a:close/>
                <a:moveTo>
                  <a:pt x="118293" y="91762"/>
                </a:moveTo>
                <a:lnTo>
                  <a:pt x="125796" y="99265"/>
                </a:lnTo>
                <a:lnTo>
                  <a:pt x="111432" y="113630"/>
                </a:lnTo>
                <a:lnTo>
                  <a:pt x="111432" y="143270"/>
                </a:lnTo>
                <a:cubicBezTo>
                  <a:pt x="111432" y="146201"/>
                  <a:pt x="109056" y="148577"/>
                  <a:pt x="106126" y="148577"/>
                </a:cubicBezTo>
                <a:lnTo>
                  <a:pt x="63676" y="148577"/>
                </a:lnTo>
                <a:cubicBezTo>
                  <a:pt x="60745" y="148577"/>
                  <a:pt x="58369" y="146201"/>
                  <a:pt x="58369" y="143270"/>
                </a:cubicBezTo>
                <a:lnTo>
                  <a:pt x="58369" y="100820"/>
                </a:lnTo>
                <a:cubicBezTo>
                  <a:pt x="58369" y="97890"/>
                  <a:pt x="60745" y="95514"/>
                  <a:pt x="63676" y="95514"/>
                </a:cubicBezTo>
                <a:lnTo>
                  <a:pt x="106126" y="95514"/>
                </a:lnTo>
                <a:cubicBezTo>
                  <a:pt x="108339" y="95522"/>
                  <a:pt x="110311" y="96913"/>
                  <a:pt x="111061" y="98993"/>
                </a:cubicBezTo>
                <a:close/>
                <a:moveTo>
                  <a:pt x="148576" y="74288"/>
                </a:moveTo>
                <a:lnTo>
                  <a:pt x="244090" y="74288"/>
                </a:lnTo>
                <a:lnTo>
                  <a:pt x="244090" y="84902"/>
                </a:lnTo>
                <a:lnTo>
                  <a:pt x="148576" y="84902"/>
                </a:lnTo>
                <a:close/>
                <a:moveTo>
                  <a:pt x="148576" y="42450"/>
                </a:moveTo>
                <a:lnTo>
                  <a:pt x="212253" y="42450"/>
                </a:lnTo>
                <a:lnTo>
                  <a:pt x="212253" y="53064"/>
                </a:lnTo>
                <a:lnTo>
                  <a:pt x="148576" y="53064"/>
                </a:lnTo>
                <a:close/>
                <a:moveTo>
                  <a:pt x="68982" y="42450"/>
                </a:moveTo>
                <a:lnTo>
                  <a:pt x="68982" y="74288"/>
                </a:lnTo>
                <a:lnTo>
                  <a:pt x="100820" y="74288"/>
                </a:lnTo>
                <a:lnTo>
                  <a:pt x="100820" y="60567"/>
                </a:lnTo>
                <a:lnTo>
                  <a:pt x="93959" y="67427"/>
                </a:lnTo>
                <a:cubicBezTo>
                  <a:pt x="91886" y="69497"/>
                  <a:pt x="88528" y="69497"/>
                  <a:pt x="86455" y="67427"/>
                </a:cubicBezTo>
                <a:lnTo>
                  <a:pt x="75843" y="56815"/>
                </a:lnTo>
                <a:lnTo>
                  <a:pt x="83346" y="49311"/>
                </a:lnTo>
                <a:lnTo>
                  <a:pt x="90207" y="56172"/>
                </a:lnTo>
                <a:lnTo>
                  <a:pt x="100820" y="45560"/>
                </a:lnTo>
                <a:lnTo>
                  <a:pt x="100820" y="42450"/>
                </a:lnTo>
                <a:close/>
                <a:moveTo>
                  <a:pt x="118293" y="28086"/>
                </a:moveTo>
                <a:lnTo>
                  <a:pt x="125796" y="35590"/>
                </a:lnTo>
                <a:lnTo>
                  <a:pt x="111432" y="49954"/>
                </a:lnTo>
                <a:lnTo>
                  <a:pt x="111432" y="79595"/>
                </a:lnTo>
                <a:cubicBezTo>
                  <a:pt x="111432" y="82525"/>
                  <a:pt x="109056" y="84901"/>
                  <a:pt x="106126" y="84901"/>
                </a:cubicBezTo>
                <a:lnTo>
                  <a:pt x="63676" y="84901"/>
                </a:lnTo>
                <a:cubicBezTo>
                  <a:pt x="60745" y="84901"/>
                  <a:pt x="58369" y="82525"/>
                  <a:pt x="58369" y="79595"/>
                </a:cubicBezTo>
                <a:lnTo>
                  <a:pt x="58369" y="37144"/>
                </a:lnTo>
                <a:cubicBezTo>
                  <a:pt x="58369" y="34214"/>
                  <a:pt x="60745" y="31838"/>
                  <a:pt x="63676" y="31838"/>
                </a:cubicBezTo>
                <a:lnTo>
                  <a:pt x="106126" y="31838"/>
                </a:lnTo>
                <a:cubicBezTo>
                  <a:pt x="108339" y="31846"/>
                  <a:pt x="110311" y="33237"/>
                  <a:pt x="111061" y="35318"/>
                </a:cubicBezTo>
                <a:close/>
                <a:moveTo>
                  <a:pt x="26532" y="10613"/>
                </a:moveTo>
                <a:cubicBezTo>
                  <a:pt x="17741" y="10613"/>
                  <a:pt x="10613" y="17741"/>
                  <a:pt x="10613" y="26532"/>
                </a:cubicBezTo>
                <a:lnTo>
                  <a:pt x="10613" y="169802"/>
                </a:lnTo>
                <a:lnTo>
                  <a:pt x="307766" y="169802"/>
                </a:lnTo>
                <a:lnTo>
                  <a:pt x="307766" y="26532"/>
                </a:lnTo>
                <a:cubicBezTo>
                  <a:pt x="307766" y="17741"/>
                  <a:pt x="300638" y="10613"/>
                  <a:pt x="291847" y="10613"/>
                </a:cubicBezTo>
                <a:close/>
                <a:moveTo>
                  <a:pt x="26532" y="0"/>
                </a:moveTo>
                <a:lnTo>
                  <a:pt x="291847" y="0"/>
                </a:lnTo>
                <a:cubicBezTo>
                  <a:pt x="306493" y="18"/>
                  <a:pt x="318360" y="11885"/>
                  <a:pt x="318378" y="26532"/>
                </a:cubicBezTo>
                <a:lnTo>
                  <a:pt x="318378" y="196333"/>
                </a:lnTo>
                <a:cubicBezTo>
                  <a:pt x="318360" y="210980"/>
                  <a:pt x="306493" y="222847"/>
                  <a:pt x="291847" y="222865"/>
                </a:cubicBezTo>
                <a:lnTo>
                  <a:pt x="191732" y="222865"/>
                </a:lnTo>
                <a:lnTo>
                  <a:pt x="195712" y="254703"/>
                </a:lnTo>
                <a:lnTo>
                  <a:pt x="212252" y="254703"/>
                </a:lnTo>
                <a:cubicBezTo>
                  <a:pt x="215183" y="254703"/>
                  <a:pt x="217559" y="257079"/>
                  <a:pt x="217559" y="260009"/>
                </a:cubicBezTo>
                <a:lnTo>
                  <a:pt x="217559" y="281234"/>
                </a:lnTo>
                <a:cubicBezTo>
                  <a:pt x="217559" y="284165"/>
                  <a:pt x="215183" y="286540"/>
                  <a:pt x="212252" y="286540"/>
                </a:cubicBezTo>
                <a:lnTo>
                  <a:pt x="106126" y="286540"/>
                </a:lnTo>
                <a:cubicBezTo>
                  <a:pt x="103196" y="286540"/>
                  <a:pt x="100820" y="284165"/>
                  <a:pt x="100820" y="281234"/>
                </a:cubicBezTo>
                <a:lnTo>
                  <a:pt x="100820" y="260009"/>
                </a:lnTo>
                <a:cubicBezTo>
                  <a:pt x="100820" y="257079"/>
                  <a:pt x="103196" y="254703"/>
                  <a:pt x="106126" y="254703"/>
                </a:cubicBezTo>
                <a:lnTo>
                  <a:pt x="122667" y="254703"/>
                </a:lnTo>
                <a:lnTo>
                  <a:pt x="126647" y="222865"/>
                </a:lnTo>
                <a:lnTo>
                  <a:pt x="26532" y="222865"/>
                </a:lnTo>
                <a:cubicBezTo>
                  <a:pt x="11885" y="222847"/>
                  <a:pt x="18" y="210980"/>
                  <a:pt x="0" y="196333"/>
                </a:cubicBezTo>
                <a:lnTo>
                  <a:pt x="0" y="26532"/>
                </a:lnTo>
                <a:cubicBezTo>
                  <a:pt x="18" y="11885"/>
                  <a:pt x="11885" y="18"/>
                  <a:pt x="26532" y="0"/>
                </a:cubicBezTo>
                <a:close/>
              </a:path>
            </a:pathLst>
          </a:custGeom>
          <a:solidFill>
            <a:schemeClr val="accent5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5E3516-7988-483E-8A39-A504918AD52E}"/>
              </a:ext>
            </a:extLst>
          </p:cNvPr>
          <p:cNvSpPr/>
          <p:nvPr/>
        </p:nvSpPr>
        <p:spPr>
          <a:xfrm>
            <a:off x="4271175" y="5083855"/>
            <a:ext cx="214928" cy="200600"/>
          </a:xfrm>
          <a:custGeom>
            <a:avLst/>
            <a:gdLst>
              <a:gd name="connsiteX0" fmla="*/ 275928 w 318378"/>
              <a:gd name="connsiteY0" fmla="*/ 260009 h 297154"/>
              <a:gd name="connsiteX1" fmla="*/ 270622 w 318378"/>
              <a:gd name="connsiteY1" fmla="*/ 265316 h 297154"/>
              <a:gd name="connsiteX2" fmla="*/ 275928 w 318378"/>
              <a:gd name="connsiteY2" fmla="*/ 270622 h 297154"/>
              <a:gd name="connsiteX3" fmla="*/ 281234 w 318378"/>
              <a:gd name="connsiteY3" fmla="*/ 265316 h 297154"/>
              <a:gd name="connsiteX4" fmla="*/ 275928 w 318378"/>
              <a:gd name="connsiteY4" fmla="*/ 260009 h 297154"/>
              <a:gd name="connsiteX5" fmla="*/ 233478 w 318378"/>
              <a:gd name="connsiteY5" fmla="*/ 260009 h 297154"/>
              <a:gd name="connsiteX6" fmla="*/ 228172 w 318378"/>
              <a:gd name="connsiteY6" fmla="*/ 265316 h 297154"/>
              <a:gd name="connsiteX7" fmla="*/ 233478 w 318378"/>
              <a:gd name="connsiteY7" fmla="*/ 270622 h 297154"/>
              <a:gd name="connsiteX8" fmla="*/ 238784 w 318378"/>
              <a:gd name="connsiteY8" fmla="*/ 265316 h 297154"/>
              <a:gd name="connsiteX9" fmla="*/ 233478 w 318378"/>
              <a:gd name="connsiteY9" fmla="*/ 260009 h 297154"/>
              <a:gd name="connsiteX10" fmla="*/ 191027 w 318378"/>
              <a:gd name="connsiteY10" fmla="*/ 260009 h 297154"/>
              <a:gd name="connsiteX11" fmla="*/ 185721 w 318378"/>
              <a:gd name="connsiteY11" fmla="*/ 265316 h 297154"/>
              <a:gd name="connsiteX12" fmla="*/ 191027 w 318378"/>
              <a:gd name="connsiteY12" fmla="*/ 270622 h 297154"/>
              <a:gd name="connsiteX13" fmla="*/ 196333 w 318378"/>
              <a:gd name="connsiteY13" fmla="*/ 265316 h 297154"/>
              <a:gd name="connsiteX14" fmla="*/ 191027 w 318378"/>
              <a:gd name="connsiteY14" fmla="*/ 260009 h 297154"/>
              <a:gd name="connsiteX15" fmla="*/ 148576 w 318378"/>
              <a:gd name="connsiteY15" fmla="*/ 260009 h 297154"/>
              <a:gd name="connsiteX16" fmla="*/ 143270 w 318378"/>
              <a:gd name="connsiteY16" fmla="*/ 265316 h 297154"/>
              <a:gd name="connsiteX17" fmla="*/ 148576 w 318378"/>
              <a:gd name="connsiteY17" fmla="*/ 270622 h 297154"/>
              <a:gd name="connsiteX18" fmla="*/ 153882 w 318378"/>
              <a:gd name="connsiteY18" fmla="*/ 265316 h 297154"/>
              <a:gd name="connsiteX19" fmla="*/ 148576 w 318378"/>
              <a:gd name="connsiteY19" fmla="*/ 260009 h 297154"/>
              <a:gd name="connsiteX20" fmla="*/ 106126 w 318378"/>
              <a:gd name="connsiteY20" fmla="*/ 260009 h 297154"/>
              <a:gd name="connsiteX21" fmla="*/ 100820 w 318378"/>
              <a:gd name="connsiteY21" fmla="*/ 265316 h 297154"/>
              <a:gd name="connsiteX22" fmla="*/ 106126 w 318378"/>
              <a:gd name="connsiteY22" fmla="*/ 270622 h 297154"/>
              <a:gd name="connsiteX23" fmla="*/ 111432 w 318378"/>
              <a:gd name="connsiteY23" fmla="*/ 265316 h 297154"/>
              <a:gd name="connsiteX24" fmla="*/ 106126 w 318378"/>
              <a:gd name="connsiteY24" fmla="*/ 260009 h 297154"/>
              <a:gd name="connsiteX25" fmla="*/ 275928 w 318378"/>
              <a:gd name="connsiteY25" fmla="*/ 249396 h 297154"/>
              <a:gd name="connsiteX26" fmla="*/ 291847 w 318378"/>
              <a:gd name="connsiteY26" fmla="*/ 265316 h 297154"/>
              <a:gd name="connsiteX27" fmla="*/ 275928 w 318378"/>
              <a:gd name="connsiteY27" fmla="*/ 281235 h 297154"/>
              <a:gd name="connsiteX28" fmla="*/ 260008 w 318378"/>
              <a:gd name="connsiteY28" fmla="*/ 265316 h 297154"/>
              <a:gd name="connsiteX29" fmla="*/ 275928 w 318378"/>
              <a:gd name="connsiteY29" fmla="*/ 249396 h 297154"/>
              <a:gd name="connsiteX30" fmla="*/ 233478 w 318378"/>
              <a:gd name="connsiteY30" fmla="*/ 249396 h 297154"/>
              <a:gd name="connsiteX31" fmla="*/ 249397 w 318378"/>
              <a:gd name="connsiteY31" fmla="*/ 265316 h 297154"/>
              <a:gd name="connsiteX32" fmla="*/ 233478 w 318378"/>
              <a:gd name="connsiteY32" fmla="*/ 281235 h 297154"/>
              <a:gd name="connsiteX33" fmla="*/ 217558 w 318378"/>
              <a:gd name="connsiteY33" fmla="*/ 265316 h 297154"/>
              <a:gd name="connsiteX34" fmla="*/ 233478 w 318378"/>
              <a:gd name="connsiteY34" fmla="*/ 249396 h 297154"/>
              <a:gd name="connsiteX35" fmla="*/ 191027 w 318378"/>
              <a:gd name="connsiteY35" fmla="*/ 249396 h 297154"/>
              <a:gd name="connsiteX36" fmla="*/ 206947 w 318378"/>
              <a:gd name="connsiteY36" fmla="*/ 265316 h 297154"/>
              <a:gd name="connsiteX37" fmla="*/ 191027 w 318378"/>
              <a:gd name="connsiteY37" fmla="*/ 281235 h 297154"/>
              <a:gd name="connsiteX38" fmla="*/ 175108 w 318378"/>
              <a:gd name="connsiteY38" fmla="*/ 265316 h 297154"/>
              <a:gd name="connsiteX39" fmla="*/ 191027 w 318378"/>
              <a:gd name="connsiteY39" fmla="*/ 249396 h 297154"/>
              <a:gd name="connsiteX40" fmla="*/ 148576 w 318378"/>
              <a:gd name="connsiteY40" fmla="*/ 249396 h 297154"/>
              <a:gd name="connsiteX41" fmla="*/ 164496 w 318378"/>
              <a:gd name="connsiteY41" fmla="*/ 265316 h 297154"/>
              <a:gd name="connsiteX42" fmla="*/ 148576 w 318378"/>
              <a:gd name="connsiteY42" fmla="*/ 281235 h 297154"/>
              <a:gd name="connsiteX43" fmla="*/ 132657 w 318378"/>
              <a:gd name="connsiteY43" fmla="*/ 265316 h 297154"/>
              <a:gd name="connsiteX44" fmla="*/ 148576 w 318378"/>
              <a:gd name="connsiteY44" fmla="*/ 249396 h 297154"/>
              <a:gd name="connsiteX45" fmla="*/ 106126 w 318378"/>
              <a:gd name="connsiteY45" fmla="*/ 249396 h 297154"/>
              <a:gd name="connsiteX46" fmla="*/ 122046 w 318378"/>
              <a:gd name="connsiteY46" fmla="*/ 265316 h 297154"/>
              <a:gd name="connsiteX47" fmla="*/ 106126 w 318378"/>
              <a:gd name="connsiteY47" fmla="*/ 281235 h 297154"/>
              <a:gd name="connsiteX48" fmla="*/ 90207 w 318378"/>
              <a:gd name="connsiteY48" fmla="*/ 265316 h 297154"/>
              <a:gd name="connsiteX49" fmla="*/ 106126 w 318378"/>
              <a:gd name="connsiteY49" fmla="*/ 249396 h 297154"/>
              <a:gd name="connsiteX50" fmla="*/ 74288 w 318378"/>
              <a:gd name="connsiteY50" fmla="*/ 244091 h 297154"/>
              <a:gd name="connsiteX51" fmla="*/ 74288 w 318378"/>
              <a:gd name="connsiteY51" fmla="*/ 286541 h 297154"/>
              <a:gd name="connsiteX52" fmla="*/ 286540 w 318378"/>
              <a:gd name="connsiteY52" fmla="*/ 286541 h 297154"/>
              <a:gd name="connsiteX53" fmla="*/ 307766 w 318378"/>
              <a:gd name="connsiteY53" fmla="*/ 265316 h 297154"/>
              <a:gd name="connsiteX54" fmla="*/ 286540 w 318378"/>
              <a:gd name="connsiteY54" fmla="*/ 244091 h 297154"/>
              <a:gd name="connsiteX55" fmla="*/ 10613 w 318378"/>
              <a:gd name="connsiteY55" fmla="*/ 244091 h 297154"/>
              <a:gd name="connsiteX56" fmla="*/ 10613 w 318378"/>
              <a:gd name="connsiteY56" fmla="*/ 286541 h 297154"/>
              <a:gd name="connsiteX57" fmla="*/ 63676 w 318378"/>
              <a:gd name="connsiteY57" fmla="*/ 286541 h 297154"/>
              <a:gd name="connsiteX58" fmla="*/ 63676 w 318378"/>
              <a:gd name="connsiteY58" fmla="*/ 244091 h 297154"/>
              <a:gd name="connsiteX59" fmla="*/ 228171 w 318378"/>
              <a:gd name="connsiteY59" fmla="*/ 201641 h 297154"/>
              <a:gd name="connsiteX60" fmla="*/ 228171 w 318378"/>
              <a:gd name="connsiteY60" fmla="*/ 212253 h 297154"/>
              <a:gd name="connsiteX61" fmla="*/ 238784 w 318378"/>
              <a:gd name="connsiteY61" fmla="*/ 212253 h 297154"/>
              <a:gd name="connsiteX62" fmla="*/ 238784 w 318378"/>
              <a:gd name="connsiteY62" fmla="*/ 201641 h 297154"/>
              <a:gd name="connsiteX63" fmla="*/ 212252 w 318378"/>
              <a:gd name="connsiteY63" fmla="*/ 201641 h 297154"/>
              <a:gd name="connsiteX64" fmla="*/ 212252 w 318378"/>
              <a:gd name="connsiteY64" fmla="*/ 233478 h 297154"/>
              <a:gd name="connsiteX65" fmla="*/ 254703 w 318378"/>
              <a:gd name="connsiteY65" fmla="*/ 233478 h 297154"/>
              <a:gd name="connsiteX66" fmla="*/ 254703 w 318378"/>
              <a:gd name="connsiteY66" fmla="*/ 201641 h 297154"/>
              <a:gd name="connsiteX67" fmla="*/ 249396 w 318378"/>
              <a:gd name="connsiteY67" fmla="*/ 201641 h 297154"/>
              <a:gd name="connsiteX68" fmla="*/ 249396 w 318378"/>
              <a:gd name="connsiteY68" fmla="*/ 217560 h 297154"/>
              <a:gd name="connsiteX69" fmla="*/ 244090 w 318378"/>
              <a:gd name="connsiteY69" fmla="*/ 222866 h 297154"/>
              <a:gd name="connsiteX70" fmla="*/ 222865 w 318378"/>
              <a:gd name="connsiteY70" fmla="*/ 222866 h 297154"/>
              <a:gd name="connsiteX71" fmla="*/ 217559 w 318378"/>
              <a:gd name="connsiteY71" fmla="*/ 217560 h 297154"/>
              <a:gd name="connsiteX72" fmla="*/ 217559 w 318378"/>
              <a:gd name="connsiteY72" fmla="*/ 201641 h 297154"/>
              <a:gd name="connsiteX73" fmla="*/ 153883 w 318378"/>
              <a:gd name="connsiteY73" fmla="*/ 201641 h 297154"/>
              <a:gd name="connsiteX74" fmla="*/ 153883 w 318378"/>
              <a:gd name="connsiteY74" fmla="*/ 212253 h 297154"/>
              <a:gd name="connsiteX75" fmla="*/ 164496 w 318378"/>
              <a:gd name="connsiteY75" fmla="*/ 212253 h 297154"/>
              <a:gd name="connsiteX76" fmla="*/ 164496 w 318378"/>
              <a:gd name="connsiteY76" fmla="*/ 201641 h 297154"/>
              <a:gd name="connsiteX77" fmla="*/ 137964 w 318378"/>
              <a:gd name="connsiteY77" fmla="*/ 201641 h 297154"/>
              <a:gd name="connsiteX78" fmla="*/ 137964 w 318378"/>
              <a:gd name="connsiteY78" fmla="*/ 233478 h 297154"/>
              <a:gd name="connsiteX79" fmla="*/ 180414 w 318378"/>
              <a:gd name="connsiteY79" fmla="*/ 233478 h 297154"/>
              <a:gd name="connsiteX80" fmla="*/ 180414 w 318378"/>
              <a:gd name="connsiteY80" fmla="*/ 201641 h 297154"/>
              <a:gd name="connsiteX81" fmla="*/ 175108 w 318378"/>
              <a:gd name="connsiteY81" fmla="*/ 201641 h 297154"/>
              <a:gd name="connsiteX82" fmla="*/ 175108 w 318378"/>
              <a:gd name="connsiteY82" fmla="*/ 217560 h 297154"/>
              <a:gd name="connsiteX83" fmla="*/ 169802 w 318378"/>
              <a:gd name="connsiteY83" fmla="*/ 222866 h 297154"/>
              <a:gd name="connsiteX84" fmla="*/ 148577 w 318378"/>
              <a:gd name="connsiteY84" fmla="*/ 222866 h 297154"/>
              <a:gd name="connsiteX85" fmla="*/ 143270 w 318378"/>
              <a:gd name="connsiteY85" fmla="*/ 217560 h 297154"/>
              <a:gd name="connsiteX86" fmla="*/ 143270 w 318378"/>
              <a:gd name="connsiteY86" fmla="*/ 201641 h 297154"/>
              <a:gd name="connsiteX87" fmla="*/ 48350 w 318378"/>
              <a:gd name="connsiteY87" fmla="*/ 97615 h 297154"/>
              <a:gd name="connsiteX88" fmla="*/ 45752 w 318378"/>
              <a:gd name="connsiteY88" fmla="*/ 98957 h 297154"/>
              <a:gd name="connsiteX89" fmla="*/ 43262 w 318378"/>
              <a:gd name="connsiteY89" fmla="*/ 99817 h 297154"/>
              <a:gd name="connsiteX90" fmla="*/ 42951 w 318378"/>
              <a:gd name="connsiteY90" fmla="*/ 99913 h 297154"/>
              <a:gd name="connsiteX91" fmla="*/ 37144 w 318378"/>
              <a:gd name="connsiteY91" fmla="*/ 100820 h 297154"/>
              <a:gd name="connsiteX92" fmla="*/ 31338 w 318378"/>
              <a:gd name="connsiteY92" fmla="*/ 99934 h 297154"/>
              <a:gd name="connsiteX93" fmla="*/ 31027 w 318378"/>
              <a:gd name="connsiteY93" fmla="*/ 99838 h 297154"/>
              <a:gd name="connsiteX94" fmla="*/ 28537 w 318378"/>
              <a:gd name="connsiteY94" fmla="*/ 98978 h 297154"/>
              <a:gd name="connsiteX95" fmla="*/ 25938 w 318378"/>
              <a:gd name="connsiteY95" fmla="*/ 97635 h 297154"/>
              <a:gd name="connsiteX96" fmla="*/ 21407 w 318378"/>
              <a:gd name="connsiteY96" fmla="*/ 233478 h 297154"/>
              <a:gd name="connsiteX97" fmla="*/ 52882 w 318378"/>
              <a:gd name="connsiteY97" fmla="*/ 233478 h 297154"/>
              <a:gd name="connsiteX98" fmla="*/ 38206 w 318378"/>
              <a:gd name="connsiteY98" fmla="*/ 74395 h 297154"/>
              <a:gd name="connsiteX99" fmla="*/ 39160 w 318378"/>
              <a:gd name="connsiteY99" fmla="*/ 74714 h 297154"/>
              <a:gd name="connsiteX100" fmla="*/ 40117 w 318378"/>
              <a:gd name="connsiteY100" fmla="*/ 75190 h 297154"/>
              <a:gd name="connsiteX101" fmla="*/ 40912 w 318378"/>
              <a:gd name="connsiteY101" fmla="*/ 75827 h 297154"/>
              <a:gd name="connsiteX102" fmla="*/ 42027 w 318378"/>
              <a:gd name="connsiteY102" fmla="*/ 77579 h 297154"/>
              <a:gd name="connsiteX103" fmla="*/ 42027 w 318378"/>
              <a:gd name="connsiteY103" fmla="*/ 81612 h 297154"/>
              <a:gd name="connsiteX104" fmla="*/ 40912 w 318378"/>
              <a:gd name="connsiteY104" fmla="*/ 83363 h 297154"/>
              <a:gd name="connsiteX105" fmla="*/ 33377 w 318378"/>
              <a:gd name="connsiteY105" fmla="*/ 83363 h 297154"/>
              <a:gd name="connsiteX106" fmla="*/ 32263 w 318378"/>
              <a:gd name="connsiteY106" fmla="*/ 81612 h 297154"/>
              <a:gd name="connsiteX107" fmla="*/ 32263 w 318378"/>
              <a:gd name="connsiteY107" fmla="*/ 77579 h 297154"/>
              <a:gd name="connsiteX108" fmla="*/ 33377 w 318378"/>
              <a:gd name="connsiteY108" fmla="*/ 75827 h 297154"/>
              <a:gd name="connsiteX109" fmla="*/ 38206 w 318378"/>
              <a:gd name="connsiteY109" fmla="*/ 74395 h 297154"/>
              <a:gd name="connsiteX110" fmla="*/ 37186 w 318378"/>
              <a:gd name="connsiteY110" fmla="*/ 68962 h 297154"/>
              <a:gd name="connsiteX111" fmla="*/ 27353 w 318378"/>
              <a:gd name="connsiteY111" fmla="*/ 75483 h 297154"/>
              <a:gd name="connsiteX112" fmla="*/ 29625 w 318378"/>
              <a:gd name="connsiteY112" fmla="*/ 87062 h 297154"/>
              <a:gd name="connsiteX113" fmla="*/ 41197 w 318378"/>
              <a:gd name="connsiteY113" fmla="*/ 89383 h 297154"/>
              <a:gd name="connsiteX114" fmla="*/ 47757 w 318378"/>
              <a:gd name="connsiteY114" fmla="*/ 79574 h 297154"/>
              <a:gd name="connsiteX115" fmla="*/ 47793 w 318378"/>
              <a:gd name="connsiteY115" fmla="*/ 79377 h 297154"/>
              <a:gd name="connsiteX116" fmla="*/ 47757 w 318378"/>
              <a:gd name="connsiteY116" fmla="*/ 79377 h 297154"/>
              <a:gd name="connsiteX117" fmla="*/ 37766 w 318378"/>
              <a:gd name="connsiteY117" fmla="*/ 69047 h 297154"/>
              <a:gd name="connsiteX118" fmla="*/ 37186 w 318378"/>
              <a:gd name="connsiteY118" fmla="*/ 68982 h 297154"/>
              <a:gd name="connsiteX119" fmla="*/ 228171 w 318378"/>
              <a:gd name="connsiteY119" fmla="*/ 41777 h 297154"/>
              <a:gd name="connsiteX120" fmla="*/ 228171 w 318378"/>
              <a:gd name="connsiteY120" fmla="*/ 106126 h 297154"/>
              <a:gd name="connsiteX121" fmla="*/ 238784 w 318378"/>
              <a:gd name="connsiteY121" fmla="*/ 106126 h 297154"/>
              <a:gd name="connsiteX122" fmla="*/ 238784 w 318378"/>
              <a:gd name="connsiteY122" fmla="*/ 41792 h 297154"/>
              <a:gd name="connsiteX123" fmla="*/ 237851 w 318378"/>
              <a:gd name="connsiteY123" fmla="*/ 41974 h 297154"/>
              <a:gd name="connsiteX124" fmla="*/ 236905 w 318378"/>
              <a:gd name="connsiteY124" fmla="*/ 42153 h 297154"/>
              <a:gd name="connsiteX125" fmla="*/ 233654 w 318378"/>
              <a:gd name="connsiteY125" fmla="*/ 42451 h 297154"/>
              <a:gd name="connsiteX126" fmla="*/ 233477 w 318378"/>
              <a:gd name="connsiteY126" fmla="*/ 42451 h 297154"/>
              <a:gd name="connsiteX127" fmla="*/ 233301 w 318378"/>
              <a:gd name="connsiteY127" fmla="*/ 42435 h 297154"/>
              <a:gd name="connsiteX128" fmla="*/ 230039 w 318378"/>
              <a:gd name="connsiteY128" fmla="*/ 42132 h 297154"/>
              <a:gd name="connsiteX129" fmla="*/ 229122 w 318378"/>
              <a:gd name="connsiteY129" fmla="*/ 41958 h 297154"/>
              <a:gd name="connsiteX130" fmla="*/ 228171 w 318378"/>
              <a:gd name="connsiteY130" fmla="*/ 41777 h 297154"/>
              <a:gd name="connsiteX131" fmla="*/ 77201 w 318378"/>
              <a:gd name="connsiteY131" fmla="*/ 32035 h 297154"/>
              <a:gd name="connsiteX132" fmla="*/ 47943 w 318378"/>
              <a:gd name="connsiteY132" fmla="*/ 61310 h 297154"/>
              <a:gd name="connsiteX133" fmla="*/ 48410 w 318378"/>
              <a:gd name="connsiteY133" fmla="*/ 61665 h 297154"/>
              <a:gd name="connsiteX134" fmla="*/ 52125 w 318378"/>
              <a:gd name="connsiteY134" fmla="*/ 64536 h 297154"/>
              <a:gd name="connsiteX135" fmla="*/ 52193 w 318378"/>
              <a:gd name="connsiteY135" fmla="*/ 64603 h 297154"/>
              <a:gd name="connsiteX136" fmla="*/ 55063 w 318378"/>
              <a:gd name="connsiteY136" fmla="*/ 68319 h 297154"/>
              <a:gd name="connsiteX137" fmla="*/ 55418 w 318378"/>
              <a:gd name="connsiteY137" fmla="*/ 68785 h 297154"/>
              <a:gd name="connsiteX138" fmla="*/ 84704 w 318378"/>
              <a:gd name="connsiteY138" fmla="*/ 39538 h 297154"/>
              <a:gd name="connsiteX139" fmla="*/ 84238 w 318378"/>
              <a:gd name="connsiteY139" fmla="*/ 39181 h 297154"/>
              <a:gd name="connsiteX140" fmla="*/ 77558 w 318378"/>
              <a:gd name="connsiteY140" fmla="*/ 32501 h 297154"/>
              <a:gd name="connsiteX141" fmla="*/ 77201 w 318378"/>
              <a:gd name="connsiteY141" fmla="*/ 32035 h 297154"/>
              <a:gd name="connsiteX142" fmla="*/ 91746 w 318378"/>
              <a:gd name="connsiteY142" fmla="*/ 17458 h 297154"/>
              <a:gd name="connsiteX143" fmla="*/ 99282 w 318378"/>
              <a:gd name="connsiteY143" fmla="*/ 17458 h 297154"/>
              <a:gd name="connsiteX144" fmla="*/ 99919 w 318378"/>
              <a:gd name="connsiteY144" fmla="*/ 18248 h 297154"/>
              <a:gd name="connsiteX145" fmla="*/ 100396 w 318378"/>
              <a:gd name="connsiteY145" fmla="*/ 19210 h 297154"/>
              <a:gd name="connsiteX146" fmla="*/ 100709 w 318378"/>
              <a:gd name="connsiteY146" fmla="*/ 20219 h 297154"/>
              <a:gd name="connsiteX147" fmla="*/ 100821 w 318378"/>
              <a:gd name="connsiteY147" fmla="*/ 21226 h 297154"/>
              <a:gd name="connsiteX148" fmla="*/ 100396 w 318378"/>
              <a:gd name="connsiteY148" fmla="*/ 23242 h 297154"/>
              <a:gd name="connsiteX149" fmla="*/ 99282 w 318378"/>
              <a:gd name="connsiteY149" fmla="*/ 24994 h 297154"/>
              <a:gd name="connsiteX150" fmla="*/ 97529 w 318378"/>
              <a:gd name="connsiteY150" fmla="*/ 26108 h 297154"/>
              <a:gd name="connsiteX151" fmla="*/ 93498 w 318378"/>
              <a:gd name="connsiteY151" fmla="*/ 26108 h 297154"/>
              <a:gd name="connsiteX152" fmla="*/ 91746 w 318378"/>
              <a:gd name="connsiteY152" fmla="*/ 24994 h 297154"/>
              <a:gd name="connsiteX153" fmla="*/ 90632 w 318378"/>
              <a:gd name="connsiteY153" fmla="*/ 23242 h 297154"/>
              <a:gd name="connsiteX154" fmla="*/ 90207 w 318378"/>
              <a:gd name="connsiteY154" fmla="*/ 21226 h 297154"/>
              <a:gd name="connsiteX155" fmla="*/ 90313 w 318378"/>
              <a:gd name="connsiteY155" fmla="*/ 20219 h 297154"/>
              <a:gd name="connsiteX156" fmla="*/ 90632 w 318378"/>
              <a:gd name="connsiteY156" fmla="*/ 19210 h 297154"/>
              <a:gd name="connsiteX157" fmla="*/ 91109 w 318378"/>
              <a:gd name="connsiteY157" fmla="*/ 18248 h 297154"/>
              <a:gd name="connsiteX158" fmla="*/ 91746 w 318378"/>
              <a:gd name="connsiteY158" fmla="*/ 17458 h 297154"/>
              <a:gd name="connsiteX159" fmla="*/ 229710 w 318378"/>
              <a:gd name="connsiteY159" fmla="*/ 17458 h 297154"/>
              <a:gd name="connsiteX160" fmla="*/ 237194 w 318378"/>
              <a:gd name="connsiteY160" fmla="*/ 17458 h 297154"/>
              <a:gd name="connsiteX161" fmla="*/ 237883 w 318378"/>
              <a:gd name="connsiteY161" fmla="*/ 18248 h 297154"/>
              <a:gd name="connsiteX162" fmla="*/ 238359 w 318378"/>
              <a:gd name="connsiteY162" fmla="*/ 19210 h 297154"/>
              <a:gd name="connsiteX163" fmla="*/ 238673 w 318378"/>
              <a:gd name="connsiteY163" fmla="*/ 20218 h 297154"/>
              <a:gd name="connsiteX164" fmla="*/ 238784 w 318378"/>
              <a:gd name="connsiteY164" fmla="*/ 21225 h 297154"/>
              <a:gd name="connsiteX165" fmla="*/ 237194 w 318378"/>
              <a:gd name="connsiteY165" fmla="*/ 24993 h 297154"/>
              <a:gd name="connsiteX166" fmla="*/ 231462 w 318378"/>
              <a:gd name="connsiteY166" fmla="*/ 26107 h 297154"/>
              <a:gd name="connsiteX167" fmla="*/ 229710 w 318378"/>
              <a:gd name="connsiteY167" fmla="*/ 24993 h 297154"/>
              <a:gd name="connsiteX168" fmla="*/ 228596 w 318378"/>
              <a:gd name="connsiteY168" fmla="*/ 23241 h 297154"/>
              <a:gd name="connsiteX169" fmla="*/ 228171 w 318378"/>
              <a:gd name="connsiteY169" fmla="*/ 21225 h 297154"/>
              <a:gd name="connsiteX170" fmla="*/ 228277 w 318378"/>
              <a:gd name="connsiteY170" fmla="*/ 20218 h 297154"/>
              <a:gd name="connsiteX171" fmla="*/ 228596 w 318378"/>
              <a:gd name="connsiteY171" fmla="*/ 19210 h 297154"/>
              <a:gd name="connsiteX172" fmla="*/ 229072 w 318378"/>
              <a:gd name="connsiteY172" fmla="*/ 18248 h 297154"/>
              <a:gd name="connsiteX173" fmla="*/ 229710 w 318378"/>
              <a:gd name="connsiteY173" fmla="*/ 17458 h 297154"/>
              <a:gd name="connsiteX174" fmla="*/ 116065 w 318378"/>
              <a:gd name="connsiteY174" fmla="*/ 15919 h 297154"/>
              <a:gd name="connsiteX175" fmla="*/ 116247 w 318378"/>
              <a:gd name="connsiteY175" fmla="*/ 16865 h 297154"/>
              <a:gd name="connsiteX176" fmla="*/ 116420 w 318378"/>
              <a:gd name="connsiteY176" fmla="*/ 17772 h 297154"/>
              <a:gd name="connsiteX177" fmla="*/ 116739 w 318378"/>
              <a:gd name="connsiteY177" fmla="*/ 21225 h 297154"/>
              <a:gd name="connsiteX178" fmla="*/ 116420 w 318378"/>
              <a:gd name="connsiteY178" fmla="*/ 24684 h 297154"/>
              <a:gd name="connsiteX179" fmla="*/ 116252 w 318378"/>
              <a:gd name="connsiteY179" fmla="*/ 25570 h 297154"/>
              <a:gd name="connsiteX180" fmla="*/ 116065 w 318378"/>
              <a:gd name="connsiteY180" fmla="*/ 26532 h 297154"/>
              <a:gd name="connsiteX181" fmla="*/ 212915 w 318378"/>
              <a:gd name="connsiteY181" fmla="*/ 26532 h 297154"/>
              <a:gd name="connsiteX182" fmla="*/ 212729 w 318378"/>
              <a:gd name="connsiteY182" fmla="*/ 25565 h 297154"/>
              <a:gd name="connsiteX183" fmla="*/ 212571 w 318378"/>
              <a:gd name="connsiteY183" fmla="*/ 24718 h 297154"/>
              <a:gd name="connsiteX184" fmla="*/ 212252 w 318378"/>
              <a:gd name="connsiteY184" fmla="*/ 21225 h 297154"/>
              <a:gd name="connsiteX185" fmla="*/ 212571 w 318378"/>
              <a:gd name="connsiteY185" fmla="*/ 17761 h 297154"/>
              <a:gd name="connsiteX186" fmla="*/ 212739 w 318378"/>
              <a:gd name="connsiteY186" fmla="*/ 16880 h 297154"/>
              <a:gd name="connsiteX187" fmla="*/ 212926 w 318378"/>
              <a:gd name="connsiteY187" fmla="*/ 15919 h 297154"/>
              <a:gd name="connsiteX188" fmla="*/ 233477 w 318378"/>
              <a:gd name="connsiteY188" fmla="*/ 10613 h 297154"/>
              <a:gd name="connsiteX189" fmla="*/ 225640 w 318378"/>
              <a:gd name="connsiteY189" fmla="*/ 14100 h 297154"/>
              <a:gd name="connsiteX190" fmla="*/ 222865 w 318378"/>
              <a:gd name="connsiteY190" fmla="*/ 21225 h 297154"/>
              <a:gd name="connsiteX191" fmla="*/ 225529 w 318378"/>
              <a:gd name="connsiteY191" fmla="*/ 28278 h 297154"/>
              <a:gd name="connsiteX192" fmla="*/ 226368 w 318378"/>
              <a:gd name="connsiteY192" fmla="*/ 29073 h 297154"/>
              <a:gd name="connsiteX193" fmla="*/ 229715 w 318378"/>
              <a:gd name="connsiteY193" fmla="*/ 31094 h 297154"/>
              <a:gd name="connsiteX194" fmla="*/ 240530 w 318378"/>
              <a:gd name="connsiteY194" fmla="*/ 29120 h 297154"/>
              <a:gd name="connsiteX195" fmla="*/ 244090 w 318378"/>
              <a:gd name="connsiteY195" fmla="*/ 21225 h 297154"/>
              <a:gd name="connsiteX196" fmla="*/ 233477 w 318378"/>
              <a:gd name="connsiteY196" fmla="*/ 10613 h 297154"/>
              <a:gd name="connsiteX197" fmla="*/ 95514 w 318378"/>
              <a:gd name="connsiteY197" fmla="*/ 10613 h 297154"/>
              <a:gd name="connsiteX198" fmla="*/ 84901 w 318378"/>
              <a:gd name="connsiteY198" fmla="*/ 21225 h 297154"/>
              <a:gd name="connsiteX199" fmla="*/ 84947 w 318378"/>
              <a:gd name="connsiteY199" fmla="*/ 21829 h 297154"/>
              <a:gd name="connsiteX200" fmla="*/ 94910 w 318378"/>
              <a:gd name="connsiteY200" fmla="*/ 31791 h 297154"/>
              <a:gd name="connsiteX201" fmla="*/ 95685 w 318378"/>
              <a:gd name="connsiteY201" fmla="*/ 31885 h 297154"/>
              <a:gd name="connsiteX202" fmla="*/ 105188 w 318378"/>
              <a:gd name="connsiteY202" fmla="*/ 25490 h 297154"/>
              <a:gd name="connsiteX203" fmla="*/ 103408 w 318378"/>
              <a:gd name="connsiteY203" fmla="*/ 14173 h 297154"/>
              <a:gd name="connsiteX204" fmla="*/ 95514 w 318378"/>
              <a:gd name="connsiteY204" fmla="*/ 10613 h 297154"/>
              <a:gd name="connsiteX205" fmla="*/ 95514 w 318378"/>
              <a:gd name="connsiteY205" fmla="*/ 0 h 297154"/>
              <a:gd name="connsiteX206" fmla="*/ 109378 w 318378"/>
              <a:gd name="connsiteY206" fmla="*/ 5307 h 297154"/>
              <a:gd name="connsiteX207" fmla="*/ 219600 w 318378"/>
              <a:gd name="connsiteY207" fmla="*/ 5307 h 297154"/>
              <a:gd name="connsiteX208" fmla="*/ 233477 w 318378"/>
              <a:gd name="connsiteY208" fmla="*/ 0 h 297154"/>
              <a:gd name="connsiteX209" fmla="*/ 254703 w 318378"/>
              <a:gd name="connsiteY209" fmla="*/ 21225 h 297154"/>
              <a:gd name="connsiteX210" fmla="*/ 249396 w 318378"/>
              <a:gd name="connsiteY210" fmla="*/ 35090 h 297154"/>
              <a:gd name="connsiteX211" fmla="*/ 249396 w 318378"/>
              <a:gd name="connsiteY211" fmla="*/ 111434 h 297154"/>
              <a:gd name="connsiteX212" fmla="*/ 244090 w 318378"/>
              <a:gd name="connsiteY212" fmla="*/ 116740 h 297154"/>
              <a:gd name="connsiteX213" fmla="*/ 238784 w 318378"/>
              <a:gd name="connsiteY213" fmla="*/ 116740 h 297154"/>
              <a:gd name="connsiteX214" fmla="*/ 238784 w 318378"/>
              <a:gd name="connsiteY214" fmla="*/ 122046 h 297154"/>
              <a:gd name="connsiteX215" fmla="*/ 242535 w 318378"/>
              <a:gd name="connsiteY215" fmla="*/ 123601 h 297154"/>
              <a:gd name="connsiteX216" fmla="*/ 258454 w 318378"/>
              <a:gd name="connsiteY216" fmla="*/ 139520 h 297154"/>
              <a:gd name="connsiteX217" fmla="*/ 260009 w 318378"/>
              <a:gd name="connsiteY217" fmla="*/ 143271 h 297154"/>
              <a:gd name="connsiteX218" fmla="*/ 260009 w 318378"/>
              <a:gd name="connsiteY218" fmla="*/ 159190 h 297154"/>
              <a:gd name="connsiteX219" fmla="*/ 258454 w 318378"/>
              <a:gd name="connsiteY219" fmla="*/ 162942 h 297154"/>
              <a:gd name="connsiteX220" fmla="*/ 247842 w 318378"/>
              <a:gd name="connsiteY220" fmla="*/ 173554 h 297154"/>
              <a:gd name="connsiteX221" fmla="*/ 240338 w 318378"/>
              <a:gd name="connsiteY221" fmla="*/ 166051 h 297154"/>
              <a:gd name="connsiteX222" fmla="*/ 249396 w 318378"/>
              <a:gd name="connsiteY222" fmla="*/ 156993 h 297154"/>
              <a:gd name="connsiteX223" fmla="*/ 249396 w 318378"/>
              <a:gd name="connsiteY223" fmla="*/ 145469 h 297154"/>
              <a:gd name="connsiteX224" fmla="*/ 236571 w 318378"/>
              <a:gd name="connsiteY224" fmla="*/ 132659 h 297154"/>
              <a:gd name="connsiteX225" fmla="*/ 229762 w 318378"/>
              <a:gd name="connsiteY225" fmla="*/ 132659 h 297154"/>
              <a:gd name="connsiteX226" fmla="*/ 217559 w 318378"/>
              <a:gd name="connsiteY226" fmla="*/ 140805 h 297154"/>
              <a:gd name="connsiteX227" fmla="*/ 217559 w 318378"/>
              <a:gd name="connsiteY227" fmla="*/ 156993 h 297154"/>
              <a:gd name="connsiteX228" fmla="*/ 226616 w 318378"/>
              <a:gd name="connsiteY228" fmla="*/ 166051 h 297154"/>
              <a:gd name="connsiteX229" fmla="*/ 219113 w 318378"/>
              <a:gd name="connsiteY229" fmla="*/ 173554 h 297154"/>
              <a:gd name="connsiteX230" fmla="*/ 208501 w 318378"/>
              <a:gd name="connsiteY230" fmla="*/ 162942 h 297154"/>
              <a:gd name="connsiteX231" fmla="*/ 206946 w 318378"/>
              <a:gd name="connsiteY231" fmla="*/ 159190 h 297154"/>
              <a:gd name="connsiteX232" fmla="*/ 206946 w 318378"/>
              <a:gd name="connsiteY232" fmla="*/ 137965 h 297154"/>
              <a:gd name="connsiteX233" fmla="*/ 209307 w 318378"/>
              <a:gd name="connsiteY233" fmla="*/ 133550 h 297154"/>
              <a:gd name="connsiteX234" fmla="*/ 225225 w 318378"/>
              <a:gd name="connsiteY234" fmla="*/ 122938 h 297154"/>
              <a:gd name="connsiteX235" fmla="*/ 228171 w 318378"/>
              <a:gd name="connsiteY235" fmla="*/ 122046 h 297154"/>
              <a:gd name="connsiteX236" fmla="*/ 228171 w 318378"/>
              <a:gd name="connsiteY236" fmla="*/ 116740 h 297154"/>
              <a:gd name="connsiteX237" fmla="*/ 222865 w 318378"/>
              <a:gd name="connsiteY237" fmla="*/ 116740 h 297154"/>
              <a:gd name="connsiteX238" fmla="*/ 217559 w 318378"/>
              <a:gd name="connsiteY238" fmla="*/ 111434 h 297154"/>
              <a:gd name="connsiteX239" fmla="*/ 217559 w 318378"/>
              <a:gd name="connsiteY239" fmla="*/ 37144 h 297154"/>
              <a:gd name="connsiteX240" fmla="*/ 109391 w 318378"/>
              <a:gd name="connsiteY240" fmla="*/ 37144 h 297154"/>
              <a:gd name="connsiteX241" fmla="*/ 96967 w 318378"/>
              <a:gd name="connsiteY241" fmla="*/ 42298 h 297154"/>
              <a:gd name="connsiteX242" fmla="*/ 58411 w 318378"/>
              <a:gd name="connsiteY242" fmla="*/ 80805 h 297154"/>
              <a:gd name="connsiteX243" fmla="*/ 63500 w 318378"/>
              <a:gd name="connsiteY243" fmla="*/ 233478 h 297154"/>
              <a:gd name="connsiteX244" fmla="*/ 127351 w 318378"/>
              <a:gd name="connsiteY244" fmla="*/ 233478 h 297154"/>
              <a:gd name="connsiteX245" fmla="*/ 127351 w 318378"/>
              <a:gd name="connsiteY245" fmla="*/ 196334 h 297154"/>
              <a:gd name="connsiteX246" fmla="*/ 132658 w 318378"/>
              <a:gd name="connsiteY246" fmla="*/ 191028 h 297154"/>
              <a:gd name="connsiteX247" fmla="*/ 185721 w 318378"/>
              <a:gd name="connsiteY247" fmla="*/ 191028 h 297154"/>
              <a:gd name="connsiteX248" fmla="*/ 191027 w 318378"/>
              <a:gd name="connsiteY248" fmla="*/ 196334 h 297154"/>
              <a:gd name="connsiteX249" fmla="*/ 191027 w 318378"/>
              <a:gd name="connsiteY249" fmla="*/ 233478 h 297154"/>
              <a:gd name="connsiteX250" fmla="*/ 201640 w 318378"/>
              <a:gd name="connsiteY250" fmla="*/ 233478 h 297154"/>
              <a:gd name="connsiteX251" fmla="*/ 201640 w 318378"/>
              <a:gd name="connsiteY251" fmla="*/ 196334 h 297154"/>
              <a:gd name="connsiteX252" fmla="*/ 206946 w 318378"/>
              <a:gd name="connsiteY252" fmla="*/ 191028 h 297154"/>
              <a:gd name="connsiteX253" fmla="*/ 260009 w 318378"/>
              <a:gd name="connsiteY253" fmla="*/ 191028 h 297154"/>
              <a:gd name="connsiteX254" fmla="*/ 265315 w 318378"/>
              <a:gd name="connsiteY254" fmla="*/ 196334 h 297154"/>
              <a:gd name="connsiteX255" fmla="*/ 265315 w 318378"/>
              <a:gd name="connsiteY255" fmla="*/ 233478 h 297154"/>
              <a:gd name="connsiteX256" fmla="*/ 286540 w 318378"/>
              <a:gd name="connsiteY256" fmla="*/ 233478 h 297154"/>
              <a:gd name="connsiteX257" fmla="*/ 318378 w 318378"/>
              <a:gd name="connsiteY257" fmla="*/ 265316 h 297154"/>
              <a:gd name="connsiteX258" fmla="*/ 286540 w 318378"/>
              <a:gd name="connsiteY258" fmla="*/ 297154 h 297154"/>
              <a:gd name="connsiteX259" fmla="*/ 5307 w 318378"/>
              <a:gd name="connsiteY259" fmla="*/ 297154 h 297154"/>
              <a:gd name="connsiteX260" fmla="*/ 0 w 318378"/>
              <a:gd name="connsiteY260" fmla="*/ 291848 h 297154"/>
              <a:gd name="connsiteX261" fmla="*/ 0 w 318378"/>
              <a:gd name="connsiteY261" fmla="*/ 238785 h 297154"/>
              <a:gd name="connsiteX262" fmla="*/ 5307 w 318378"/>
              <a:gd name="connsiteY262" fmla="*/ 233478 h 297154"/>
              <a:gd name="connsiteX263" fmla="*/ 10789 w 318378"/>
              <a:gd name="connsiteY263" fmla="*/ 233478 h 297154"/>
              <a:gd name="connsiteX264" fmla="*/ 15945 w 318378"/>
              <a:gd name="connsiteY264" fmla="*/ 79432 h 297154"/>
              <a:gd name="connsiteX265" fmla="*/ 15945 w 318378"/>
              <a:gd name="connsiteY265" fmla="*/ 79335 h 297154"/>
              <a:gd name="connsiteX266" fmla="*/ 35753 w 318378"/>
              <a:gd name="connsiteY266" fmla="*/ 58517 h 297154"/>
              <a:gd name="connsiteX267" fmla="*/ 74436 w 318378"/>
              <a:gd name="connsiteY267" fmla="*/ 19782 h 297154"/>
              <a:gd name="connsiteX268" fmla="*/ 95514 w 318378"/>
              <a:gd name="connsiteY268" fmla="*/ 0 h 29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</a:cxnLst>
            <a:rect l="l" t="t" r="r" b="b"/>
            <a:pathLst>
              <a:path w="318378" h="297154">
                <a:moveTo>
                  <a:pt x="275928" y="260009"/>
                </a:moveTo>
                <a:cubicBezTo>
                  <a:pt x="272998" y="260009"/>
                  <a:pt x="270622" y="262386"/>
                  <a:pt x="270622" y="265316"/>
                </a:cubicBezTo>
                <a:cubicBezTo>
                  <a:pt x="270622" y="268247"/>
                  <a:pt x="272998" y="270622"/>
                  <a:pt x="275928" y="270622"/>
                </a:cubicBezTo>
                <a:cubicBezTo>
                  <a:pt x="278859" y="270622"/>
                  <a:pt x="281234" y="268247"/>
                  <a:pt x="281234" y="265316"/>
                </a:cubicBezTo>
                <a:cubicBezTo>
                  <a:pt x="281234" y="262386"/>
                  <a:pt x="278859" y="260009"/>
                  <a:pt x="275928" y="260009"/>
                </a:cubicBezTo>
                <a:close/>
                <a:moveTo>
                  <a:pt x="233478" y="260009"/>
                </a:moveTo>
                <a:cubicBezTo>
                  <a:pt x="230548" y="260009"/>
                  <a:pt x="228172" y="262386"/>
                  <a:pt x="228172" y="265316"/>
                </a:cubicBezTo>
                <a:cubicBezTo>
                  <a:pt x="228172" y="268247"/>
                  <a:pt x="230548" y="270622"/>
                  <a:pt x="233478" y="270622"/>
                </a:cubicBezTo>
                <a:cubicBezTo>
                  <a:pt x="236409" y="270622"/>
                  <a:pt x="238784" y="268247"/>
                  <a:pt x="238784" y="265316"/>
                </a:cubicBezTo>
                <a:cubicBezTo>
                  <a:pt x="238784" y="262386"/>
                  <a:pt x="236409" y="260009"/>
                  <a:pt x="233478" y="260009"/>
                </a:cubicBezTo>
                <a:close/>
                <a:moveTo>
                  <a:pt x="191027" y="260009"/>
                </a:moveTo>
                <a:cubicBezTo>
                  <a:pt x="188097" y="260009"/>
                  <a:pt x="185721" y="262386"/>
                  <a:pt x="185721" y="265316"/>
                </a:cubicBezTo>
                <a:cubicBezTo>
                  <a:pt x="185721" y="268247"/>
                  <a:pt x="188097" y="270622"/>
                  <a:pt x="191027" y="270622"/>
                </a:cubicBezTo>
                <a:cubicBezTo>
                  <a:pt x="193958" y="270622"/>
                  <a:pt x="196333" y="268247"/>
                  <a:pt x="196333" y="265316"/>
                </a:cubicBezTo>
                <a:cubicBezTo>
                  <a:pt x="196333" y="262386"/>
                  <a:pt x="193958" y="260009"/>
                  <a:pt x="191027" y="260009"/>
                </a:cubicBezTo>
                <a:close/>
                <a:moveTo>
                  <a:pt x="148576" y="260009"/>
                </a:moveTo>
                <a:cubicBezTo>
                  <a:pt x="145646" y="260009"/>
                  <a:pt x="143270" y="262386"/>
                  <a:pt x="143270" y="265316"/>
                </a:cubicBezTo>
                <a:cubicBezTo>
                  <a:pt x="143270" y="268247"/>
                  <a:pt x="145646" y="270622"/>
                  <a:pt x="148576" y="270622"/>
                </a:cubicBezTo>
                <a:cubicBezTo>
                  <a:pt x="151507" y="270622"/>
                  <a:pt x="153882" y="268247"/>
                  <a:pt x="153882" y="265316"/>
                </a:cubicBezTo>
                <a:cubicBezTo>
                  <a:pt x="153882" y="262386"/>
                  <a:pt x="151507" y="260009"/>
                  <a:pt x="148576" y="260009"/>
                </a:cubicBezTo>
                <a:close/>
                <a:moveTo>
                  <a:pt x="106126" y="260009"/>
                </a:moveTo>
                <a:cubicBezTo>
                  <a:pt x="103196" y="260009"/>
                  <a:pt x="100820" y="262386"/>
                  <a:pt x="100820" y="265316"/>
                </a:cubicBezTo>
                <a:cubicBezTo>
                  <a:pt x="100820" y="268247"/>
                  <a:pt x="103196" y="270622"/>
                  <a:pt x="106126" y="270622"/>
                </a:cubicBezTo>
                <a:cubicBezTo>
                  <a:pt x="109057" y="270622"/>
                  <a:pt x="111432" y="268247"/>
                  <a:pt x="111432" y="265316"/>
                </a:cubicBezTo>
                <a:cubicBezTo>
                  <a:pt x="111432" y="262386"/>
                  <a:pt x="109057" y="260009"/>
                  <a:pt x="106126" y="260009"/>
                </a:cubicBezTo>
                <a:close/>
                <a:moveTo>
                  <a:pt x="275928" y="249396"/>
                </a:moveTo>
                <a:cubicBezTo>
                  <a:pt x="284719" y="249396"/>
                  <a:pt x="291847" y="256524"/>
                  <a:pt x="291847" y="265316"/>
                </a:cubicBezTo>
                <a:cubicBezTo>
                  <a:pt x="291847" y="274107"/>
                  <a:pt x="284719" y="281235"/>
                  <a:pt x="275928" y="281235"/>
                </a:cubicBezTo>
                <a:cubicBezTo>
                  <a:pt x="267136" y="281235"/>
                  <a:pt x="260008" y="274107"/>
                  <a:pt x="260008" y="265316"/>
                </a:cubicBezTo>
                <a:cubicBezTo>
                  <a:pt x="260008" y="256524"/>
                  <a:pt x="267136" y="249396"/>
                  <a:pt x="275928" y="249396"/>
                </a:cubicBezTo>
                <a:close/>
                <a:moveTo>
                  <a:pt x="233478" y="249396"/>
                </a:moveTo>
                <a:cubicBezTo>
                  <a:pt x="242269" y="249396"/>
                  <a:pt x="249397" y="256524"/>
                  <a:pt x="249397" y="265316"/>
                </a:cubicBezTo>
                <a:cubicBezTo>
                  <a:pt x="249397" y="274107"/>
                  <a:pt x="242269" y="281235"/>
                  <a:pt x="233478" y="281235"/>
                </a:cubicBezTo>
                <a:cubicBezTo>
                  <a:pt x="224686" y="281235"/>
                  <a:pt x="217558" y="274107"/>
                  <a:pt x="217558" y="265316"/>
                </a:cubicBezTo>
                <a:cubicBezTo>
                  <a:pt x="217558" y="256524"/>
                  <a:pt x="224686" y="249396"/>
                  <a:pt x="233478" y="249396"/>
                </a:cubicBezTo>
                <a:close/>
                <a:moveTo>
                  <a:pt x="191027" y="249396"/>
                </a:moveTo>
                <a:cubicBezTo>
                  <a:pt x="199819" y="249396"/>
                  <a:pt x="206947" y="256524"/>
                  <a:pt x="206947" y="265316"/>
                </a:cubicBezTo>
                <a:cubicBezTo>
                  <a:pt x="206947" y="274107"/>
                  <a:pt x="199819" y="281235"/>
                  <a:pt x="191027" y="281235"/>
                </a:cubicBezTo>
                <a:cubicBezTo>
                  <a:pt x="182236" y="281235"/>
                  <a:pt x="175108" y="274107"/>
                  <a:pt x="175108" y="265316"/>
                </a:cubicBezTo>
                <a:cubicBezTo>
                  <a:pt x="175108" y="256524"/>
                  <a:pt x="182236" y="249396"/>
                  <a:pt x="191027" y="249396"/>
                </a:cubicBezTo>
                <a:close/>
                <a:moveTo>
                  <a:pt x="148576" y="249396"/>
                </a:moveTo>
                <a:cubicBezTo>
                  <a:pt x="157368" y="249396"/>
                  <a:pt x="164496" y="256524"/>
                  <a:pt x="164496" y="265316"/>
                </a:cubicBezTo>
                <a:cubicBezTo>
                  <a:pt x="164496" y="274107"/>
                  <a:pt x="157368" y="281235"/>
                  <a:pt x="148576" y="281235"/>
                </a:cubicBezTo>
                <a:cubicBezTo>
                  <a:pt x="139785" y="281235"/>
                  <a:pt x="132657" y="274107"/>
                  <a:pt x="132657" y="265316"/>
                </a:cubicBezTo>
                <a:cubicBezTo>
                  <a:pt x="132657" y="256524"/>
                  <a:pt x="139785" y="249396"/>
                  <a:pt x="148576" y="249396"/>
                </a:cubicBezTo>
                <a:close/>
                <a:moveTo>
                  <a:pt x="106126" y="249396"/>
                </a:moveTo>
                <a:cubicBezTo>
                  <a:pt x="114918" y="249396"/>
                  <a:pt x="122046" y="256524"/>
                  <a:pt x="122046" y="265316"/>
                </a:cubicBezTo>
                <a:cubicBezTo>
                  <a:pt x="122046" y="274107"/>
                  <a:pt x="114918" y="281235"/>
                  <a:pt x="106126" y="281235"/>
                </a:cubicBezTo>
                <a:cubicBezTo>
                  <a:pt x="97335" y="281235"/>
                  <a:pt x="90207" y="274107"/>
                  <a:pt x="90207" y="265316"/>
                </a:cubicBezTo>
                <a:cubicBezTo>
                  <a:pt x="90207" y="256524"/>
                  <a:pt x="97335" y="249396"/>
                  <a:pt x="106126" y="249396"/>
                </a:cubicBezTo>
                <a:close/>
                <a:moveTo>
                  <a:pt x="74288" y="244091"/>
                </a:moveTo>
                <a:lnTo>
                  <a:pt x="74288" y="286541"/>
                </a:lnTo>
                <a:lnTo>
                  <a:pt x="286540" y="286541"/>
                </a:lnTo>
                <a:cubicBezTo>
                  <a:pt x="298262" y="286541"/>
                  <a:pt x="307766" y="277038"/>
                  <a:pt x="307766" y="265316"/>
                </a:cubicBezTo>
                <a:cubicBezTo>
                  <a:pt x="307766" y="253595"/>
                  <a:pt x="298262" y="244091"/>
                  <a:pt x="286540" y="244091"/>
                </a:cubicBezTo>
                <a:close/>
                <a:moveTo>
                  <a:pt x="10613" y="244091"/>
                </a:moveTo>
                <a:lnTo>
                  <a:pt x="10613" y="286541"/>
                </a:lnTo>
                <a:lnTo>
                  <a:pt x="63676" y="286541"/>
                </a:lnTo>
                <a:lnTo>
                  <a:pt x="63676" y="244091"/>
                </a:lnTo>
                <a:close/>
                <a:moveTo>
                  <a:pt x="228171" y="201641"/>
                </a:moveTo>
                <a:lnTo>
                  <a:pt x="228171" y="212253"/>
                </a:lnTo>
                <a:lnTo>
                  <a:pt x="238784" y="212253"/>
                </a:lnTo>
                <a:lnTo>
                  <a:pt x="238784" y="201641"/>
                </a:lnTo>
                <a:close/>
                <a:moveTo>
                  <a:pt x="212252" y="201641"/>
                </a:moveTo>
                <a:lnTo>
                  <a:pt x="212252" y="233478"/>
                </a:lnTo>
                <a:lnTo>
                  <a:pt x="254703" y="233478"/>
                </a:lnTo>
                <a:lnTo>
                  <a:pt x="254703" y="201641"/>
                </a:lnTo>
                <a:lnTo>
                  <a:pt x="249396" y="201641"/>
                </a:lnTo>
                <a:lnTo>
                  <a:pt x="249396" y="217560"/>
                </a:lnTo>
                <a:cubicBezTo>
                  <a:pt x="249396" y="220490"/>
                  <a:pt x="247020" y="222866"/>
                  <a:pt x="244090" y="222866"/>
                </a:cubicBezTo>
                <a:lnTo>
                  <a:pt x="222865" y="222866"/>
                </a:lnTo>
                <a:cubicBezTo>
                  <a:pt x="219934" y="222866"/>
                  <a:pt x="217559" y="220490"/>
                  <a:pt x="217559" y="217560"/>
                </a:cubicBezTo>
                <a:lnTo>
                  <a:pt x="217559" y="201641"/>
                </a:lnTo>
                <a:close/>
                <a:moveTo>
                  <a:pt x="153883" y="201641"/>
                </a:moveTo>
                <a:lnTo>
                  <a:pt x="153883" y="212253"/>
                </a:lnTo>
                <a:lnTo>
                  <a:pt x="164496" y="212253"/>
                </a:lnTo>
                <a:lnTo>
                  <a:pt x="164496" y="201641"/>
                </a:lnTo>
                <a:close/>
                <a:moveTo>
                  <a:pt x="137964" y="201641"/>
                </a:moveTo>
                <a:lnTo>
                  <a:pt x="137964" y="233478"/>
                </a:lnTo>
                <a:lnTo>
                  <a:pt x="180414" y="233478"/>
                </a:lnTo>
                <a:lnTo>
                  <a:pt x="180414" y="201641"/>
                </a:lnTo>
                <a:lnTo>
                  <a:pt x="175108" y="201641"/>
                </a:lnTo>
                <a:lnTo>
                  <a:pt x="175108" y="217560"/>
                </a:lnTo>
                <a:cubicBezTo>
                  <a:pt x="175108" y="220490"/>
                  <a:pt x="172732" y="222866"/>
                  <a:pt x="169802" y="222866"/>
                </a:cubicBezTo>
                <a:lnTo>
                  <a:pt x="148577" y="222866"/>
                </a:lnTo>
                <a:cubicBezTo>
                  <a:pt x="145646" y="222866"/>
                  <a:pt x="143270" y="220490"/>
                  <a:pt x="143270" y="217560"/>
                </a:cubicBezTo>
                <a:lnTo>
                  <a:pt x="143270" y="201641"/>
                </a:lnTo>
                <a:close/>
                <a:moveTo>
                  <a:pt x="48350" y="97615"/>
                </a:moveTo>
                <a:cubicBezTo>
                  <a:pt x="47521" y="98130"/>
                  <a:pt x="46651" y="98579"/>
                  <a:pt x="45752" y="98957"/>
                </a:cubicBezTo>
                <a:cubicBezTo>
                  <a:pt x="44941" y="99294"/>
                  <a:pt x="44109" y="99582"/>
                  <a:pt x="43262" y="99817"/>
                </a:cubicBezTo>
                <a:cubicBezTo>
                  <a:pt x="43155" y="99843"/>
                  <a:pt x="43054" y="99882"/>
                  <a:pt x="42951" y="99913"/>
                </a:cubicBezTo>
                <a:cubicBezTo>
                  <a:pt x="41067" y="100486"/>
                  <a:pt x="39113" y="100791"/>
                  <a:pt x="37144" y="100820"/>
                </a:cubicBezTo>
                <a:cubicBezTo>
                  <a:pt x="35178" y="100797"/>
                  <a:pt x="33224" y="100499"/>
                  <a:pt x="31338" y="99934"/>
                </a:cubicBezTo>
                <a:cubicBezTo>
                  <a:pt x="31234" y="99903"/>
                  <a:pt x="31133" y="99838"/>
                  <a:pt x="31027" y="99838"/>
                </a:cubicBezTo>
                <a:cubicBezTo>
                  <a:pt x="30180" y="99602"/>
                  <a:pt x="29348" y="99314"/>
                  <a:pt x="28537" y="98978"/>
                </a:cubicBezTo>
                <a:cubicBezTo>
                  <a:pt x="27638" y="98599"/>
                  <a:pt x="26767" y="98152"/>
                  <a:pt x="25938" y="97635"/>
                </a:cubicBezTo>
                <a:lnTo>
                  <a:pt x="21407" y="233478"/>
                </a:lnTo>
                <a:lnTo>
                  <a:pt x="52882" y="233478"/>
                </a:lnTo>
                <a:close/>
                <a:moveTo>
                  <a:pt x="38206" y="74395"/>
                </a:moveTo>
                <a:cubicBezTo>
                  <a:pt x="38538" y="74454"/>
                  <a:pt x="38859" y="74560"/>
                  <a:pt x="39160" y="74714"/>
                </a:cubicBezTo>
                <a:cubicBezTo>
                  <a:pt x="39499" y="74830"/>
                  <a:pt x="39822" y="74991"/>
                  <a:pt x="40117" y="75190"/>
                </a:cubicBezTo>
                <a:cubicBezTo>
                  <a:pt x="40394" y="75387"/>
                  <a:pt x="40659" y="75600"/>
                  <a:pt x="40912" y="75827"/>
                </a:cubicBezTo>
                <a:cubicBezTo>
                  <a:pt x="41392" y="76335"/>
                  <a:pt x="41770" y="76928"/>
                  <a:pt x="42027" y="77579"/>
                </a:cubicBezTo>
                <a:cubicBezTo>
                  <a:pt x="42591" y="78865"/>
                  <a:pt x="42591" y="80327"/>
                  <a:pt x="42027" y="81612"/>
                </a:cubicBezTo>
                <a:cubicBezTo>
                  <a:pt x="41757" y="82254"/>
                  <a:pt x="41379" y="82847"/>
                  <a:pt x="40912" y="83363"/>
                </a:cubicBezTo>
                <a:cubicBezTo>
                  <a:pt x="38818" y="85415"/>
                  <a:pt x="35470" y="85415"/>
                  <a:pt x="33377" y="83363"/>
                </a:cubicBezTo>
                <a:cubicBezTo>
                  <a:pt x="32910" y="82847"/>
                  <a:pt x="32532" y="82254"/>
                  <a:pt x="32263" y="81612"/>
                </a:cubicBezTo>
                <a:cubicBezTo>
                  <a:pt x="31695" y="80327"/>
                  <a:pt x="31695" y="78865"/>
                  <a:pt x="32263" y="77579"/>
                </a:cubicBezTo>
                <a:cubicBezTo>
                  <a:pt x="32519" y="76928"/>
                  <a:pt x="32898" y="76335"/>
                  <a:pt x="33377" y="75827"/>
                </a:cubicBezTo>
                <a:cubicBezTo>
                  <a:pt x="34646" y="74576"/>
                  <a:pt x="36457" y="74037"/>
                  <a:pt x="38206" y="74395"/>
                </a:cubicBezTo>
                <a:close/>
                <a:moveTo>
                  <a:pt x="37186" y="68962"/>
                </a:moveTo>
                <a:cubicBezTo>
                  <a:pt x="32890" y="68943"/>
                  <a:pt x="29009" y="71519"/>
                  <a:pt x="27353" y="75483"/>
                </a:cubicBezTo>
                <a:cubicBezTo>
                  <a:pt x="25695" y="79447"/>
                  <a:pt x="26594" y="84018"/>
                  <a:pt x="29625" y="87062"/>
                </a:cubicBezTo>
                <a:cubicBezTo>
                  <a:pt x="32657" y="90106"/>
                  <a:pt x="37225" y="91023"/>
                  <a:pt x="41197" y="89383"/>
                </a:cubicBezTo>
                <a:cubicBezTo>
                  <a:pt x="45166" y="87743"/>
                  <a:pt x="47757" y="83870"/>
                  <a:pt x="47757" y="79574"/>
                </a:cubicBezTo>
                <a:cubicBezTo>
                  <a:pt x="47757" y="79504"/>
                  <a:pt x="47793" y="79447"/>
                  <a:pt x="47793" y="79377"/>
                </a:cubicBezTo>
                <a:lnTo>
                  <a:pt x="47757" y="79377"/>
                </a:lnTo>
                <a:cubicBezTo>
                  <a:pt x="47620" y="73859"/>
                  <a:pt x="43275" y="69368"/>
                  <a:pt x="37766" y="69047"/>
                </a:cubicBezTo>
                <a:cubicBezTo>
                  <a:pt x="37572" y="69034"/>
                  <a:pt x="37378" y="69013"/>
                  <a:pt x="37186" y="68982"/>
                </a:cubicBezTo>
                <a:close/>
                <a:moveTo>
                  <a:pt x="228171" y="41777"/>
                </a:moveTo>
                <a:lnTo>
                  <a:pt x="228171" y="106126"/>
                </a:lnTo>
                <a:lnTo>
                  <a:pt x="238784" y="106126"/>
                </a:lnTo>
                <a:lnTo>
                  <a:pt x="238784" y="41792"/>
                </a:lnTo>
                <a:cubicBezTo>
                  <a:pt x="238475" y="41873"/>
                  <a:pt x="238162" y="41909"/>
                  <a:pt x="237851" y="41974"/>
                </a:cubicBezTo>
                <a:cubicBezTo>
                  <a:pt x="237537" y="42036"/>
                  <a:pt x="237224" y="42101"/>
                  <a:pt x="236905" y="42153"/>
                </a:cubicBezTo>
                <a:cubicBezTo>
                  <a:pt x="235830" y="42334"/>
                  <a:pt x="234742" y="42435"/>
                  <a:pt x="233654" y="42451"/>
                </a:cubicBezTo>
                <a:lnTo>
                  <a:pt x="233477" y="42451"/>
                </a:lnTo>
                <a:lnTo>
                  <a:pt x="233301" y="42435"/>
                </a:lnTo>
                <a:cubicBezTo>
                  <a:pt x="232208" y="42417"/>
                  <a:pt x="231117" y="42316"/>
                  <a:pt x="230039" y="42132"/>
                </a:cubicBezTo>
                <a:cubicBezTo>
                  <a:pt x="229731" y="42085"/>
                  <a:pt x="229438" y="42021"/>
                  <a:pt x="229122" y="41958"/>
                </a:cubicBezTo>
                <a:cubicBezTo>
                  <a:pt x="228803" y="41894"/>
                  <a:pt x="228485" y="41857"/>
                  <a:pt x="228171" y="41777"/>
                </a:cubicBezTo>
                <a:close/>
                <a:moveTo>
                  <a:pt x="77201" y="32035"/>
                </a:moveTo>
                <a:lnTo>
                  <a:pt x="47943" y="61310"/>
                </a:lnTo>
                <a:cubicBezTo>
                  <a:pt x="48112" y="61411"/>
                  <a:pt x="48239" y="61564"/>
                  <a:pt x="48410" y="61665"/>
                </a:cubicBezTo>
                <a:cubicBezTo>
                  <a:pt x="49749" y="62481"/>
                  <a:pt x="50996" y="63445"/>
                  <a:pt x="52125" y="64536"/>
                </a:cubicBezTo>
                <a:lnTo>
                  <a:pt x="52193" y="64603"/>
                </a:lnTo>
                <a:cubicBezTo>
                  <a:pt x="53283" y="65733"/>
                  <a:pt x="54247" y="66979"/>
                  <a:pt x="55063" y="68319"/>
                </a:cubicBezTo>
                <a:cubicBezTo>
                  <a:pt x="55164" y="68490"/>
                  <a:pt x="55317" y="68617"/>
                  <a:pt x="55418" y="68785"/>
                </a:cubicBezTo>
                <a:lnTo>
                  <a:pt x="84704" y="39538"/>
                </a:lnTo>
                <a:cubicBezTo>
                  <a:pt x="84536" y="39437"/>
                  <a:pt x="84409" y="39282"/>
                  <a:pt x="84238" y="39181"/>
                </a:cubicBezTo>
                <a:cubicBezTo>
                  <a:pt x="81530" y="37494"/>
                  <a:pt x="79245" y="35209"/>
                  <a:pt x="77558" y="32501"/>
                </a:cubicBezTo>
                <a:cubicBezTo>
                  <a:pt x="77457" y="32330"/>
                  <a:pt x="77302" y="32203"/>
                  <a:pt x="77201" y="32035"/>
                </a:cubicBezTo>
                <a:close/>
                <a:moveTo>
                  <a:pt x="91746" y="17458"/>
                </a:moveTo>
                <a:cubicBezTo>
                  <a:pt x="93873" y="15494"/>
                  <a:pt x="97154" y="15494"/>
                  <a:pt x="99282" y="17458"/>
                </a:cubicBezTo>
                <a:lnTo>
                  <a:pt x="99919" y="18248"/>
                </a:lnTo>
                <a:cubicBezTo>
                  <a:pt x="100116" y="18549"/>
                  <a:pt x="100277" y="18870"/>
                  <a:pt x="100396" y="19210"/>
                </a:cubicBezTo>
                <a:cubicBezTo>
                  <a:pt x="100559" y="19523"/>
                  <a:pt x="100666" y="19865"/>
                  <a:pt x="100709" y="20219"/>
                </a:cubicBezTo>
                <a:cubicBezTo>
                  <a:pt x="100777" y="20550"/>
                  <a:pt x="100813" y="20887"/>
                  <a:pt x="100821" y="21226"/>
                </a:cubicBezTo>
                <a:cubicBezTo>
                  <a:pt x="100813" y="21921"/>
                  <a:pt x="100668" y="22605"/>
                  <a:pt x="100396" y="23242"/>
                </a:cubicBezTo>
                <a:cubicBezTo>
                  <a:pt x="100126" y="23885"/>
                  <a:pt x="99748" y="24478"/>
                  <a:pt x="99282" y="24994"/>
                </a:cubicBezTo>
                <a:cubicBezTo>
                  <a:pt x="98766" y="25460"/>
                  <a:pt x="98173" y="25838"/>
                  <a:pt x="97529" y="26108"/>
                </a:cubicBezTo>
                <a:cubicBezTo>
                  <a:pt x="96244" y="26675"/>
                  <a:pt x="94783" y="26675"/>
                  <a:pt x="93498" y="26108"/>
                </a:cubicBezTo>
                <a:cubicBezTo>
                  <a:pt x="92855" y="25838"/>
                  <a:pt x="92262" y="25463"/>
                  <a:pt x="91746" y="24994"/>
                </a:cubicBezTo>
                <a:cubicBezTo>
                  <a:pt x="91280" y="24478"/>
                  <a:pt x="90902" y="23885"/>
                  <a:pt x="90632" y="23242"/>
                </a:cubicBezTo>
                <a:cubicBezTo>
                  <a:pt x="90360" y="22605"/>
                  <a:pt x="90215" y="21921"/>
                  <a:pt x="90207" y="21226"/>
                </a:cubicBezTo>
                <a:cubicBezTo>
                  <a:pt x="90215" y="20887"/>
                  <a:pt x="90251" y="20550"/>
                  <a:pt x="90313" y="20219"/>
                </a:cubicBezTo>
                <a:cubicBezTo>
                  <a:pt x="90362" y="19865"/>
                  <a:pt x="90469" y="19526"/>
                  <a:pt x="90632" y="19210"/>
                </a:cubicBezTo>
                <a:cubicBezTo>
                  <a:pt x="90748" y="18870"/>
                  <a:pt x="90910" y="18546"/>
                  <a:pt x="91109" y="18248"/>
                </a:cubicBezTo>
                <a:cubicBezTo>
                  <a:pt x="91306" y="17974"/>
                  <a:pt x="91519" y="17709"/>
                  <a:pt x="91746" y="17458"/>
                </a:cubicBezTo>
                <a:close/>
                <a:moveTo>
                  <a:pt x="229710" y="17458"/>
                </a:moveTo>
                <a:cubicBezTo>
                  <a:pt x="231817" y="15494"/>
                  <a:pt x="235084" y="15494"/>
                  <a:pt x="237194" y="17458"/>
                </a:cubicBezTo>
                <a:cubicBezTo>
                  <a:pt x="237437" y="17709"/>
                  <a:pt x="237665" y="17974"/>
                  <a:pt x="237883" y="18248"/>
                </a:cubicBezTo>
                <a:cubicBezTo>
                  <a:pt x="238080" y="18549"/>
                  <a:pt x="238240" y="18870"/>
                  <a:pt x="238359" y="19210"/>
                </a:cubicBezTo>
                <a:cubicBezTo>
                  <a:pt x="238522" y="19523"/>
                  <a:pt x="238629" y="19865"/>
                  <a:pt x="238673" y="20218"/>
                </a:cubicBezTo>
                <a:cubicBezTo>
                  <a:pt x="238741" y="20549"/>
                  <a:pt x="238776" y="20886"/>
                  <a:pt x="238784" y="21225"/>
                </a:cubicBezTo>
                <a:cubicBezTo>
                  <a:pt x="238800" y="22648"/>
                  <a:pt x="238224" y="24013"/>
                  <a:pt x="237194" y="24993"/>
                </a:cubicBezTo>
                <a:cubicBezTo>
                  <a:pt x="235677" y="26477"/>
                  <a:pt x="233424" y="26915"/>
                  <a:pt x="231462" y="26107"/>
                </a:cubicBezTo>
                <a:cubicBezTo>
                  <a:pt x="230820" y="25837"/>
                  <a:pt x="230226" y="25462"/>
                  <a:pt x="229710" y="24993"/>
                </a:cubicBezTo>
                <a:cubicBezTo>
                  <a:pt x="229243" y="24477"/>
                  <a:pt x="228865" y="23884"/>
                  <a:pt x="228596" y="23241"/>
                </a:cubicBezTo>
                <a:cubicBezTo>
                  <a:pt x="228297" y="22612"/>
                  <a:pt x="228153" y="21922"/>
                  <a:pt x="228171" y="21225"/>
                </a:cubicBezTo>
                <a:cubicBezTo>
                  <a:pt x="228179" y="20886"/>
                  <a:pt x="228214" y="20549"/>
                  <a:pt x="228277" y="20218"/>
                </a:cubicBezTo>
                <a:cubicBezTo>
                  <a:pt x="228326" y="19865"/>
                  <a:pt x="228433" y="19526"/>
                  <a:pt x="228596" y="19210"/>
                </a:cubicBezTo>
                <a:cubicBezTo>
                  <a:pt x="228712" y="18870"/>
                  <a:pt x="228873" y="18546"/>
                  <a:pt x="229072" y="18248"/>
                </a:cubicBezTo>
                <a:cubicBezTo>
                  <a:pt x="229269" y="17974"/>
                  <a:pt x="229482" y="17709"/>
                  <a:pt x="229710" y="17458"/>
                </a:cubicBezTo>
                <a:close/>
                <a:moveTo>
                  <a:pt x="116065" y="15919"/>
                </a:moveTo>
                <a:cubicBezTo>
                  <a:pt x="116145" y="16233"/>
                  <a:pt x="116182" y="16562"/>
                  <a:pt x="116247" y="16865"/>
                </a:cubicBezTo>
                <a:cubicBezTo>
                  <a:pt x="116309" y="17165"/>
                  <a:pt x="116373" y="17468"/>
                  <a:pt x="116420" y="17772"/>
                </a:cubicBezTo>
                <a:cubicBezTo>
                  <a:pt x="116622" y="18912"/>
                  <a:pt x="116728" y="20067"/>
                  <a:pt x="116739" y="21225"/>
                </a:cubicBezTo>
                <a:cubicBezTo>
                  <a:pt x="116726" y="22386"/>
                  <a:pt x="116619" y="23542"/>
                  <a:pt x="116420" y="24684"/>
                </a:cubicBezTo>
                <a:cubicBezTo>
                  <a:pt x="116373" y="24988"/>
                  <a:pt x="116319" y="25252"/>
                  <a:pt x="116252" y="25570"/>
                </a:cubicBezTo>
                <a:cubicBezTo>
                  <a:pt x="116182" y="25889"/>
                  <a:pt x="116145" y="26218"/>
                  <a:pt x="116065" y="26532"/>
                </a:cubicBezTo>
                <a:lnTo>
                  <a:pt x="212915" y="26532"/>
                </a:lnTo>
                <a:cubicBezTo>
                  <a:pt x="212835" y="26213"/>
                  <a:pt x="212789" y="25848"/>
                  <a:pt x="212729" y="25565"/>
                </a:cubicBezTo>
                <a:cubicBezTo>
                  <a:pt x="212672" y="25285"/>
                  <a:pt x="212618" y="25003"/>
                  <a:pt x="212571" y="24718"/>
                </a:cubicBezTo>
                <a:cubicBezTo>
                  <a:pt x="212372" y="23562"/>
                  <a:pt x="212265" y="22397"/>
                  <a:pt x="212252" y="21225"/>
                </a:cubicBezTo>
                <a:cubicBezTo>
                  <a:pt x="212265" y="20065"/>
                  <a:pt x="212372" y="18904"/>
                  <a:pt x="212571" y="17761"/>
                </a:cubicBezTo>
                <a:cubicBezTo>
                  <a:pt x="212618" y="17463"/>
                  <a:pt x="212672" y="17199"/>
                  <a:pt x="212739" y="16880"/>
                </a:cubicBezTo>
                <a:cubicBezTo>
                  <a:pt x="212809" y="16562"/>
                  <a:pt x="212846" y="16238"/>
                  <a:pt x="212926" y="15919"/>
                </a:cubicBezTo>
                <a:close/>
                <a:moveTo>
                  <a:pt x="233477" y="10613"/>
                </a:moveTo>
                <a:cubicBezTo>
                  <a:pt x="230485" y="10587"/>
                  <a:pt x="227625" y="11859"/>
                  <a:pt x="225640" y="14100"/>
                </a:cubicBezTo>
                <a:cubicBezTo>
                  <a:pt x="223862" y="16046"/>
                  <a:pt x="222873" y="18588"/>
                  <a:pt x="222865" y="21225"/>
                </a:cubicBezTo>
                <a:cubicBezTo>
                  <a:pt x="222844" y="23827"/>
                  <a:pt x="223795" y="26340"/>
                  <a:pt x="225529" y="28278"/>
                </a:cubicBezTo>
                <a:cubicBezTo>
                  <a:pt x="225681" y="28426"/>
                  <a:pt x="226029" y="28775"/>
                  <a:pt x="226368" y="29073"/>
                </a:cubicBezTo>
                <a:cubicBezTo>
                  <a:pt x="227345" y="29954"/>
                  <a:pt x="228482" y="30638"/>
                  <a:pt x="229715" y="31094"/>
                </a:cubicBezTo>
                <a:cubicBezTo>
                  <a:pt x="233410" y="32455"/>
                  <a:pt x="237553" y="31698"/>
                  <a:pt x="240530" y="29120"/>
                </a:cubicBezTo>
                <a:cubicBezTo>
                  <a:pt x="242810" y="27135"/>
                  <a:pt x="244111" y="24252"/>
                  <a:pt x="244090" y="21225"/>
                </a:cubicBezTo>
                <a:cubicBezTo>
                  <a:pt x="244090" y="15365"/>
                  <a:pt x="239338" y="10613"/>
                  <a:pt x="233477" y="10613"/>
                </a:cubicBezTo>
                <a:close/>
                <a:moveTo>
                  <a:pt x="95514" y="10613"/>
                </a:moveTo>
                <a:cubicBezTo>
                  <a:pt x="89653" y="10613"/>
                  <a:pt x="84901" y="15365"/>
                  <a:pt x="84901" y="21225"/>
                </a:cubicBezTo>
                <a:cubicBezTo>
                  <a:pt x="84937" y="21425"/>
                  <a:pt x="84953" y="21627"/>
                  <a:pt x="84947" y="21829"/>
                </a:cubicBezTo>
                <a:cubicBezTo>
                  <a:pt x="85235" y="27208"/>
                  <a:pt x="89531" y="31504"/>
                  <a:pt x="94910" y="31791"/>
                </a:cubicBezTo>
                <a:cubicBezTo>
                  <a:pt x="95169" y="31802"/>
                  <a:pt x="95428" y="31833"/>
                  <a:pt x="95685" y="31885"/>
                </a:cubicBezTo>
                <a:cubicBezTo>
                  <a:pt x="99825" y="31784"/>
                  <a:pt x="103533" y="29289"/>
                  <a:pt x="105188" y="25490"/>
                </a:cubicBezTo>
                <a:cubicBezTo>
                  <a:pt x="106847" y="21692"/>
                  <a:pt x="106152" y="17279"/>
                  <a:pt x="103408" y="14173"/>
                </a:cubicBezTo>
                <a:cubicBezTo>
                  <a:pt x="101423" y="11893"/>
                  <a:pt x="98540" y="10592"/>
                  <a:pt x="95514" y="10613"/>
                </a:cubicBezTo>
                <a:close/>
                <a:moveTo>
                  <a:pt x="95514" y="0"/>
                </a:moveTo>
                <a:cubicBezTo>
                  <a:pt x="100628" y="16"/>
                  <a:pt x="105561" y="1905"/>
                  <a:pt x="109378" y="5307"/>
                </a:cubicBezTo>
                <a:lnTo>
                  <a:pt x="219600" y="5307"/>
                </a:lnTo>
                <a:cubicBezTo>
                  <a:pt x="223422" y="1902"/>
                  <a:pt x="228360" y="13"/>
                  <a:pt x="233477" y="0"/>
                </a:cubicBezTo>
                <a:cubicBezTo>
                  <a:pt x="245199" y="0"/>
                  <a:pt x="254703" y="9504"/>
                  <a:pt x="254703" y="21225"/>
                </a:cubicBezTo>
                <a:cubicBezTo>
                  <a:pt x="254687" y="26340"/>
                  <a:pt x="252798" y="31273"/>
                  <a:pt x="249396" y="35090"/>
                </a:cubicBezTo>
                <a:lnTo>
                  <a:pt x="249396" y="111434"/>
                </a:lnTo>
                <a:cubicBezTo>
                  <a:pt x="249396" y="114364"/>
                  <a:pt x="247020" y="116740"/>
                  <a:pt x="244090" y="116740"/>
                </a:cubicBezTo>
                <a:lnTo>
                  <a:pt x="238784" y="116740"/>
                </a:lnTo>
                <a:lnTo>
                  <a:pt x="238784" y="122046"/>
                </a:lnTo>
                <a:cubicBezTo>
                  <a:pt x="240191" y="122046"/>
                  <a:pt x="241540" y="122606"/>
                  <a:pt x="242535" y="123601"/>
                </a:cubicBezTo>
                <a:lnTo>
                  <a:pt x="258454" y="139520"/>
                </a:lnTo>
                <a:cubicBezTo>
                  <a:pt x="259449" y="140515"/>
                  <a:pt x="260009" y="141864"/>
                  <a:pt x="260009" y="143271"/>
                </a:cubicBezTo>
                <a:lnTo>
                  <a:pt x="260009" y="159190"/>
                </a:lnTo>
                <a:cubicBezTo>
                  <a:pt x="260009" y="160597"/>
                  <a:pt x="259449" y="161947"/>
                  <a:pt x="258454" y="162942"/>
                </a:cubicBezTo>
                <a:lnTo>
                  <a:pt x="247842" y="173554"/>
                </a:lnTo>
                <a:lnTo>
                  <a:pt x="240338" y="166051"/>
                </a:lnTo>
                <a:lnTo>
                  <a:pt x="249396" y="156993"/>
                </a:lnTo>
                <a:lnTo>
                  <a:pt x="249396" y="145469"/>
                </a:lnTo>
                <a:lnTo>
                  <a:pt x="236571" y="132659"/>
                </a:lnTo>
                <a:lnTo>
                  <a:pt x="229762" y="132659"/>
                </a:lnTo>
                <a:lnTo>
                  <a:pt x="217559" y="140805"/>
                </a:lnTo>
                <a:lnTo>
                  <a:pt x="217559" y="156993"/>
                </a:lnTo>
                <a:lnTo>
                  <a:pt x="226616" y="166051"/>
                </a:lnTo>
                <a:lnTo>
                  <a:pt x="219113" y="173554"/>
                </a:lnTo>
                <a:lnTo>
                  <a:pt x="208501" y="162942"/>
                </a:lnTo>
                <a:cubicBezTo>
                  <a:pt x="207506" y="161947"/>
                  <a:pt x="206946" y="160597"/>
                  <a:pt x="206946" y="159190"/>
                </a:cubicBezTo>
                <a:lnTo>
                  <a:pt x="206946" y="137965"/>
                </a:lnTo>
                <a:cubicBezTo>
                  <a:pt x="206946" y="136190"/>
                  <a:pt x="207832" y="134534"/>
                  <a:pt x="209307" y="133550"/>
                </a:cubicBezTo>
                <a:lnTo>
                  <a:pt x="225225" y="122938"/>
                </a:lnTo>
                <a:cubicBezTo>
                  <a:pt x="226098" y="122357"/>
                  <a:pt x="227124" y="122049"/>
                  <a:pt x="228171" y="122046"/>
                </a:cubicBezTo>
                <a:lnTo>
                  <a:pt x="228171" y="116740"/>
                </a:lnTo>
                <a:lnTo>
                  <a:pt x="222865" y="116740"/>
                </a:lnTo>
                <a:cubicBezTo>
                  <a:pt x="219934" y="116740"/>
                  <a:pt x="217559" y="114364"/>
                  <a:pt x="217559" y="111434"/>
                </a:cubicBezTo>
                <a:lnTo>
                  <a:pt x="217559" y="37144"/>
                </a:lnTo>
                <a:lnTo>
                  <a:pt x="109391" y="37144"/>
                </a:lnTo>
                <a:cubicBezTo>
                  <a:pt x="105935" y="40191"/>
                  <a:pt x="101563" y="42002"/>
                  <a:pt x="96967" y="42298"/>
                </a:cubicBezTo>
                <a:lnTo>
                  <a:pt x="58411" y="80805"/>
                </a:lnTo>
                <a:lnTo>
                  <a:pt x="63500" y="233478"/>
                </a:lnTo>
                <a:lnTo>
                  <a:pt x="127351" y="233478"/>
                </a:lnTo>
                <a:lnTo>
                  <a:pt x="127351" y="196334"/>
                </a:lnTo>
                <a:cubicBezTo>
                  <a:pt x="127351" y="193404"/>
                  <a:pt x="129727" y="191028"/>
                  <a:pt x="132658" y="191028"/>
                </a:cubicBezTo>
                <a:lnTo>
                  <a:pt x="185721" y="191028"/>
                </a:lnTo>
                <a:cubicBezTo>
                  <a:pt x="188651" y="191028"/>
                  <a:pt x="191027" y="193404"/>
                  <a:pt x="191027" y="196334"/>
                </a:cubicBezTo>
                <a:lnTo>
                  <a:pt x="191027" y="233478"/>
                </a:lnTo>
                <a:lnTo>
                  <a:pt x="201640" y="233478"/>
                </a:lnTo>
                <a:lnTo>
                  <a:pt x="201640" y="196334"/>
                </a:lnTo>
                <a:cubicBezTo>
                  <a:pt x="201640" y="193404"/>
                  <a:pt x="204016" y="191028"/>
                  <a:pt x="206946" y="191028"/>
                </a:cubicBezTo>
                <a:lnTo>
                  <a:pt x="260009" y="191028"/>
                </a:lnTo>
                <a:cubicBezTo>
                  <a:pt x="262939" y="191028"/>
                  <a:pt x="265315" y="193404"/>
                  <a:pt x="265315" y="196334"/>
                </a:cubicBezTo>
                <a:lnTo>
                  <a:pt x="265315" y="233478"/>
                </a:lnTo>
                <a:lnTo>
                  <a:pt x="286540" y="233478"/>
                </a:lnTo>
                <a:cubicBezTo>
                  <a:pt x="304123" y="233478"/>
                  <a:pt x="318378" y="247734"/>
                  <a:pt x="318378" y="265316"/>
                </a:cubicBezTo>
                <a:cubicBezTo>
                  <a:pt x="318378" y="282899"/>
                  <a:pt x="304123" y="297154"/>
                  <a:pt x="286540" y="297154"/>
                </a:cubicBezTo>
                <a:lnTo>
                  <a:pt x="5307" y="297154"/>
                </a:lnTo>
                <a:cubicBezTo>
                  <a:pt x="2376" y="297154"/>
                  <a:pt x="0" y="294778"/>
                  <a:pt x="0" y="291848"/>
                </a:cubicBezTo>
                <a:lnTo>
                  <a:pt x="0" y="238785"/>
                </a:lnTo>
                <a:cubicBezTo>
                  <a:pt x="0" y="235854"/>
                  <a:pt x="2376" y="233478"/>
                  <a:pt x="5307" y="233478"/>
                </a:cubicBezTo>
                <a:lnTo>
                  <a:pt x="10789" y="233478"/>
                </a:lnTo>
                <a:lnTo>
                  <a:pt x="15945" y="79432"/>
                </a:lnTo>
                <a:lnTo>
                  <a:pt x="15945" y="79335"/>
                </a:lnTo>
                <a:cubicBezTo>
                  <a:pt x="16108" y="68290"/>
                  <a:pt x="24734" y="59227"/>
                  <a:pt x="35753" y="58517"/>
                </a:cubicBezTo>
                <a:lnTo>
                  <a:pt x="74436" y="19782"/>
                </a:lnTo>
                <a:cubicBezTo>
                  <a:pt x="75169" y="8672"/>
                  <a:pt x="84380" y="29"/>
                  <a:pt x="95514" y="0"/>
                </a:cubicBezTo>
                <a:close/>
              </a:path>
            </a:pathLst>
          </a:custGeom>
          <a:solidFill>
            <a:srgbClr val="0AD482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093E540-934B-490B-9FA3-110E684BFF72}"/>
              </a:ext>
            </a:extLst>
          </p:cNvPr>
          <p:cNvSpPr/>
          <p:nvPr/>
        </p:nvSpPr>
        <p:spPr>
          <a:xfrm>
            <a:off x="7467405" y="4807088"/>
            <a:ext cx="214928" cy="214928"/>
          </a:xfrm>
          <a:custGeom>
            <a:avLst/>
            <a:gdLst>
              <a:gd name="connsiteX0" fmla="*/ 58274 w 318378"/>
              <a:gd name="connsiteY0" fmla="*/ 206146 h 318378"/>
              <a:gd name="connsiteX1" fmla="*/ 56857 w 318378"/>
              <a:gd name="connsiteY1" fmla="*/ 224404 h 318378"/>
              <a:gd name="connsiteX2" fmla="*/ 65554 w 318378"/>
              <a:gd name="connsiteY2" fmla="*/ 219378 h 318378"/>
              <a:gd name="connsiteX3" fmla="*/ 58274 w 318378"/>
              <a:gd name="connsiteY3" fmla="*/ 206146 h 318378"/>
              <a:gd name="connsiteX4" fmla="*/ 76623 w 318378"/>
              <a:gd name="connsiteY4" fmla="*/ 178562 h 318378"/>
              <a:gd name="connsiteX5" fmla="*/ 64420 w 318378"/>
              <a:gd name="connsiteY5" fmla="*/ 193255 h 318378"/>
              <a:gd name="connsiteX6" fmla="*/ 74734 w 318378"/>
              <a:gd name="connsiteY6" fmla="*/ 214079 h 318378"/>
              <a:gd name="connsiteX7" fmla="*/ 88521 w 318378"/>
              <a:gd name="connsiteY7" fmla="*/ 206131 h 318378"/>
              <a:gd name="connsiteX8" fmla="*/ 76623 w 318378"/>
              <a:gd name="connsiteY8" fmla="*/ 178562 h 318378"/>
              <a:gd name="connsiteX9" fmla="*/ 193680 w 318378"/>
              <a:gd name="connsiteY9" fmla="*/ 173007 h 318378"/>
              <a:gd name="connsiteX10" fmla="*/ 193245 w 318378"/>
              <a:gd name="connsiteY10" fmla="*/ 173862 h 318378"/>
              <a:gd name="connsiteX11" fmla="*/ 191208 w 318378"/>
              <a:gd name="connsiteY11" fmla="*/ 177888 h 318378"/>
              <a:gd name="connsiteX12" fmla="*/ 190460 w 318378"/>
              <a:gd name="connsiteY12" fmla="*/ 179185 h 318378"/>
              <a:gd name="connsiteX13" fmla="*/ 186931 w 318378"/>
              <a:gd name="connsiteY13" fmla="*/ 183895 h 318378"/>
              <a:gd name="connsiteX14" fmla="*/ 186532 w 318378"/>
              <a:gd name="connsiteY14" fmla="*/ 184294 h 318378"/>
              <a:gd name="connsiteX15" fmla="*/ 182692 w 318378"/>
              <a:gd name="connsiteY15" fmla="*/ 187908 h 318378"/>
              <a:gd name="connsiteX16" fmla="*/ 181264 w 318378"/>
              <a:gd name="connsiteY16" fmla="*/ 188968 h 318378"/>
              <a:gd name="connsiteX17" fmla="*/ 177696 w 318378"/>
              <a:gd name="connsiteY17" fmla="*/ 191310 h 318378"/>
              <a:gd name="connsiteX18" fmla="*/ 176738 w 318378"/>
              <a:gd name="connsiteY18" fmla="*/ 191940 h 318378"/>
              <a:gd name="connsiteX19" fmla="*/ 201073 w 318378"/>
              <a:gd name="connsiteY19" fmla="*/ 214030 h 318378"/>
              <a:gd name="connsiteX20" fmla="*/ 243709 w 318378"/>
              <a:gd name="connsiteY20" fmla="*/ 224112 h 318378"/>
              <a:gd name="connsiteX21" fmla="*/ 243709 w 318378"/>
              <a:gd name="connsiteY21" fmla="*/ 224117 h 318378"/>
              <a:gd name="connsiteX22" fmla="*/ 266828 w 318378"/>
              <a:gd name="connsiteY22" fmla="*/ 215245 h 318378"/>
              <a:gd name="connsiteX23" fmla="*/ 122045 w 318378"/>
              <a:gd name="connsiteY23" fmla="*/ 157975 h 318378"/>
              <a:gd name="connsiteX24" fmla="*/ 90785 w 318378"/>
              <a:gd name="connsiteY24" fmla="*/ 168051 h 318378"/>
              <a:gd name="connsiteX25" fmla="*/ 85945 w 318378"/>
              <a:gd name="connsiteY25" fmla="*/ 171098 h 318378"/>
              <a:gd name="connsiteX26" fmla="*/ 97701 w 318378"/>
              <a:gd name="connsiteY26" fmla="*/ 200814 h 318378"/>
              <a:gd name="connsiteX27" fmla="*/ 130005 w 318378"/>
              <a:gd name="connsiteY27" fmla="*/ 182161 h 318378"/>
              <a:gd name="connsiteX28" fmla="*/ 129834 w 318378"/>
              <a:gd name="connsiteY28" fmla="*/ 181894 h 318378"/>
              <a:gd name="connsiteX29" fmla="*/ 126880 w 318378"/>
              <a:gd name="connsiteY29" fmla="*/ 177427 h 318378"/>
              <a:gd name="connsiteX30" fmla="*/ 126308 w 318378"/>
              <a:gd name="connsiteY30" fmla="*/ 176334 h 318378"/>
              <a:gd name="connsiteX31" fmla="*/ 124304 w 318378"/>
              <a:gd name="connsiteY31" fmla="*/ 171829 h 318378"/>
              <a:gd name="connsiteX32" fmla="*/ 124066 w 318378"/>
              <a:gd name="connsiteY32" fmla="*/ 171235 h 318378"/>
              <a:gd name="connsiteX33" fmla="*/ 122719 w 318378"/>
              <a:gd name="connsiteY33" fmla="*/ 165999 h 318378"/>
              <a:gd name="connsiteX34" fmla="*/ 122512 w 318378"/>
              <a:gd name="connsiteY34" fmla="*/ 164724 h 318378"/>
              <a:gd name="connsiteX35" fmla="*/ 122045 w 318378"/>
              <a:gd name="connsiteY35" fmla="*/ 159190 h 318378"/>
              <a:gd name="connsiteX36" fmla="*/ 159190 w 318378"/>
              <a:gd name="connsiteY36" fmla="*/ 153883 h 318378"/>
              <a:gd name="connsiteX37" fmla="*/ 153883 w 318378"/>
              <a:gd name="connsiteY37" fmla="*/ 159190 h 318378"/>
              <a:gd name="connsiteX38" fmla="*/ 159190 w 318378"/>
              <a:gd name="connsiteY38" fmla="*/ 164496 h 318378"/>
              <a:gd name="connsiteX39" fmla="*/ 164496 w 318378"/>
              <a:gd name="connsiteY39" fmla="*/ 159190 h 318378"/>
              <a:gd name="connsiteX40" fmla="*/ 159190 w 318378"/>
              <a:gd name="connsiteY40" fmla="*/ 153883 h 318378"/>
              <a:gd name="connsiteX41" fmla="*/ 159190 w 318378"/>
              <a:gd name="connsiteY41" fmla="*/ 143270 h 318378"/>
              <a:gd name="connsiteX42" fmla="*/ 175109 w 318378"/>
              <a:gd name="connsiteY42" fmla="*/ 159190 h 318378"/>
              <a:gd name="connsiteX43" fmla="*/ 159190 w 318378"/>
              <a:gd name="connsiteY43" fmla="*/ 175109 h 318378"/>
              <a:gd name="connsiteX44" fmla="*/ 143270 w 318378"/>
              <a:gd name="connsiteY44" fmla="*/ 159190 h 318378"/>
              <a:gd name="connsiteX45" fmla="*/ 159190 w 318378"/>
              <a:gd name="connsiteY45" fmla="*/ 143270 h 318378"/>
              <a:gd name="connsiteX46" fmla="*/ 158070 w 318378"/>
              <a:gd name="connsiteY46" fmla="*/ 132754 h 318378"/>
              <a:gd name="connsiteX47" fmla="*/ 156010 w 318378"/>
              <a:gd name="connsiteY47" fmla="*/ 132933 h 318378"/>
              <a:gd name="connsiteX48" fmla="*/ 154217 w 318378"/>
              <a:gd name="connsiteY48" fmla="*/ 133174 h 318378"/>
              <a:gd name="connsiteX49" fmla="*/ 150390 w 318378"/>
              <a:gd name="connsiteY49" fmla="*/ 134192 h 318378"/>
              <a:gd name="connsiteX50" fmla="*/ 133285 w 318378"/>
              <a:gd name="connsiteY50" fmla="*/ 153518 h 318378"/>
              <a:gd name="connsiteX51" fmla="*/ 132658 w 318378"/>
              <a:gd name="connsiteY51" fmla="*/ 159190 h 318378"/>
              <a:gd name="connsiteX52" fmla="*/ 141949 w 318378"/>
              <a:gd name="connsiteY52" fmla="*/ 179352 h 318378"/>
              <a:gd name="connsiteX53" fmla="*/ 168035 w 318378"/>
              <a:gd name="connsiteY53" fmla="*/ 184208 h 318378"/>
              <a:gd name="connsiteX54" fmla="*/ 185281 w 318378"/>
              <a:gd name="connsiteY54" fmla="*/ 164045 h 318378"/>
              <a:gd name="connsiteX55" fmla="*/ 185721 w 318378"/>
              <a:gd name="connsiteY55" fmla="*/ 159190 h 318378"/>
              <a:gd name="connsiteX56" fmla="*/ 177078 w 318378"/>
              <a:gd name="connsiteY56" fmla="*/ 139609 h 318378"/>
              <a:gd name="connsiteX57" fmla="*/ 173676 w 318378"/>
              <a:gd name="connsiteY57" fmla="*/ 137009 h 318378"/>
              <a:gd name="connsiteX58" fmla="*/ 172157 w 318378"/>
              <a:gd name="connsiteY58" fmla="*/ 136117 h 318378"/>
              <a:gd name="connsiteX59" fmla="*/ 170120 w 318378"/>
              <a:gd name="connsiteY59" fmla="*/ 135094 h 318378"/>
              <a:gd name="connsiteX60" fmla="*/ 167999 w 318378"/>
              <a:gd name="connsiteY60" fmla="*/ 134213 h 318378"/>
              <a:gd name="connsiteX61" fmla="*/ 166667 w 318378"/>
              <a:gd name="connsiteY61" fmla="*/ 133837 h 318378"/>
              <a:gd name="connsiteX62" fmla="*/ 162231 w 318378"/>
              <a:gd name="connsiteY62" fmla="*/ 132933 h 318378"/>
              <a:gd name="connsiteX63" fmla="*/ 160273 w 318378"/>
              <a:gd name="connsiteY63" fmla="*/ 132754 h 318378"/>
              <a:gd name="connsiteX64" fmla="*/ 158070 w 318378"/>
              <a:gd name="connsiteY64" fmla="*/ 132754 h 318378"/>
              <a:gd name="connsiteX65" fmla="*/ 215791 w 318378"/>
              <a:gd name="connsiteY65" fmla="*/ 95907 h 318378"/>
              <a:gd name="connsiteX66" fmla="*/ 244089 w 318378"/>
              <a:gd name="connsiteY66" fmla="*/ 159189 h 318378"/>
              <a:gd name="connsiteX67" fmla="*/ 233477 w 318378"/>
              <a:gd name="connsiteY67" fmla="*/ 159189 h 318378"/>
              <a:gd name="connsiteX68" fmla="*/ 208712 w 318378"/>
              <a:gd name="connsiteY68" fmla="*/ 103812 h 318378"/>
              <a:gd name="connsiteX69" fmla="*/ 214906 w 318378"/>
              <a:gd name="connsiteY69" fmla="*/ 62668 h 318378"/>
              <a:gd name="connsiteX70" fmla="*/ 268362 w 318378"/>
              <a:gd name="connsiteY70" fmla="*/ 181635 h 318378"/>
              <a:gd name="connsiteX71" fmla="*/ 257959 w 318378"/>
              <a:gd name="connsiteY71" fmla="*/ 179513 h 318378"/>
              <a:gd name="connsiteX72" fmla="*/ 260009 w 318378"/>
              <a:gd name="connsiteY72" fmla="*/ 159189 h 318378"/>
              <a:gd name="connsiteX73" fmla="*/ 209599 w 318378"/>
              <a:gd name="connsiteY73" fmla="*/ 71848 h 318378"/>
              <a:gd name="connsiteX74" fmla="*/ 153883 w 318378"/>
              <a:gd name="connsiteY74" fmla="*/ 37919 h 318378"/>
              <a:gd name="connsiteX75" fmla="*/ 153883 w 318378"/>
              <a:gd name="connsiteY75" fmla="*/ 122426 h 318378"/>
              <a:gd name="connsiteX76" fmla="*/ 159189 w 318378"/>
              <a:gd name="connsiteY76" fmla="*/ 122046 h 318378"/>
              <a:gd name="connsiteX77" fmla="*/ 163853 w 318378"/>
              <a:gd name="connsiteY77" fmla="*/ 122416 h 318378"/>
              <a:gd name="connsiteX78" fmla="*/ 164983 w 318378"/>
              <a:gd name="connsiteY78" fmla="*/ 122577 h 318378"/>
              <a:gd name="connsiteX79" fmla="*/ 169473 w 318378"/>
              <a:gd name="connsiteY79" fmla="*/ 123525 h 318378"/>
              <a:gd name="connsiteX80" fmla="*/ 169527 w 318378"/>
              <a:gd name="connsiteY80" fmla="*/ 123525 h 318378"/>
              <a:gd name="connsiteX81" fmla="*/ 173771 w 318378"/>
              <a:gd name="connsiteY81" fmla="*/ 125070 h 318378"/>
              <a:gd name="connsiteX82" fmla="*/ 174790 w 318378"/>
              <a:gd name="connsiteY82" fmla="*/ 125525 h 318378"/>
              <a:gd name="connsiteX83" fmla="*/ 178824 w 318378"/>
              <a:gd name="connsiteY83" fmla="*/ 127650 h 318378"/>
              <a:gd name="connsiteX84" fmla="*/ 185721 w 318378"/>
              <a:gd name="connsiteY84" fmla="*/ 95513 h 318378"/>
              <a:gd name="connsiteX85" fmla="*/ 153883 w 318378"/>
              <a:gd name="connsiteY85" fmla="*/ 37919 h 318378"/>
              <a:gd name="connsiteX86" fmla="*/ 148577 w 318378"/>
              <a:gd name="connsiteY86" fmla="*/ 26531 h 318378"/>
              <a:gd name="connsiteX87" fmla="*/ 196334 w 318378"/>
              <a:gd name="connsiteY87" fmla="*/ 95513 h 318378"/>
              <a:gd name="connsiteX88" fmla="*/ 187128 w 318378"/>
              <a:gd name="connsiteY88" fmla="*/ 134780 h 318378"/>
              <a:gd name="connsiteX89" fmla="*/ 196359 w 318378"/>
              <a:gd name="connsiteY89" fmla="*/ 159174 h 318378"/>
              <a:gd name="connsiteX90" fmla="*/ 196227 w 318378"/>
              <a:gd name="connsiteY90" fmla="*/ 162172 h 318378"/>
              <a:gd name="connsiteX91" fmla="*/ 277412 w 318378"/>
              <a:gd name="connsiteY91" fmla="*/ 209068 h 318378"/>
              <a:gd name="connsiteX92" fmla="*/ 279913 w 318378"/>
              <a:gd name="connsiteY92" fmla="*/ 212292 h 318378"/>
              <a:gd name="connsiteX93" fmla="*/ 279387 w 318378"/>
              <a:gd name="connsiteY93" fmla="*/ 216333 h 318378"/>
              <a:gd name="connsiteX94" fmla="*/ 244647 w 318378"/>
              <a:gd name="connsiteY94" fmla="*/ 234693 h 318378"/>
              <a:gd name="connsiteX95" fmla="*/ 238279 w 318378"/>
              <a:gd name="connsiteY95" fmla="*/ 234957 h 318378"/>
              <a:gd name="connsiteX96" fmla="*/ 195756 w 318378"/>
              <a:gd name="connsiteY96" fmla="*/ 223215 h 318378"/>
              <a:gd name="connsiteX97" fmla="*/ 166405 w 318378"/>
              <a:gd name="connsiteY97" fmla="*/ 195548 h 318378"/>
              <a:gd name="connsiteX98" fmla="*/ 159189 w 318378"/>
              <a:gd name="connsiteY98" fmla="*/ 196334 h 318378"/>
              <a:gd name="connsiteX99" fmla="*/ 138213 w 318378"/>
              <a:gd name="connsiteY99" fmla="*/ 189701 h 318378"/>
              <a:gd name="connsiteX100" fmla="*/ 104411 w 318378"/>
              <a:gd name="connsiteY100" fmla="*/ 209224 h 318378"/>
              <a:gd name="connsiteX101" fmla="*/ 183555 w 318378"/>
              <a:gd name="connsiteY101" fmla="*/ 229387 h 318378"/>
              <a:gd name="connsiteX102" fmla="*/ 187032 w 318378"/>
              <a:gd name="connsiteY102" fmla="*/ 239422 h 318378"/>
              <a:gd name="connsiteX103" fmla="*/ 95032 w 318378"/>
              <a:gd name="connsiteY103" fmla="*/ 214618 h 318378"/>
              <a:gd name="connsiteX104" fmla="*/ 81002 w 318378"/>
              <a:gd name="connsiteY104" fmla="*/ 222717 h 318378"/>
              <a:gd name="connsiteX105" fmla="*/ 209599 w 318378"/>
              <a:gd name="connsiteY105" fmla="*/ 246531 h 318378"/>
              <a:gd name="connsiteX106" fmla="*/ 214906 w 318378"/>
              <a:gd name="connsiteY106" fmla="*/ 255711 h 318378"/>
              <a:gd name="connsiteX107" fmla="*/ 71736 w 318378"/>
              <a:gd name="connsiteY107" fmla="*/ 228034 h 318378"/>
              <a:gd name="connsiteX108" fmla="*/ 56880 w 318378"/>
              <a:gd name="connsiteY108" fmla="*/ 236623 h 318378"/>
              <a:gd name="connsiteX109" fmla="*/ 49630 w 318378"/>
              <a:gd name="connsiteY109" fmla="*/ 234682 h 318378"/>
              <a:gd name="connsiteX110" fmla="*/ 51089 w 318378"/>
              <a:gd name="connsiteY110" fmla="*/ 195416 h 318378"/>
              <a:gd name="connsiteX111" fmla="*/ 52755 w 318378"/>
              <a:gd name="connsiteY111" fmla="*/ 192232 h 318378"/>
              <a:gd name="connsiteX112" fmla="*/ 119615 w 318378"/>
              <a:gd name="connsiteY112" fmla="*/ 54988 h 318378"/>
              <a:gd name="connsiteX113" fmla="*/ 123383 w 318378"/>
              <a:gd name="connsiteY113" fmla="*/ 64906 h 318378"/>
              <a:gd name="connsiteX114" fmla="*/ 60608 w 318378"/>
              <a:gd name="connsiteY114" fmla="*/ 180203 h 318378"/>
              <a:gd name="connsiteX115" fmla="*/ 74643 w 318378"/>
              <a:gd name="connsiteY115" fmla="*/ 166203 h 318378"/>
              <a:gd name="connsiteX116" fmla="*/ 74289 w 318378"/>
              <a:gd name="connsiteY116" fmla="*/ 159190 h 318378"/>
              <a:gd name="connsiteX117" fmla="*/ 118718 w 318378"/>
              <a:gd name="connsiteY117" fmla="*/ 84556 h 318378"/>
              <a:gd name="connsiteX118" fmla="*/ 123786 w 318378"/>
              <a:gd name="connsiteY118" fmla="*/ 93878 h 318378"/>
              <a:gd name="connsiteX119" fmla="*/ 84901 w 318378"/>
              <a:gd name="connsiteY119" fmla="*/ 159205 h 318378"/>
              <a:gd name="connsiteX120" fmla="*/ 85479 w 318378"/>
              <a:gd name="connsiteY120" fmla="*/ 158845 h 318378"/>
              <a:gd name="connsiteX121" fmla="*/ 124061 w 318378"/>
              <a:gd name="connsiteY121" fmla="*/ 147235 h 318378"/>
              <a:gd name="connsiteX122" fmla="*/ 143271 w 318378"/>
              <a:gd name="connsiteY122" fmla="*/ 125712 h 318378"/>
              <a:gd name="connsiteX123" fmla="*/ 143271 w 318378"/>
              <a:gd name="connsiteY123" fmla="*/ 31838 h 318378"/>
              <a:gd name="connsiteX124" fmla="*/ 148577 w 318378"/>
              <a:gd name="connsiteY124" fmla="*/ 26531 h 318378"/>
              <a:gd name="connsiteX125" fmla="*/ 159189 w 318378"/>
              <a:gd name="connsiteY125" fmla="*/ 10613 h 318378"/>
              <a:gd name="connsiteX126" fmla="*/ 10613 w 318378"/>
              <a:gd name="connsiteY126" fmla="*/ 159189 h 318378"/>
              <a:gd name="connsiteX127" fmla="*/ 159189 w 318378"/>
              <a:gd name="connsiteY127" fmla="*/ 307766 h 318378"/>
              <a:gd name="connsiteX128" fmla="*/ 307766 w 318378"/>
              <a:gd name="connsiteY128" fmla="*/ 159189 h 318378"/>
              <a:gd name="connsiteX129" fmla="*/ 159189 w 318378"/>
              <a:gd name="connsiteY129" fmla="*/ 10613 h 318378"/>
              <a:gd name="connsiteX130" fmla="*/ 159189 w 318378"/>
              <a:gd name="connsiteY130" fmla="*/ 0 h 318378"/>
              <a:gd name="connsiteX131" fmla="*/ 318378 w 318378"/>
              <a:gd name="connsiteY131" fmla="*/ 159189 h 318378"/>
              <a:gd name="connsiteX132" fmla="*/ 159189 w 318378"/>
              <a:gd name="connsiteY132" fmla="*/ 318378 h 318378"/>
              <a:gd name="connsiteX133" fmla="*/ 0 w 318378"/>
              <a:gd name="connsiteY133" fmla="*/ 159189 h 318378"/>
              <a:gd name="connsiteX134" fmla="*/ 159189 w 318378"/>
              <a:gd name="connsiteY134" fmla="*/ 0 h 31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318378" h="318378">
                <a:moveTo>
                  <a:pt x="58274" y="206146"/>
                </a:moveTo>
                <a:cubicBezTo>
                  <a:pt x="56152" y="211989"/>
                  <a:pt x="55662" y="218303"/>
                  <a:pt x="56857" y="224404"/>
                </a:cubicBezTo>
                <a:lnTo>
                  <a:pt x="65554" y="219378"/>
                </a:lnTo>
                <a:cubicBezTo>
                  <a:pt x="62831" y="215137"/>
                  <a:pt x="60398" y="210717"/>
                  <a:pt x="58274" y="206146"/>
                </a:cubicBezTo>
                <a:close/>
                <a:moveTo>
                  <a:pt x="76623" y="178562"/>
                </a:moveTo>
                <a:cubicBezTo>
                  <a:pt x="71933" y="182910"/>
                  <a:pt x="67832" y="187848"/>
                  <a:pt x="64420" y="193255"/>
                </a:cubicBezTo>
                <a:cubicBezTo>
                  <a:pt x="67042" y="200573"/>
                  <a:pt x="70503" y="207561"/>
                  <a:pt x="74734" y="214079"/>
                </a:cubicBezTo>
                <a:lnTo>
                  <a:pt x="88521" y="206131"/>
                </a:lnTo>
                <a:cubicBezTo>
                  <a:pt x="82943" y="197723"/>
                  <a:pt x="78914" y="188388"/>
                  <a:pt x="76623" y="178562"/>
                </a:cubicBezTo>
                <a:close/>
                <a:moveTo>
                  <a:pt x="193680" y="173007"/>
                </a:moveTo>
                <a:cubicBezTo>
                  <a:pt x="193558" y="173305"/>
                  <a:pt x="193372" y="173564"/>
                  <a:pt x="193245" y="173862"/>
                </a:cubicBezTo>
                <a:cubicBezTo>
                  <a:pt x="192649" y="175243"/>
                  <a:pt x="191968" y="176588"/>
                  <a:pt x="191208" y="177888"/>
                </a:cubicBezTo>
                <a:cubicBezTo>
                  <a:pt x="190952" y="178319"/>
                  <a:pt x="190729" y="178759"/>
                  <a:pt x="190460" y="179185"/>
                </a:cubicBezTo>
                <a:cubicBezTo>
                  <a:pt x="189408" y="180845"/>
                  <a:pt x="188229" y="182420"/>
                  <a:pt x="186931" y="183895"/>
                </a:cubicBezTo>
                <a:cubicBezTo>
                  <a:pt x="186809" y="184040"/>
                  <a:pt x="186659" y="184157"/>
                  <a:pt x="186532" y="184294"/>
                </a:cubicBezTo>
                <a:cubicBezTo>
                  <a:pt x="185338" y="185587"/>
                  <a:pt x="184055" y="186794"/>
                  <a:pt x="182692" y="187908"/>
                </a:cubicBezTo>
                <a:cubicBezTo>
                  <a:pt x="182228" y="188263"/>
                  <a:pt x="181747" y="188612"/>
                  <a:pt x="181264" y="188968"/>
                </a:cubicBezTo>
                <a:cubicBezTo>
                  <a:pt x="180122" y="189818"/>
                  <a:pt x="178930" y="190598"/>
                  <a:pt x="177696" y="191310"/>
                </a:cubicBezTo>
                <a:cubicBezTo>
                  <a:pt x="177362" y="191499"/>
                  <a:pt x="177078" y="191756"/>
                  <a:pt x="176738" y="191940"/>
                </a:cubicBezTo>
                <a:cubicBezTo>
                  <a:pt x="183185" y="200951"/>
                  <a:pt x="191481" y="208483"/>
                  <a:pt x="201073" y="214030"/>
                </a:cubicBezTo>
                <a:cubicBezTo>
                  <a:pt x="213957" y="221573"/>
                  <a:pt x="228809" y="225086"/>
                  <a:pt x="243709" y="224112"/>
                </a:cubicBezTo>
                <a:lnTo>
                  <a:pt x="243709" y="224117"/>
                </a:lnTo>
                <a:cubicBezTo>
                  <a:pt x="252182" y="223791"/>
                  <a:pt x="260310" y="220670"/>
                  <a:pt x="266828" y="215245"/>
                </a:cubicBezTo>
                <a:close/>
                <a:moveTo>
                  <a:pt x="122045" y="157975"/>
                </a:moveTo>
                <a:cubicBezTo>
                  <a:pt x="111026" y="159063"/>
                  <a:pt x="100366" y="162498"/>
                  <a:pt x="90785" y="168051"/>
                </a:cubicBezTo>
                <a:cubicBezTo>
                  <a:pt x="89135" y="169020"/>
                  <a:pt x="87521" y="170036"/>
                  <a:pt x="85945" y="171098"/>
                </a:cubicBezTo>
                <a:cubicBezTo>
                  <a:pt x="87645" y="181741"/>
                  <a:pt x="91659" y="191885"/>
                  <a:pt x="97701" y="200814"/>
                </a:cubicBezTo>
                <a:lnTo>
                  <a:pt x="130005" y="182161"/>
                </a:lnTo>
                <a:cubicBezTo>
                  <a:pt x="129940" y="182076"/>
                  <a:pt x="129899" y="181980"/>
                  <a:pt x="129834" y="181894"/>
                </a:cubicBezTo>
                <a:cubicBezTo>
                  <a:pt x="128746" y="180477"/>
                  <a:pt x="127758" y="178985"/>
                  <a:pt x="126880" y="177427"/>
                </a:cubicBezTo>
                <a:cubicBezTo>
                  <a:pt x="126678" y="177067"/>
                  <a:pt x="126497" y="176699"/>
                  <a:pt x="126308" y="176334"/>
                </a:cubicBezTo>
                <a:cubicBezTo>
                  <a:pt x="125541" y="174878"/>
                  <a:pt x="124872" y="173375"/>
                  <a:pt x="124304" y="171829"/>
                </a:cubicBezTo>
                <a:cubicBezTo>
                  <a:pt x="124232" y="171629"/>
                  <a:pt x="124136" y="171437"/>
                  <a:pt x="124066" y="171235"/>
                </a:cubicBezTo>
                <a:cubicBezTo>
                  <a:pt x="123494" y="169525"/>
                  <a:pt x="123043" y="167773"/>
                  <a:pt x="122719" y="165999"/>
                </a:cubicBezTo>
                <a:cubicBezTo>
                  <a:pt x="122639" y="165574"/>
                  <a:pt x="122577" y="165154"/>
                  <a:pt x="122512" y="164724"/>
                </a:cubicBezTo>
                <a:cubicBezTo>
                  <a:pt x="122219" y="162895"/>
                  <a:pt x="122061" y="161045"/>
                  <a:pt x="122045" y="159190"/>
                </a:cubicBezTo>
                <a:close/>
                <a:moveTo>
                  <a:pt x="159190" y="153883"/>
                </a:moveTo>
                <a:cubicBezTo>
                  <a:pt x="156259" y="153883"/>
                  <a:pt x="153883" y="156260"/>
                  <a:pt x="153883" y="159190"/>
                </a:cubicBezTo>
                <a:cubicBezTo>
                  <a:pt x="153883" y="162121"/>
                  <a:pt x="156259" y="164496"/>
                  <a:pt x="159190" y="164496"/>
                </a:cubicBezTo>
                <a:cubicBezTo>
                  <a:pt x="162121" y="164496"/>
                  <a:pt x="164496" y="162121"/>
                  <a:pt x="164496" y="159190"/>
                </a:cubicBezTo>
                <a:cubicBezTo>
                  <a:pt x="164496" y="156260"/>
                  <a:pt x="162121" y="153883"/>
                  <a:pt x="159190" y="153883"/>
                </a:cubicBezTo>
                <a:close/>
                <a:moveTo>
                  <a:pt x="159190" y="143270"/>
                </a:moveTo>
                <a:cubicBezTo>
                  <a:pt x="167981" y="143270"/>
                  <a:pt x="175109" y="150398"/>
                  <a:pt x="175109" y="159190"/>
                </a:cubicBezTo>
                <a:cubicBezTo>
                  <a:pt x="175109" y="167981"/>
                  <a:pt x="167981" y="175109"/>
                  <a:pt x="159190" y="175109"/>
                </a:cubicBezTo>
                <a:cubicBezTo>
                  <a:pt x="150398" y="175109"/>
                  <a:pt x="143270" y="167981"/>
                  <a:pt x="143270" y="159190"/>
                </a:cubicBezTo>
                <a:cubicBezTo>
                  <a:pt x="143270" y="150398"/>
                  <a:pt x="150398" y="143270"/>
                  <a:pt x="159190" y="143270"/>
                </a:cubicBezTo>
                <a:close/>
                <a:moveTo>
                  <a:pt x="158070" y="132754"/>
                </a:moveTo>
                <a:cubicBezTo>
                  <a:pt x="157376" y="132785"/>
                  <a:pt x="156689" y="132850"/>
                  <a:pt x="156010" y="132933"/>
                </a:cubicBezTo>
                <a:cubicBezTo>
                  <a:pt x="155412" y="133003"/>
                  <a:pt x="154810" y="133062"/>
                  <a:pt x="154217" y="133174"/>
                </a:cubicBezTo>
                <a:cubicBezTo>
                  <a:pt x="152917" y="133412"/>
                  <a:pt x="151639" y="133754"/>
                  <a:pt x="150390" y="134192"/>
                </a:cubicBezTo>
                <a:cubicBezTo>
                  <a:pt x="141729" y="137239"/>
                  <a:pt x="135257" y="144548"/>
                  <a:pt x="133285" y="153518"/>
                </a:cubicBezTo>
                <a:cubicBezTo>
                  <a:pt x="132868" y="155378"/>
                  <a:pt x="132658" y="157283"/>
                  <a:pt x="132658" y="159190"/>
                </a:cubicBezTo>
                <a:cubicBezTo>
                  <a:pt x="132669" y="166944"/>
                  <a:pt x="136060" y="174308"/>
                  <a:pt x="141949" y="179352"/>
                </a:cubicBezTo>
                <a:cubicBezTo>
                  <a:pt x="149152" y="185516"/>
                  <a:pt x="159096" y="187366"/>
                  <a:pt x="168035" y="184208"/>
                </a:cubicBezTo>
                <a:cubicBezTo>
                  <a:pt x="176974" y="181052"/>
                  <a:pt x="183547" y="173365"/>
                  <a:pt x="185281" y="164045"/>
                </a:cubicBezTo>
                <a:cubicBezTo>
                  <a:pt x="185586" y="162444"/>
                  <a:pt x="185734" y="160819"/>
                  <a:pt x="185721" y="159190"/>
                </a:cubicBezTo>
                <a:cubicBezTo>
                  <a:pt x="185721" y="151738"/>
                  <a:pt x="182584" y="144631"/>
                  <a:pt x="177078" y="139609"/>
                </a:cubicBezTo>
                <a:cubicBezTo>
                  <a:pt x="176018" y="138651"/>
                  <a:pt x="174880" y="137781"/>
                  <a:pt x="173676" y="137009"/>
                </a:cubicBezTo>
                <a:cubicBezTo>
                  <a:pt x="173183" y="136690"/>
                  <a:pt x="172689" y="136400"/>
                  <a:pt x="172157" y="136117"/>
                </a:cubicBezTo>
                <a:cubicBezTo>
                  <a:pt x="171494" y="135741"/>
                  <a:pt x="170831" y="135402"/>
                  <a:pt x="170120" y="135094"/>
                </a:cubicBezTo>
                <a:cubicBezTo>
                  <a:pt x="169408" y="134785"/>
                  <a:pt x="168719" y="134462"/>
                  <a:pt x="167999" y="134213"/>
                </a:cubicBezTo>
                <a:cubicBezTo>
                  <a:pt x="167563" y="134060"/>
                  <a:pt x="167112" y="133964"/>
                  <a:pt x="166667" y="133837"/>
                </a:cubicBezTo>
                <a:cubicBezTo>
                  <a:pt x="165216" y="133412"/>
                  <a:pt x="163732" y="133109"/>
                  <a:pt x="162231" y="132933"/>
                </a:cubicBezTo>
                <a:cubicBezTo>
                  <a:pt x="161579" y="132861"/>
                  <a:pt x="161003" y="132754"/>
                  <a:pt x="160273" y="132754"/>
                </a:cubicBezTo>
                <a:cubicBezTo>
                  <a:pt x="159539" y="132754"/>
                  <a:pt x="158764" y="132723"/>
                  <a:pt x="158070" y="132754"/>
                </a:cubicBezTo>
                <a:close/>
                <a:moveTo>
                  <a:pt x="215791" y="95907"/>
                </a:moveTo>
                <a:cubicBezTo>
                  <a:pt x="233788" y="112020"/>
                  <a:pt x="244076" y="135033"/>
                  <a:pt x="244089" y="159189"/>
                </a:cubicBezTo>
                <a:lnTo>
                  <a:pt x="233477" y="159189"/>
                </a:lnTo>
                <a:cubicBezTo>
                  <a:pt x="233463" y="138049"/>
                  <a:pt x="224460" y="117914"/>
                  <a:pt x="208712" y="103812"/>
                </a:cubicBezTo>
                <a:close/>
                <a:moveTo>
                  <a:pt x="214906" y="62668"/>
                </a:moveTo>
                <a:cubicBezTo>
                  <a:pt x="256447" y="86707"/>
                  <a:pt x="277972" y="134611"/>
                  <a:pt x="268362" y="181635"/>
                </a:cubicBezTo>
                <a:lnTo>
                  <a:pt x="257959" y="179513"/>
                </a:lnTo>
                <a:cubicBezTo>
                  <a:pt x="259323" y="172823"/>
                  <a:pt x="260009" y="166017"/>
                  <a:pt x="260009" y="159189"/>
                </a:cubicBezTo>
                <a:cubicBezTo>
                  <a:pt x="259937" y="123183"/>
                  <a:pt x="240740" y="89922"/>
                  <a:pt x="209599" y="71848"/>
                </a:cubicBezTo>
                <a:close/>
                <a:moveTo>
                  <a:pt x="153883" y="37919"/>
                </a:moveTo>
                <a:lnTo>
                  <a:pt x="153883" y="122426"/>
                </a:lnTo>
                <a:cubicBezTo>
                  <a:pt x="155640" y="122172"/>
                  <a:pt x="157414" y="122046"/>
                  <a:pt x="159189" y="122046"/>
                </a:cubicBezTo>
                <a:cubicBezTo>
                  <a:pt x="160749" y="122071"/>
                  <a:pt x="162309" y="122196"/>
                  <a:pt x="163853" y="122416"/>
                </a:cubicBezTo>
                <a:cubicBezTo>
                  <a:pt x="164232" y="122463"/>
                  <a:pt x="164610" y="122517"/>
                  <a:pt x="164983" y="122577"/>
                </a:cubicBezTo>
                <a:cubicBezTo>
                  <a:pt x="166499" y="122797"/>
                  <a:pt x="167999" y="123115"/>
                  <a:pt x="169473" y="123525"/>
                </a:cubicBezTo>
                <a:lnTo>
                  <a:pt x="169527" y="123525"/>
                </a:lnTo>
                <a:cubicBezTo>
                  <a:pt x="170971" y="123955"/>
                  <a:pt x="172388" y="124471"/>
                  <a:pt x="173771" y="125070"/>
                </a:cubicBezTo>
                <a:cubicBezTo>
                  <a:pt x="174111" y="125219"/>
                  <a:pt x="174450" y="125367"/>
                  <a:pt x="174790" y="125525"/>
                </a:cubicBezTo>
                <a:cubicBezTo>
                  <a:pt x="176178" y="126150"/>
                  <a:pt x="177523" y="126857"/>
                  <a:pt x="178824" y="127650"/>
                </a:cubicBezTo>
                <a:cubicBezTo>
                  <a:pt x="183391" y="117553"/>
                  <a:pt x="185744" y="106595"/>
                  <a:pt x="185721" y="95513"/>
                </a:cubicBezTo>
                <a:cubicBezTo>
                  <a:pt x="185721" y="65989"/>
                  <a:pt x="169610" y="42409"/>
                  <a:pt x="153883" y="37919"/>
                </a:cubicBezTo>
                <a:close/>
                <a:moveTo>
                  <a:pt x="148577" y="26531"/>
                </a:moveTo>
                <a:cubicBezTo>
                  <a:pt x="173569" y="26531"/>
                  <a:pt x="196334" y="59431"/>
                  <a:pt x="196334" y="95513"/>
                </a:cubicBezTo>
                <a:cubicBezTo>
                  <a:pt x="196357" y="109139"/>
                  <a:pt x="193203" y="122585"/>
                  <a:pt x="187128" y="134780"/>
                </a:cubicBezTo>
                <a:cubicBezTo>
                  <a:pt x="193054" y="141527"/>
                  <a:pt x="196331" y="150194"/>
                  <a:pt x="196359" y="159174"/>
                </a:cubicBezTo>
                <a:cubicBezTo>
                  <a:pt x="196359" y="160208"/>
                  <a:pt x="196302" y="161195"/>
                  <a:pt x="196227" y="162172"/>
                </a:cubicBezTo>
                <a:lnTo>
                  <a:pt x="277412" y="209068"/>
                </a:lnTo>
                <a:cubicBezTo>
                  <a:pt x="278644" y="209768"/>
                  <a:pt x="279542" y="210926"/>
                  <a:pt x="279913" y="212292"/>
                </a:cubicBezTo>
                <a:cubicBezTo>
                  <a:pt x="280283" y="213654"/>
                  <a:pt x="280094" y="215108"/>
                  <a:pt x="279387" y="216333"/>
                </a:cubicBezTo>
                <a:cubicBezTo>
                  <a:pt x="273467" y="226607"/>
                  <a:pt x="260804" y="233297"/>
                  <a:pt x="244647" y="234693"/>
                </a:cubicBezTo>
                <a:cubicBezTo>
                  <a:pt x="242526" y="234874"/>
                  <a:pt x="240403" y="234957"/>
                  <a:pt x="238279" y="234957"/>
                </a:cubicBezTo>
                <a:cubicBezTo>
                  <a:pt x="223323" y="234810"/>
                  <a:pt x="208667" y="230762"/>
                  <a:pt x="195756" y="223215"/>
                </a:cubicBezTo>
                <a:cubicBezTo>
                  <a:pt x="183962" y="216390"/>
                  <a:pt x="173914" y="206921"/>
                  <a:pt x="166405" y="195548"/>
                </a:cubicBezTo>
                <a:cubicBezTo>
                  <a:pt x="164032" y="196041"/>
                  <a:pt x="161614" y="196305"/>
                  <a:pt x="159189" y="196334"/>
                </a:cubicBezTo>
                <a:cubicBezTo>
                  <a:pt x="151686" y="196300"/>
                  <a:pt x="144372" y="193986"/>
                  <a:pt x="138213" y="189701"/>
                </a:cubicBezTo>
                <a:lnTo>
                  <a:pt x="104411" y="209224"/>
                </a:lnTo>
                <a:cubicBezTo>
                  <a:pt x="124377" y="231185"/>
                  <a:pt x="155518" y="239119"/>
                  <a:pt x="183555" y="229387"/>
                </a:cubicBezTo>
                <a:lnTo>
                  <a:pt x="187032" y="239422"/>
                </a:lnTo>
                <a:cubicBezTo>
                  <a:pt x="154181" y="250798"/>
                  <a:pt x="117713" y="240966"/>
                  <a:pt x="95032" y="214618"/>
                </a:cubicBezTo>
                <a:lnTo>
                  <a:pt x="81002" y="222717"/>
                </a:lnTo>
                <a:cubicBezTo>
                  <a:pt x="112192" y="261178"/>
                  <a:pt x="166706" y="271272"/>
                  <a:pt x="209599" y="246531"/>
                </a:cubicBezTo>
                <a:lnTo>
                  <a:pt x="214906" y="255711"/>
                </a:lnTo>
                <a:cubicBezTo>
                  <a:pt x="166947" y="283408"/>
                  <a:pt x="105917" y="271612"/>
                  <a:pt x="71736" y="228034"/>
                </a:cubicBezTo>
                <a:lnTo>
                  <a:pt x="56880" y="236623"/>
                </a:lnTo>
                <a:cubicBezTo>
                  <a:pt x="54341" y="238090"/>
                  <a:pt x="51094" y="237220"/>
                  <a:pt x="49630" y="234682"/>
                </a:cubicBezTo>
                <a:cubicBezTo>
                  <a:pt x="43687" y="224420"/>
                  <a:pt x="44218" y="210105"/>
                  <a:pt x="51089" y="195416"/>
                </a:cubicBezTo>
                <a:cubicBezTo>
                  <a:pt x="51600" y="194355"/>
                  <a:pt x="52193" y="193292"/>
                  <a:pt x="52755" y="192232"/>
                </a:cubicBezTo>
                <a:cubicBezTo>
                  <a:pt x="35320" y="136008"/>
                  <a:pt x="64596" y="75915"/>
                  <a:pt x="119615" y="54988"/>
                </a:cubicBezTo>
                <a:lnTo>
                  <a:pt x="123383" y="64906"/>
                </a:lnTo>
                <a:cubicBezTo>
                  <a:pt x="76844" y="82548"/>
                  <a:pt x="50172" y="131539"/>
                  <a:pt x="60608" y="180203"/>
                </a:cubicBezTo>
                <a:cubicBezTo>
                  <a:pt x="64733" y="175012"/>
                  <a:pt x="69443" y="170315"/>
                  <a:pt x="74643" y="166203"/>
                </a:cubicBezTo>
                <a:cubicBezTo>
                  <a:pt x="74452" y="163884"/>
                  <a:pt x="74289" y="161555"/>
                  <a:pt x="74289" y="159190"/>
                </a:cubicBezTo>
                <a:cubicBezTo>
                  <a:pt x="74289" y="128046"/>
                  <a:pt x="91340" y="99402"/>
                  <a:pt x="118718" y="84556"/>
                </a:cubicBezTo>
                <a:lnTo>
                  <a:pt x="123786" y="93878"/>
                </a:lnTo>
                <a:cubicBezTo>
                  <a:pt x="99820" y="106869"/>
                  <a:pt x="84896" y="131946"/>
                  <a:pt x="84901" y="159205"/>
                </a:cubicBezTo>
                <a:cubicBezTo>
                  <a:pt x="85098" y="159089"/>
                  <a:pt x="85282" y="158956"/>
                  <a:pt x="85479" y="158845"/>
                </a:cubicBezTo>
                <a:cubicBezTo>
                  <a:pt x="97266" y="152031"/>
                  <a:pt x="110474" y="148056"/>
                  <a:pt x="124061" y="147235"/>
                </a:cubicBezTo>
                <a:cubicBezTo>
                  <a:pt x="127312" y="137770"/>
                  <a:pt x="134236" y="130016"/>
                  <a:pt x="143271" y="125712"/>
                </a:cubicBezTo>
                <a:lnTo>
                  <a:pt x="143271" y="31838"/>
                </a:lnTo>
                <a:cubicBezTo>
                  <a:pt x="143271" y="28907"/>
                  <a:pt x="145646" y="26531"/>
                  <a:pt x="148577" y="26531"/>
                </a:cubicBezTo>
                <a:close/>
                <a:moveTo>
                  <a:pt x="159189" y="10613"/>
                </a:moveTo>
                <a:cubicBezTo>
                  <a:pt x="77133" y="10613"/>
                  <a:pt x="10613" y="77133"/>
                  <a:pt x="10613" y="159189"/>
                </a:cubicBezTo>
                <a:cubicBezTo>
                  <a:pt x="10613" y="241245"/>
                  <a:pt x="77133" y="307766"/>
                  <a:pt x="159189" y="307766"/>
                </a:cubicBezTo>
                <a:cubicBezTo>
                  <a:pt x="241206" y="307672"/>
                  <a:pt x="307672" y="241206"/>
                  <a:pt x="307766" y="159189"/>
                </a:cubicBezTo>
                <a:cubicBezTo>
                  <a:pt x="307766" y="77133"/>
                  <a:pt x="241245" y="10613"/>
                  <a:pt x="159189" y="10613"/>
                </a:cubicBezTo>
                <a:close/>
                <a:moveTo>
                  <a:pt x="159189" y="0"/>
                </a:moveTo>
                <a:cubicBezTo>
                  <a:pt x="247064" y="99"/>
                  <a:pt x="318280" y="71314"/>
                  <a:pt x="318378" y="159189"/>
                </a:cubicBezTo>
                <a:cubicBezTo>
                  <a:pt x="318378" y="247106"/>
                  <a:pt x="247106" y="318378"/>
                  <a:pt x="159189" y="318378"/>
                </a:cubicBezTo>
                <a:cubicBezTo>
                  <a:pt x="71272" y="318378"/>
                  <a:pt x="0" y="247106"/>
                  <a:pt x="0" y="159189"/>
                </a:cubicBezTo>
                <a:cubicBezTo>
                  <a:pt x="0" y="71272"/>
                  <a:pt x="71272" y="0"/>
                  <a:pt x="159189" y="0"/>
                </a:cubicBezTo>
                <a:close/>
              </a:path>
            </a:pathLst>
          </a:custGeom>
          <a:solidFill>
            <a:schemeClr val="accent5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B7E7786-2611-411D-A049-C8BD6A9DA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77037"/>
              </p:ext>
            </p:extLst>
          </p:nvPr>
        </p:nvGraphicFramePr>
        <p:xfrm>
          <a:off x="502816" y="528633"/>
          <a:ext cx="4405189" cy="1913743"/>
        </p:xfrm>
        <a:graphic>
          <a:graphicData uri="http://schemas.openxmlformats.org/drawingml/2006/table">
            <a:tbl>
              <a:tblPr firstRow="1" bandRow="1">
                <a:effectLst>
                  <a:outerShdw blurRad="317500" dist="101600" dir="5400000" algn="t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808052">
                  <a:extLst>
                    <a:ext uri="{9D8B030D-6E8A-4147-A177-3AD203B41FA5}">
                      <a16:colId xmlns:a16="http://schemas.microsoft.com/office/drawing/2014/main" val="2848353224"/>
                    </a:ext>
                  </a:extLst>
                </a:gridCol>
                <a:gridCol w="2597137">
                  <a:extLst>
                    <a:ext uri="{9D8B030D-6E8A-4147-A177-3AD203B41FA5}">
                      <a16:colId xmlns:a16="http://schemas.microsoft.com/office/drawing/2014/main" val="950230060"/>
                    </a:ext>
                  </a:extLst>
                </a:gridCol>
              </a:tblGrid>
              <a:tr h="67603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j-lt"/>
                        </a:rPr>
                        <a:t>LEVELS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COMMISSION 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407315"/>
                  </a:ext>
                </a:extLst>
              </a:tr>
              <a:tr h="4125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Level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  <a:latin typeface="+mj-lt"/>
                        </a:rPr>
                        <a:t> 1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40%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621363"/>
                  </a:ext>
                </a:extLst>
              </a:tr>
              <a:tr h="4125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Level 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15%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544395"/>
                  </a:ext>
                </a:extLst>
              </a:tr>
              <a:tr h="4125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Level 3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5%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21533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7B99F4A-C0DB-4EDC-89D4-04C85E16406C}"/>
              </a:ext>
            </a:extLst>
          </p:cNvPr>
          <p:cNvSpPr txBox="1"/>
          <p:nvPr/>
        </p:nvSpPr>
        <p:spPr>
          <a:xfrm>
            <a:off x="-8595" y="101433"/>
            <a:ext cx="647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You are earning from unlimited people up to 3 generations</a:t>
            </a:r>
          </a:p>
        </p:txBody>
      </p:sp>
      <p:pic>
        <p:nvPicPr>
          <p:cNvPr id="23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 r="23783"/>
          <a:stretch>
            <a:fillRect/>
          </a:stretch>
        </p:blipFill>
        <p:spPr>
          <a:xfrm>
            <a:off x="9048829" y="0"/>
            <a:ext cx="3119895" cy="3344201"/>
          </a:xfrm>
          <a:custGeom>
            <a:avLst/>
            <a:gdLst>
              <a:gd name="T0" fmla="*/ 2121 w 3060"/>
              <a:gd name="T1" fmla="*/ 3270 h 3278"/>
              <a:gd name="T2" fmla="*/ 1962 w 3060"/>
              <a:gd name="T3" fmla="*/ 3258 h 3278"/>
              <a:gd name="T4" fmla="*/ 1836 w 3060"/>
              <a:gd name="T5" fmla="*/ 3150 h 3278"/>
              <a:gd name="T6" fmla="*/ 1802 w 3060"/>
              <a:gd name="T7" fmla="*/ 2994 h 3278"/>
              <a:gd name="T8" fmla="*/ 1867 w 3060"/>
              <a:gd name="T9" fmla="*/ 2846 h 3278"/>
              <a:gd name="T10" fmla="*/ 2527 w 3060"/>
              <a:gd name="T11" fmla="*/ 2237 h 3278"/>
              <a:gd name="T12" fmla="*/ 2686 w 3060"/>
              <a:gd name="T13" fmla="*/ 2249 h 3278"/>
              <a:gd name="T14" fmla="*/ 2812 w 3060"/>
              <a:gd name="T15" fmla="*/ 2358 h 3278"/>
              <a:gd name="T16" fmla="*/ 2847 w 3060"/>
              <a:gd name="T17" fmla="*/ 2514 h 3278"/>
              <a:gd name="T18" fmla="*/ 2781 w 3060"/>
              <a:gd name="T19" fmla="*/ 2663 h 3278"/>
              <a:gd name="T20" fmla="*/ 332 w 3060"/>
              <a:gd name="T21" fmla="*/ 1034 h 3278"/>
              <a:gd name="T22" fmla="*/ 172 w 3060"/>
              <a:gd name="T23" fmla="*/ 1030 h 3278"/>
              <a:gd name="T24" fmla="*/ 42 w 3060"/>
              <a:gd name="T25" fmla="*/ 929 h 3278"/>
              <a:gd name="T26" fmla="*/ 0 w 3060"/>
              <a:gd name="T27" fmla="*/ 773 h 3278"/>
              <a:gd name="T28" fmla="*/ 57 w 3060"/>
              <a:gd name="T29" fmla="*/ 622 h 3278"/>
              <a:gd name="T30" fmla="*/ 701 w 3060"/>
              <a:gd name="T31" fmla="*/ 20 h 3278"/>
              <a:gd name="T32" fmla="*/ 861 w 3060"/>
              <a:gd name="T33" fmla="*/ 25 h 3278"/>
              <a:gd name="T34" fmla="*/ 991 w 3060"/>
              <a:gd name="T35" fmla="*/ 126 h 3278"/>
              <a:gd name="T36" fmla="*/ 1034 w 3060"/>
              <a:gd name="T37" fmla="*/ 281 h 3278"/>
              <a:gd name="T38" fmla="*/ 976 w 3060"/>
              <a:gd name="T39" fmla="*/ 432 h 3278"/>
              <a:gd name="T40" fmla="*/ 413 w 3060"/>
              <a:gd name="T41" fmla="*/ 1768 h 3278"/>
              <a:gd name="T42" fmla="*/ 253 w 3060"/>
              <a:gd name="T43" fmla="*/ 1771 h 3278"/>
              <a:gd name="T44" fmla="*/ 119 w 3060"/>
              <a:gd name="T45" fmla="*/ 1676 h 3278"/>
              <a:gd name="T46" fmla="*/ 69 w 3060"/>
              <a:gd name="T47" fmla="*/ 1523 h 3278"/>
              <a:gd name="T48" fmla="*/ 119 w 3060"/>
              <a:gd name="T49" fmla="*/ 1370 h 3278"/>
              <a:gd name="T50" fmla="*/ 1507 w 3060"/>
              <a:gd name="T51" fmla="*/ 14 h 3278"/>
              <a:gd name="T52" fmla="*/ 1666 w 3060"/>
              <a:gd name="T53" fmla="*/ 11 h 3278"/>
              <a:gd name="T54" fmla="*/ 1801 w 3060"/>
              <a:gd name="T55" fmla="*/ 106 h 3278"/>
              <a:gd name="T56" fmla="*/ 1851 w 3060"/>
              <a:gd name="T57" fmla="*/ 258 h 3278"/>
              <a:gd name="T58" fmla="*/ 1801 w 3060"/>
              <a:gd name="T59" fmla="*/ 412 h 3278"/>
              <a:gd name="T60" fmla="*/ 413 w 3060"/>
              <a:gd name="T61" fmla="*/ 2582 h 3278"/>
              <a:gd name="T62" fmla="*/ 254 w 3060"/>
              <a:gd name="T63" fmla="*/ 2593 h 3278"/>
              <a:gd name="T64" fmla="*/ 115 w 3060"/>
              <a:gd name="T65" fmla="*/ 2506 h 3278"/>
              <a:gd name="T66" fmla="*/ 57 w 3060"/>
              <a:gd name="T67" fmla="*/ 2354 h 3278"/>
              <a:gd name="T68" fmla="*/ 99 w 3060"/>
              <a:gd name="T69" fmla="*/ 2199 h 3278"/>
              <a:gd name="T70" fmla="*/ 2201 w 3060"/>
              <a:gd name="T71" fmla="*/ 119 h 3278"/>
              <a:gd name="T72" fmla="*/ 2360 w 3060"/>
              <a:gd name="T73" fmla="*/ 108 h 3278"/>
              <a:gd name="T74" fmla="*/ 2499 w 3060"/>
              <a:gd name="T75" fmla="*/ 195 h 3278"/>
              <a:gd name="T76" fmla="*/ 2558 w 3060"/>
              <a:gd name="T77" fmla="*/ 347 h 3278"/>
              <a:gd name="T78" fmla="*/ 2515 w 3060"/>
              <a:gd name="T79" fmla="*/ 502 h 3278"/>
              <a:gd name="T80" fmla="*/ 828 w 3060"/>
              <a:gd name="T81" fmla="*/ 2981 h 3278"/>
              <a:gd name="T82" fmla="*/ 670 w 3060"/>
              <a:gd name="T83" fmla="*/ 2999 h 3278"/>
              <a:gd name="T84" fmla="*/ 527 w 3060"/>
              <a:gd name="T85" fmla="*/ 2919 h 3278"/>
              <a:gd name="T86" fmla="*/ 461 w 3060"/>
              <a:gd name="T87" fmla="*/ 2771 h 3278"/>
              <a:gd name="T88" fmla="*/ 497 w 3060"/>
              <a:gd name="T89" fmla="*/ 2614 h 3278"/>
              <a:gd name="T90" fmla="*/ 2593 w 3060"/>
              <a:gd name="T91" fmla="*/ 528 h 3278"/>
              <a:gd name="T92" fmla="*/ 2752 w 3060"/>
              <a:gd name="T93" fmla="*/ 508 h 3278"/>
              <a:gd name="T94" fmla="*/ 2894 w 3060"/>
              <a:gd name="T95" fmla="*/ 589 h 3278"/>
              <a:gd name="T96" fmla="*/ 2960 w 3060"/>
              <a:gd name="T97" fmla="*/ 738 h 3278"/>
              <a:gd name="T98" fmla="*/ 2926 w 3060"/>
              <a:gd name="T99" fmla="*/ 893 h 3278"/>
              <a:gd name="T100" fmla="*/ 1438 w 3060"/>
              <a:gd name="T101" fmla="*/ 3182 h 3278"/>
              <a:gd name="T102" fmla="*/ 1281 w 3060"/>
              <a:gd name="T103" fmla="*/ 3209 h 3278"/>
              <a:gd name="T104" fmla="*/ 1135 w 3060"/>
              <a:gd name="T105" fmla="*/ 3137 h 3278"/>
              <a:gd name="T106" fmla="*/ 1062 w 3060"/>
              <a:gd name="T107" fmla="*/ 2991 h 3278"/>
              <a:gd name="T108" fmla="*/ 1089 w 3060"/>
              <a:gd name="T109" fmla="*/ 2833 h 3278"/>
              <a:gd name="T110" fmla="*/ 2680 w 3060"/>
              <a:gd name="T111" fmla="*/ 1242 h 3278"/>
              <a:gd name="T112" fmla="*/ 2837 w 3060"/>
              <a:gd name="T113" fmla="*/ 1215 h 3278"/>
              <a:gd name="T114" fmla="*/ 2984 w 3060"/>
              <a:gd name="T115" fmla="*/ 1287 h 3278"/>
              <a:gd name="T116" fmla="*/ 3057 w 3060"/>
              <a:gd name="T117" fmla="*/ 1434 h 3278"/>
              <a:gd name="T118" fmla="*/ 3029 w 3060"/>
              <a:gd name="T119" fmla="*/ 1592 h 3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60" h="3278">
                <a:moveTo>
                  <a:pt x="2772" y="2672"/>
                </a:moveTo>
                <a:lnTo>
                  <a:pt x="2243" y="3202"/>
                </a:lnTo>
                <a:lnTo>
                  <a:pt x="2233" y="3211"/>
                </a:lnTo>
                <a:lnTo>
                  <a:pt x="2223" y="3220"/>
                </a:lnTo>
                <a:lnTo>
                  <a:pt x="2213" y="3228"/>
                </a:lnTo>
                <a:lnTo>
                  <a:pt x="2202" y="3235"/>
                </a:lnTo>
                <a:lnTo>
                  <a:pt x="2191" y="3242"/>
                </a:lnTo>
                <a:lnTo>
                  <a:pt x="2180" y="3248"/>
                </a:lnTo>
                <a:lnTo>
                  <a:pt x="2169" y="3254"/>
                </a:lnTo>
                <a:lnTo>
                  <a:pt x="2157" y="3258"/>
                </a:lnTo>
                <a:lnTo>
                  <a:pt x="2145" y="3263"/>
                </a:lnTo>
                <a:lnTo>
                  <a:pt x="2134" y="3267"/>
                </a:lnTo>
                <a:lnTo>
                  <a:pt x="2121" y="3270"/>
                </a:lnTo>
                <a:lnTo>
                  <a:pt x="2109" y="3273"/>
                </a:lnTo>
                <a:lnTo>
                  <a:pt x="2097" y="3275"/>
                </a:lnTo>
                <a:lnTo>
                  <a:pt x="2085" y="3276"/>
                </a:lnTo>
                <a:lnTo>
                  <a:pt x="2072" y="3277"/>
                </a:lnTo>
                <a:lnTo>
                  <a:pt x="2060" y="3278"/>
                </a:lnTo>
                <a:lnTo>
                  <a:pt x="2047" y="3277"/>
                </a:lnTo>
                <a:lnTo>
                  <a:pt x="2035" y="3276"/>
                </a:lnTo>
                <a:lnTo>
                  <a:pt x="2022" y="3275"/>
                </a:lnTo>
                <a:lnTo>
                  <a:pt x="2010" y="3273"/>
                </a:lnTo>
                <a:lnTo>
                  <a:pt x="1997" y="3270"/>
                </a:lnTo>
                <a:lnTo>
                  <a:pt x="1986" y="3267"/>
                </a:lnTo>
                <a:lnTo>
                  <a:pt x="1973" y="3263"/>
                </a:lnTo>
                <a:lnTo>
                  <a:pt x="1962" y="3258"/>
                </a:lnTo>
                <a:lnTo>
                  <a:pt x="1951" y="3254"/>
                </a:lnTo>
                <a:lnTo>
                  <a:pt x="1939" y="3248"/>
                </a:lnTo>
                <a:lnTo>
                  <a:pt x="1928" y="3242"/>
                </a:lnTo>
                <a:lnTo>
                  <a:pt x="1916" y="3235"/>
                </a:lnTo>
                <a:lnTo>
                  <a:pt x="1906" y="3228"/>
                </a:lnTo>
                <a:lnTo>
                  <a:pt x="1896" y="3220"/>
                </a:lnTo>
                <a:lnTo>
                  <a:pt x="1886" y="3211"/>
                </a:lnTo>
                <a:lnTo>
                  <a:pt x="1876" y="3202"/>
                </a:lnTo>
                <a:lnTo>
                  <a:pt x="1867" y="3193"/>
                </a:lnTo>
                <a:lnTo>
                  <a:pt x="1858" y="3182"/>
                </a:lnTo>
                <a:lnTo>
                  <a:pt x="1851" y="3172"/>
                </a:lnTo>
                <a:lnTo>
                  <a:pt x="1844" y="3162"/>
                </a:lnTo>
                <a:lnTo>
                  <a:pt x="1836" y="3150"/>
                </a:lnTo>
                <a:lnTo>
                  <a:pt x="1830" y="3140"/>
                </a:lnTo>
                <a:lnTo>
                  <a:pt x="1825" y="3128"/>
                </a:lnTo>
                <a:lnTo>
                  <a:pt x="1820" y="3117"/>
                </a:lnTo>
                <a:lnTo>
                  <a:pt x="1815" y="3104"/>
                </a:lnTo>
                <a:lnTo>
                  <a:pt x="1811" y="3093"/>
                </a:lnTo>
                <a:lnTo>
                  <a:pt x="1808" y="3080"/>
                </a:lnTo>
                <a:lnTo>
                  <a:pt x="1805" y="3068"/>
                </a:lnTo>
                <a:lnTo>
                  <a:pt x="1803" y="3056"/>
                </a:lnTo>
                <a:lnTo>
                  <a:pt x="1802" y="3044"/>
                </a:lnTo>
                <a:lnTo>
                  <a:pt x="1801" y="3032"/>
                </a:lnTo>
                <a:lnTo>
                  <a:pt x="1801" y="3019"/>
                </a:lnTo>
                <a:lnTo>
                  <a:pt x="1801" y="3007"/>
                </a:lnTo>
                <a:lnTo>
                  <a:pt x="1802" y="2994"/>
                </a:lnTo>
                <a:lnTo>
                  <a:pt x="1803" y="2982"/>
                </a:lnTo>
                <a:lnTo>
                  <a:pt x="1805" y="2969"/>
                </a:lnTo>
                <a:lnTo>
                  <a:pt x="1808" y="2957"/>
                </a:lnTo>
                <a:lnTo>
                  <a:pt x="1811" y="2945"/>
                </a:lnTo>
                <a:lnTo>
                  <a:pt x="1815" y="2933"/>
                </a:lnTo>
                <a:lnTo>
                  <a:pt x="1820" y="2921"/>
                </a:lnTo>
                <a:lnTo>
                  <a:pt x="1825" y="2910"/>
                </a:lnTo>
                <a:lnTo>
                  <a:pt x="1830" y="2899"/>
                </a:lnTo>
                <a:lnTo>
                  <a:pt x="1836" y="2887"/>
                </a:lnTo>
                <a:lnTo>
                  <a:pt x="1844" y="2876"/>
                </a:lnTo>
                <a:lnTo>
                  <a:pt x="1851" y="2865"/>
                </a:lnTo>
                <a:lnTo>
                  <a:pt x="1858" y="2855"/>
                </a:lnTo>
                <a:lnTo>
                  <a:pt x="1867" y="2846"/>
                </a:lnTo>
                <a:lnTo>
                  <a:pt x="1876" y="2835"/>
                </a:lnTo>
                <a:lnTo>
                  <a:pt x="2406" y="2306"/>
                </a:lnTo>
                <a:lnTo>
                  <a:pt x="2415" y="2297"/>
                </a:lnTo>
                <a:lnTo>
                  <a:pt x="2426" y="2288"/>
                </a:lnTo>
                <a:lnTo>
                  <a:pt x="2436" y="2280"/>
                </a:lnTo>
                <a:lnTo>
                  <a:pt x="2446" y="2273"/>
                </a:lnTo>
                <a:lnTo>
                  <a:pt x="2457" y="2267"/>
                </a:lnTo>
                <a:lnTo>
                  <a:pt x="2468" y="2260"/>
                </a:lnTo>
                <a:lnTo>
                  <a:pt x="2480" y="2254"/>
                </a:lnTo>
                <a:lnTo>
                  <a:pt x="2491" y="2249"/>
                </a:lnTo>
                <a:lnTo>
                  <a:pt x="2504" y="2245"/>
                </a:lnTo>
                <a:lnTo>
                  <a:pt x="2515" y="2242"/>
                </a:lnTo>
                <a:lnTo>
                  <a:pt x="2527" y="2237"/>
                </a:lnTo>
                <a:lnTo>
                  <a:pt x="2539" y="2235"/>
                </a:lnTo>
                <a:lnTo>
                  <a:pt x="2551" y="2233"/>
                </a:lnTo>
                <a:lnTo>
                  <a:pt x="2564" y="2231"/>
                </a:lnTo>
                <a:lnTo>
                  <a:pt x="2576" y="2231"/>
                </a:lnTo>
                <a:lnTo>
                  <a:pt x="2589" y="2230"/>
                </a:lnTo>
                <a:lnTo>
                  <a:pt x="2601" y="2231"/>
                </a:lnTo>
                <a:lnTo>
                  <a:pt x="2614" y="2231"/>
                </a:lnTo>
                <a:lnTo>
                  <a:pt x="2626" y="2233"/>
                </a:lnTo>
                <a:lnTo>
                  <a:pt x="2639" y="2235"/>
                </a:lnTo>
                <a:lnTo>
                  <a:pt x="2651" y="2237"/>
                </a:lnTo>
                <a:lnTo>
                  <a:pt x="2663" y="2242"/>
                </a:lnTo>
                <a:lnTo>
                  <a:pt x="2675" y="2245"/>
                </a:lnTo>
                <a:lnTo>
                  <a:pt x="2686" y="2249"/>
                </a:lnTo>
                <a:lnTo>
                  <a:pt x="2698" y="2254"/>
                </a:lnTo>
                <a:lnTo>
                  <a:pt x="2709" y="2260"/>
                </a:lnTo>
                <a:lnTo>
                  <a:pt x="2721" y="2267"/>
                </a:lnTo>
                <a:lnTo>
                  <a:pt x="2731" y="2273"/>
                </a:lnTo>
                <a:lnTo>
                  <a:pt x="2743" y="2280"/>
                </a:lnTo>
                <a:lnTo>
                  <a:pt x="2753" y="2288"/>
                </a:lnTo>
                <a:lnTo>
                  <a:pt x="2762" y="2297"/>
                </a:lnTo>
                <a:lnTo>
                  <a:pt x="2772" y="2306"/>
                </a:lnTo>
                <a:lnTo>
                  <a:pt x="2781" y="2315"/>
                </a:lnTo>
                <a:lnTo>
                  <a:pt x="2789" y="2326"/>
                </a:lnTo>
                <a:lnTo>
                  <a:pt x="2798" y="2336"/>
                </a:lnTo>
                <a:lnTo>
                  <a:pt x="2805" y="2347"/>
                </a:lnTo>
                <a:lnTo>
                  <a:pt x="2812" y="2358"/>
                </a:lnTo>
                <a:lnTo>
                  <a:pt x="2818" y="2368"/>
                </a:lnTo>
                <a:lnTo>
                  <a:pt x="2824" y="2380"/>
                </a:lnTo>
                <a:lnTo>
                  <a:pt x="2829" y="2391"/>
                </a:lnTo>
                <a:lnTo>
                  <a:pt x="2833" y="2404"/>
                </a:lnTo>
                <a:lnTo>
                  <a:pt x="2837" y="2415"/>
                </a:lnTo>
                <a:lnTo>
                  <a:pt x="2840" y="2428"/>
                </a:lnTo>
                <a:lnTo>
                  <a:pt x="2843" y="2440"/>
                </a:lnTo>
                <a:lnTo>
                  <a:pt x="2846" y="2452"/>
                </a:lnTo>
                <a:lnTo>
                  <a:pt x="2847" y="2464"/>
                </a:lnTo>
                <a:lnTo>
                  <a:pt x="2848" y="2477"/>
                </a:lnTo>
                <a:lnTo>
                  <a:pt x="2848" y="2489"/>
                </a:lnTo>
                <a:lnTo>
                  <a:pt x="2848" y="2501"/>
                </a:lnTo>
                <a:lnTo>
                  <a:pt x="2847" y="2514"/>
                </a:lnTo>
                <a:lnTo>
                  <a:pt x="2846" y="2526"/>
                </a:lnTo>
                <a:lnTo>
                  <a:pt x="2843" y="2539"/>
                </a:lnTo>
                <a:lnTo>
                  <a:pt x="2840" y="2551"/>
                </a:lnTo>
                <a:lnTo>
                  <a:pt x="2837" y="2563"/>
                </a:lnTo>
                <a:lnTo>
                  <a:pt x="2833" y="2575"/>
                </a:lnTo>
                <a:lnTo>
                  <a:pt x="2829" y="2587"/>
                </a:lnTo>
                <a:lnTo>
                  <a:pt x="2824" y="2598"/>
                </a:lnTo>
                <a:lnTo>
                  <a:pt x="2818" y="2610"/>
                </a:lnTo>
                <a:lnTo>
                  <a:pt x="2812" y="2621"/>
                </a:lnTo>
                <a:lnTo>
                  <a:pt x="2805" y="2631"/>
                </a:lnTo>
                <a:lnTo>
                  <a:pt x="2798" y="2643"/>
                </a:lnTo>
                <a:lnTo>
                  <a:pt x="2789" y="2653"/>
                </a:lnTo>
                <a:lnTo>
                  <a:pt x="2781" y="2663"/>
                </a:lnTo>
                <a:lnTo>
                  <a:pt x="2772" y="2672"/>
                </a:lnTo>
                <a:close/>
                <a:moveTo>
                  <a:pt x="958" y="452"/>
                </a:moveTo>
                <a:lnTo>
                  <a:pt x="441" y="969"/>
                </a:lnTo>
                <a:lnTo>
                  <a:pt x="432" y="978"/>
                </a:lnTo>
                <a:lnTo>
                  <a:pt x="422" y="987"/>
                </a:lnTo>
                <a:lnTo>
                  <a:pt x="411" y="994"/>
                </a:lnTo>
                <a:lnTo>
                  <a:pt x="401" y="1002"/>
                </a:lnTo>
                <a:lnTo>
                  <a:pt x="389" y="1009"/>
                </a:lnTo>
                <a:lnTo>
                  <a:pt x="379" y="1015"/>
                </a:lnTo>
                <a:lnTo>
                  <a:pt x="368" y="1020"/>
                </a:lnTo>
                <a:lnTo>
                  <a:pt x="356" y="1025"/>
                </a:lnTo>
                <a:lnTo>
                  <a:pt x="344" y="1030"/>
                </a:lnTo>
                <a:lnTo>
                  <a:pt x="332" y="1034"/>
                </a:lnTo>
                <a:lnTo>
                  <a:pt x="320" y="1037"/>
                </a:lnTo>
                <a:lnTo>
                  <a:pt x="307" y="1040"/>
                </a:lnTo>
                <a:lnTo>
                  <a:pt x="295" y="1042"/>
                </a:lnTo>
                <a:lnTo>
                  <a:pt x="283" y="1043"/>
                </a:lnTo>
                <a:lnTo>
                  <a:pt x="271" y="1044"/>
                </a:lnTo>
                <a:lnTo>
                  <a:pt x="259" y="1044"/>
                </a:lnTo>
                <a:lnTo>
                  <a:pt x="246" y="1044"/>
                </a:lnTo>
                <a:lnTo>
                  <a:pt x="234" y="1043"/>
                </a:lnTo>
                <a:lnTo>
                  <a:pt x="221" y="1042"/>
                </a:lnTo>
                <a:lnTo>
                  <a:pt x="209" y="1040"/>
                </a:lnTo>
                <a:lnTo>
                  <a:pt x="196" y="1037"/>
                </a:lnTo>
                <a:lnTo>
                  <a:pt x="185" y="1034"/>
                </a:lnTo>
                <a:lnTo>
                  <a:pt x="172" y="1030"/>
                </a:lnTo>
                <a:lnTo>
                  <a:pt x="161" y="1025"/>
                </a:lnTo>
                <a:lnTo>
                  <a:pt x="149" y="1020"/>
                </a:lnTo>
                <a:lnTo>
                  <a:pt x="138" y="1015"/>
                </a:lnTo>
                <a:lnTo>
                  <a:pt x="127" y="1009"/>
                </a:lnTo>
                <a:lnTo>
                  <a:pt x="115" y="1002"/>
                </a:lnTo>
                <a:lnTo>
                  <a:pt x="105" y="994"/>
                </a:lnTo>
                <a:lnTo>
                  <a:pt x="94" y="987"/>
                </a:lnTo>
                <a:lnTo>
                  <a:pt x="85" y="978"/>
                </a:lnTo>
                <a:lnTo>
                  <a:pt x="75" y="969"/>
                </a:lnTo>
                <a:lnTo>
                  <a:pt x="66" y="959"/>
                </a:lnTo>
                <a:lnTo>
                  <a:pt x="57" y="950"/>
                </a:lnTo>
                <a:lnTo>
                  <a:pt x="50" y="939"/>
                </a:lnTo>
                <a:lnTo>
                  <a:pt x="42" y="929"/>
                </a:lnTo>
                <a:lnTo>
                  <a:pt x="35" y="917"/>
                </a:lnTo>
                <a:lnTo>
                  <a:pt x="29" y="906"/>
                </a:lnTo>
                <a:lnTo>
                  <a:pt x="24" y="896"/>
                </a:lnTo>
                <a:lnTo>
                  <a:pt x="18" y="883"/>
                </a:lnTo>
                <a:lnTo>
                  <a:pt x="14" y="872"/>
                </a:lnTo>
                <a:lnTo>
                  <a:pt x="10" y="859"/>
                </a:lnTo>
                <a:lnTo>
                  <a:pt x="7" y="848"/>
                </a:lnTo>
                <a:lnTo>
                  <a:pt x="4" y="835"/>
                </a:lnTo>
                <a:lnTo>
                  <a:pt x="2" y="823"/>
                </a:lnTo>
                <a:lnTo>
                  <a:pt x="1" y="810"/>
                </a:lnTo>
                <a:lnTo>
                  <a:pt x="0" y="798"/>
                </a:lnTo>
                <a:lnTo>
                  <a:pt x="0" y="785"/>
                </a:lnTo>
                <a:lnTo>
                  <a:pt x="0" y="773"/>
                </a:lnTo>
                <a:lnTo>
                  <a:pt x="1" y="760"/>
                </a:lnTo>
                <a:lnTo>
                  <a:pt x="2" y="749"/>
                </a:lnTo>
                <a:lnTo>
                  <a:pt x="4" y="737"/>
                </a:lnTo>
                <a:lnTo>
                  <a:pt x="7" y="724"/>
                </a:lnTo>
                <a:lnTo>
                  <a:pt x="10" y="712"/>
                </a:lnTo>
                <a:lnTo>
                  <a:pt x="14" y="700"/>
                </a:lnTo>
                <a:lnTo>
                  <a:pt x="18" y="689"/>
                </a:lnTo>
                <a:lnTo>
                  <a:pt x="24" y="676"/>
                </a:lnTo>
                <a:lnTo>
                  <a:pt x="29" y="665"/>
                </a:lnTo>
                <a:lnTo>
                  <a:pt x="35" y="654"/>
                </a:lnTo>
                <a:lnTo>
                  <a:pt x="42" y="643"/>
                </a:lnTo>
                <a:lnTo>
                  <a:pt x="50" y="633"/>
                </a:lnTo>
                <a:lnTo>
                  <a:pt x="57" y="622"/>
                </a:lnTo>
                <a:lnTo>
                  <a:pt x="66" y="612"/>
                </a:lnTo>
                <a:lnTo>
                  <a:pt x="75" y="602"/>
                </a:lnTo>
                <a:lnTo>
                  <a:pt x="592" y="86"/>
                </a:lnTo>
                <a:lnTo>
                  <a:pt x="602" y="76"/>
                </a:lnTo>
                <a:lnTo>
                  <a:pt x="612" y="68"/>
                </a:lnTo>
                <a:lnTo>
                  <a:pt x="622" y="60"/>
                </a:lnTo>
                <a:lnTo>
                  <a:pt x="633" y="53"/>
                </a:lnTo>
                <a:lnTo>
                  <a:pt x="643" y="45"/>
                </a:lnTo>
                <a:lnTo>
                  <a:pt x="655" y="39"/>
                </a:lnTo>
                <a:lnTo>
                  <a:pt x="666" y="34"/>
                </a:lnTo>
                <a:lnTo>
                  <a:pt x="677" y="29"/>
                </a:lnTo>
                <a:lnTo>
                  <a:pt x="690" y="25"/>
                </a:lnTo>
                <a:lnTo>
                  <a:pt x="701" y="20"/>
                </a:lnTo>
                <a:lnTo>
                  <a:pt x="714" y="17"/>
                </a:lnTo>
                <a:lnTo>
                  <a:pt x="725" y="15"/>
                </a:lnTo>
                <a:lnTo>
                  <a:pt x="738" y="13"/>
                </a:lnTo>
                <a:lnTo>
                  <a:pt x="750" y="11"/>
                </a:lnTo>
                <a:lnTo>
                  <a:pt x="763" y="10"/>
                </a:lnTo>
                <a:lnTo>
                  <a:pt x="775" y="10"/>
                </a:lnTo>
                <a:lnTo>
                  <a:pt x="788" y="10"/>
                </a:lnTo>
                <a:lnTo>
                  <a:pt x="800" y="11"/>
                </a:lnTo>
                <a:lnTo>
                  <a:pt x="812" y="13"/>
                </a:lnTo>
                <a:lnTo>
                  <a:pt x="825" y="15"/>
                </a:lnTo>
                <a:lnTo>
                  <a:pt x="837" y="17"/>
                </a:lnTo>
                <a:lnTo>
                  <a:pt x="849" y="20"/>
                </a:lnTo>
                <a:lnTo>
                  <a:pt x="861" y="25"/>
                </a:lnTo>
                <a:lnTo>
                  <a:pt x="873" y="29"/>
                </a:lnTo>
                <a:lnTo>
                  <a:pt x="884" y="34"/>
                </a:lnTo>
                <a:lnTo>
                  <a:pt x="896" y="39"/>
                </a:lnTo>
                <a:lnTo>
                  <a:pt x="907" y="45"/>
                </a:lnTo>
                <a:lnTo>
                  <a:pt x="917" y="53"/>
                </a:lnTo>
                <a:lnTo>
                  <a:pt x="929" y="60"/>
                </a:lnTo>
                <a:lnTo>
                  <a:pt x="939" y="68"/>
                </a:lnTo>
                <a:lnTo>
                  <a:pt x="949" y="76"/>
                </a:lnTo>
                <a:lnTo>
                  <a:pt x="958" y="86"/>
                </a:lnTo>
                <a:lnTo>
                  <a:pt x="967" y="95"/>
                </a:lnTo>
                <a:lnTo>
                  <a:pt x="976" y="106"/>
                </a:lnTo>
                <a:lnTo>
                  <a:pt x="984" y="115"/>
                </a:lnTo>
                <a:lnTo>
                  <a:pt x="991" y="126"/>
                </a:lnTo>
                <a:lnTo>
                  <a:pt x="999" y="137"/>
                </a:lnTo>
                <a:lnTo>
                  <a:pt x="1005" y="148"/>
                </a:lnTo>
                <a:lnTo>
                  <a:pt x="1010" y="160"/>
                </a:lnTo>
                <a:lnTo>
                  <a:pt x="1015" y="171"/>
                </a:lnTo>
                <a:lnTo>
                  <a:pt x="1019" y="183"/>
                </a:lnTo>
                <a:lnTo>
                  <a:pt x="1023" y="195"/>
                </a:lnTo>
                <a:lnTo>
                  <a:pt x="1027" y="207"/>
                </a:lnTo>
                <a:lnTo>
                  <a:pt x="1030" y="219"/>
                </a:lnTo>
                <a:lnTo>
                  <a:pt x="1032" y="231"/>
                </a:lnTo>
                <a:lnTo>
                  <a:pt x="1033" y="244"/>
                </a:lnTo>
                <a:lnTo>
                  <a:pt x="1034" y="256"/>
                </a:lnTo>
                <a:lnTo>
                  <a:pt x="1034" y="269"/>
                </a:lnTo>
                <a:lnTo>
                  <a:pt x="1034" y="281"/>
                </a:lnTo>
                <a:lnTo>
                  <a:pt x="1033" y="294"/>
                </a:lnTo>
                <a:lnTo>
                  <a:pt x="1032" y="306"/>
                </a:lnTo>
                <a:lnTo>
                  <a:pt x="1030" y="319"/>
                </a:lnTo>
                <a:lnTo>
                  <a:pt x="1027" y="330"/>
                </a:lnTo>
                <a:lnTo>
                  <a:pt x="1023" y="343"/>
                </a:lnTo>
                <a:lnTo>
                  <a:pt x="1019" y="354"/>
                </a:lnTo>
                <a:lnTo>
                  <a:pt x="1015" y="366"/>
                </a:lnTo>
                <a:lnTo>
                  <a:pt x="1010" y="378"/>
                </a:lnTo>
                <a:lnTo>
                  <a:pt x="1005" y="389"/>
                </a:lnTo>
                <a:lnTo>
                  <a:pt x="999" y="401"/>
                </a:lnTo>
                <a:lnTo>
                  <a:pt x="991" y="411"/>
                </a:lnTo>
                <a:lnTo>
                  <a:pt x="984" y="422"/>
                </a:lnTo>
                <a:lnTo>
                  <a:pt x="976" y="432"/>
                </a:lnTo>
                <a:lnTo>
                  <a:pt x="967" y="442"/>
                </a:lnTo>
                <a:lnTo>
                  <a:pt x="958" y="452"/>
                </a:lnTo>
                <a:close/>
                <a:moveTo>
                  <a:pt x="1775" y="441"/>
                </a:moveTo>
                <a:lnTo>
                  <a:pt x="511" y="1706"/>
                </a:lnTo>
                <a:lnTo>
                  <a:pt x="501" y="1716"/>
                </a:lnTo>
                <a:lnTo>
                  <a:pt x="491" y="1724"/>
                </a:lnTo>
                <a:lnTo>
                  <a:pt x="481" y="1732"/>
                </a:lnTo>
                <a:lnTo>
                  <a:pt x="471" y="1740"/>
                </a:lnTo>
                <a:lnTo>
                  <a:pt x="459" y="1746"/>
                </a:lnTo>
                <a:lnTo>
                  <a:pt x="449" y="1752"/>
                </a:lnTo>
                <a:lnTo>
                  <a:pt x="437" y="1758"/>
                </a:lnTo>
                <a:lnTo>
                  <a:pt x="425" y="1763"/>
                </a:lnTo>
                <a:lnTo>
                  <a:pt x="413" y="1768"/>
                </a:lnTo>
                <a:lnTo>
                  <a:pt x="402" y="1771"/>
                </a:lnTo>
                <a:lnTo>
                  <a:pt x="389" y="1775"/>
                </a:lnTo>
                <a:lnTo>
                  <a:pt x="377" y="1777"/>
                </a:lnTo>
                <a:lnTo>
                  <a:pt x="365" y="1779"/>
                </a:lnTo>
                <a:lnTo>
                  <a:pt x="352" y="1781"/>
                </a:lnTo>
                <a:lnTo>
                  <a:pt x="340" y="1781"/>
                </a:lnTo>
                <a:lnTo>
                  <a:pt x="328" y="1782"/>
                </a:lnTo>
                <a:lnTo>
                  <a:pt x="316" y="1781"/>
                </a:lnTo>
                <a:lnTo>
                  <a:pt x="303" y="1781"/>
                </a:lnTo>
                <a:lnTo>
                  <a:pt x="291" y="1779"/>
                </a:lnTo>
                <a:lnTo>
                  <a:pt x="278" y="1777"/>
                </a:lnTo>
                <a:lnTo>
                  <a:pt x="266" y="1775"/>
                </a:lnTo>
                <a:lnTo>
                  <a:pt x="253" y="1771"/>
                </a:lnTo>
                <a:lnTo>
                  <a:pt x="242" y="1768"/>
                </a:lnTo>
                <a:lnTo>
                  <a:pt x="230" y="1763"/>
                </a:lnTo>
                <a:lnTo>
                  <a:pt x="218" y="1758"/>
                </a:lnTo>
                <a:lnTo>
                  <a:pt x="207" y="1752"/>
                </a:lnTo>
                <a:lnTo>
                  <a:pt x="196" y="1746"/>
                </a:lnTo>
                <a:lnTo>
                  <a:pt x="185" y="1740"/>
                </a:lnTo>
                <a:lnTo>
                  <a:pt x="174" y="1732"/>
                </a:lnTo>
                <a:lnTo>
                  <a:pt x="164" y="1724"/>
                </a:lnTo>
                <a:lnTo>
                  <a:pt x="155" y="1716"/>
                </a:lnTo>
                <a:lnTo>
                  <a:pt x="144" y="1706"/>
                </a:lnTo>
                <a:lnTo>
                  <a:pt x="135" y="1697"/>
                </a:lnTo>
                <a:lnTo>
                  <a:pt x="127" y="1687"/>
                </a:lnTo>
                <a:lnTo>
                  <a:pt x="119" y="1676"/>
                </a:lnTo>
                <a:lnTo>
                  <a:pt x="111" y="1666"/>
                </a:lnTo>
                <a:lnTo>
                  <a:pt x="105" y="1655"/>
                </a:lnTo>
                <a:lnTo>
                  <a:pt x="98" y="1644"/>
                </a:lnTo>
                <a:lnTo>
                  <a:pt x="93" y="1633"/>
                </a:lnTo>
                <a:lnTo>
                  <a:pt x="88" y="1621"/>
                </a:lnTo>
                <a:lnTo>
                  <a:pt x="83" y="1609"/>
                </a:lnTo>
                <a:lnTo>
                  <a:pt x="80" y="1597"/>
                </a:lnTo>
                <a:lnTo>
                  <a:pt x="77" y="1585"/>
                </a:lnTo>
                <a:lnTo>
                  <a:pt x="74" y="1572"/>
                </a:lnTo>
                <a:lnTo>
                  <a:pt x="71" y="1561"/>
                </a:lnTo>
                <a:lnTo>
                  <a:pt x="70" y="1548"/>
                </a:lnTo>
                <a:lnTo>
                  <a:pt x="69" y="1536"/>
                </a:lnTo>
                <a:lnTo>
                  <a:pt x="69" y="1523"/>
                </a:lnTo>
                <a:lnTo>
                  <a:pt x="69" y="1511"/>
                </a:lnTo>
                <a:lnTo>
                  <a:pt x="70" y="1498"/>
                </a:lnTo>
                <a:lnTo>
                  <a:pt x="71" y="1486"/>
                </a:lnTo>
                <a:lnTo>
                  <a:pt x="74" y="1473"/>
                </a:lnTo>
                <a:lnTo>
                  <a:pt x="77" y="1461"/>
                </a:lnTo>
                <a:lnTo>
                  <a:pt x="80" y="1450"/>
                </a:lnTo>
                <a:lnTo>
                  <a:pt x="83" y="1437"/>
                </a:lnTo>
                <a:lnTo>
                  <a:pt x="88" y="1426"/>
                </a:lnTo>
                <a:lnTo>
                  <a:pt x="93" y="1414"/>
                </a:lnTo>
                <a:lnTo>
                  <a:pt x="98" y="1403"/>
                </a:lnTo>
                <a:lnTo>
                  <a:pt x="105" y="1391"/>
                </a:lnTo>
                <a:lnTo>
                  <a:pt x="111" y="1381"/>
                </a:lnTo>
                <a:lnTo>
                  <a:pt x="119" y="1370"/>
                </a:lnTo>
                <a:lnTo>
                  <a:pt x="127" y="1359"/>
                </a:lnTo>
                <a:lnTo>
                  <a:pt x="135" y="1350"/>
                </a:lnTo>
                <a:lnTo>
                  <a:pt x="144" y="1340"/>
                </a:lnTo>
                <a:lnTo>
                  <a:pt x="1409" y="75"/>
                </a:lnTo>
                <a:lnTo>
                  <a:pt x="1418" y="66"/>
                </a:lnTo>
                <a:lnTo>
                  <a:pt x="1429" y="58"/>
                </a:lnTo>
                <a:lnTo>
                  <a:pt x="1439" y="49"/>
                </a:lnTo>
                <a:lnTo>
                  <a:pt x="1450" y="42"/>
                </a:lnTo>
                <a:lnTo>
                  <a:pt x="1460" y="36"/>
                </a:lnTo>
                <a:lnTo>
                  <a:pt x="1471" y="30"/>
                </a:lnTo>
                <a:lnTo>
                  <a:pt x="1483" y="23"/>
                </a:lnTo>
                <a:lnTo>
                  <a:pt x="1494" y="19"/>
                </a:lnTo>
                <a:lnTo>
                  <a:pt x="1507" y="14"/>
                </a:lnTo>
                <a:lnTo>
                  <a:pt x="1518" y="11"/>
                </a:lnTo>
                <a:lnTo>
                  <a:pt x="1531" y="7"/>
                </a:lnTo>
                <a:lnTo>
                  <a:pt x="1542" y="5"/>
                </a:lnTo>
                <a:lnTo>
                  <a:pt x="1555" y="3"/>
                </a:lnTo>
                <a:lnTo>
                  <a:pt x="1567" y="2"/>
                </a:lnTo>
                <a:lnTo>
                  <a:pt x="1580" y="1"/>
                </a:lnTo>
                <a:lnTo>
                  <a:pt x="1592" y="0"/>
                </a:lnTo>
                <a:lnTo>
                  <a:pt x="1605" y="1"/>
                </a:lnTo>
                <a:lnTo>
                  <a:pt x="1617" y="2"/>
                </a:lnTo>
                <a:lnTo>
                  <a:pt x="1629" y="3"/>
                </a:lnTo>
                <a:lnTo>
                  <a:pt x="1642" y="5"/>
                </a:lnTo>
                <a:lnTo>
                  <a:pt x="1654" y="7"/>
                </a:lnTo>
                <a:lnTo>
                  <a:pt x="1666" y="11"/>
                </a:lnTo>
                <a:lnTo>
                  <a:pt x="1678" y="14"/>
                </a:lnTo>
                <a:lnTo>
                  <a:pt x="1690" y="19"/>
                </a:lnTo>
                <a:lnTo>
                  <a:pt x="1701" y="23"/>
                </a:lnTo>
                <a:lnTo>
                  <a:pt x="1713" y="30"/>
                </a:lnTo>
                <a:lnTo>
                  <a:pt x="1724" y="36"/>
                </a:lnTo>
                <a:lnTo>
                  <a:pt x="1734" y="42"/>
                </a:lnTo>
                <a:lnTo>
                  <a:pt x="1746" y="49"/>
                </a:lnTo>
                <a:lnTo>
                  <a:pt x="1755" y="58"/>
                </a:lnTo>
                <a:lnTo>
                  <a:pt x="1766" y="66"/>
                </a:lnTo>
                <a:lnTo>
                  <a:pt x="1775" y="75"/>
                </a:lnTo>
                <a:lnTo>
                  <a:pt x="1784" y="85"/>
                </a:lnTo>
                <a:lnTo>
                  <a:pt x="1793" y="95"/>
                </a:lnTo>
                <a:lnTo>
                  <a:pt x="1801" y="106"/>
                </a:lnTo>
                <a:lnTo>
                  <a:pt x="1808" y="116"/>
                </a:lnTo>
                <a:lnTo>
                  <a:pt x="1815" y="127"/>
                </a:lnTo>
                <a:lnTo>
                  <a:pt x="1822" y="138"/>
                </a:lnTo>
                <a:lnTo>
                  <a:pt x="1827" y="149"/>
                </a:lnTo>
                <a:lnTo>
                  <a:pt x="1832" y="161"/>
                </a:lnTo>
                <a:lnTo>
                  <a:pt x="1836" y="173"/>
                </a:lnTo>
                <a:lnTo>
                  <a:pt x="1840" y="185"/>
                </a:lnTo>
                <a:lnTo>
                  <a:pt x="1844" y="197"/>
                </a:lnTo>
                <a:lnTo>
                  <a:pt x="1847" y="210"/>
                </a:lnTo>
                <a:lnTo>
                  <a:pt x="1848" y="221"/>
                </a:lnTo>
                <a:lnTo>
                  <a:pt x="1850" y="233"/>
                </a:lnTo>
                <a:lnTo>
                  <a:pt x="1851" y="246"/>
                </a:lnTo>
                <a:lnTo>
                  <a:pt x="1851" y="258"/>
                </a:lnTo>
                <a:lnTo>
                  <a:pt x="1851" y="271"/>
                </a:lnTo>
                <a:lnTo>
                  <a:pt x="1850" y="283"/>
                </a:lnTo>
                <a:lnTo>
                  <a:pt x="1848" y="296"/>
                </a:lnTo>
                <a:lnTo>
                  <a:pt x="1847" y="308"/>
                </a:lnTo>
                <a:lnTo>
                  <a:pt x="1844" y="321"/>
                </a:lnTo>
                <a:lnTo>
                  <a:pt x="1840" y="332"/>
                </a:lnTo>
                <a:lnTo>
                  <a:pt x="1836" y="345"/>
                </a:lnTo>
                <a:lnTo>
                  <a:pt x="1832" y="356"/>
                </a:lnTo>
                <a:lnTo>
                  <a:pt x="1827" y="368"/>
                </a:lnTo>
                <a:lnTo>
                  <a:pt x="1822" y="379"/>
                </a:lnTo>
                <a:lnTo>
                  <a:pt x="1815" y="390"/>
                </a:lnTo>
                <a:lnTo>
                  <a:pt x="1808" y="402"/>
                </a:lnTo>
                <a:lnTo>
                  <a:pt x="1801" y="412"/>
                </a:lnTo>
                <a:lnTo>
                  <a:pt x="1793" y="423"/>
                </a:lnTo>
                <a:lnTo>
                  <a:pt x="1784" y="432"/>
                </a:lnTo>
                <a:lnTo>
                  <a:pt x="1775" y="441"/>
                </a:lnTo>
                <a:close/>
                <a:moveTo>
                  <a:pt x="2482" y="542"/>
                </a:moveTo>
                <a:lnTo>
                  <a:pt x="499" y="2525"/>
                </a:lnTo>
                <a:lnTo>
                  <a:pt x="489" y="2535"/>
                </a:lnTo>
                <a:lnTo>
                  <a:pt x="479" y="2543"/>
                </a:lnTo>
                <a:lnTo>
                  <a:pt x="468" y="2550"/>
                </a:lnTo>
                <a:lnTo>
                  <a:pt x="458" y="2559"/>
                </a:lnTo>
                <a:lnTo>
                  <a:pt x="448" y="2565"/>
                </a:lnTo>
                <a:lnTo>
                  <a:pt x="436" y="2571"/>
                </a:lnTo>
                <a:lnTo>
                  <a:pt x="425" y="2576"/>
                </a:lnTo>
                <a:lnTo>
                  <a:pt x="413" y="2582"/>
                </a:lnTo>
                <a:lnTo>
                  <a:pt x="402" y="2587"/>
                </a:lnTo>
                <a:lnTo>
                  <a:pt x="389" y="2590"/>
                </a:lnTo>
                <a:lnTo>
                  <a:pt x="377" y="2593"/>
                </a:lnTo>
                <a:lnTo>
                  <a:pt x="366" y="2596"/>
                </a:lnTo>
                <a:lnTo>
                  <a:pt x="353" y="2598"/>
                </a:lnTo>
                <a:lnTo>
                  <a:pt x="341" y="2599"/>
                </a:lnTo>
                <a:lnTo>
                  <a:pt x="328" y="2600"/>
                </a:lnTo>
                <a:lnTo>
                  <a:pt x="316" y="2600"/>
                </a:lnTo>
                <a:lnTo>
                  <a:pt x="303" y="2600"/>
                </a:lnTo>
                <a:lnTo>
                  <a:pt x="291" y="2599"/>
                </a:lnTo>
                <a:lnTo>
                  <a:pt x="278" y="2598"/>
                </a:lnTo>
                <a:lnTo>
                  <a:pt x="266" y="2596"/>
                </a:lnTo>
                <a:lnTo>
                  <a:pt x="254" y="2593"/>
                </a:lnTo>
                <a:lnTo>
                  <a:pt x="242" y="2590"/>
                </a:lnTo>
                <a:lnTo>
                  <a:pt x="229" y="2587"/>
                </a:lnTo>
                <a:lnTo>
                  <a:pt x="218" y="2582"/>
                </a:lnTo>
                <a:lnTo>
                  <a:pt x="207" y="2576"/>
                </a:lnTo>
                <a:lnTo>
                  <a:pt x="195" y="2571"/>
                </a:lnTo>
                <a:lnTo>
                  <a:pt x="184" y="2565"/>
                </a:lnTo>
                <a:lnTo>
                  <a:pt x="173" y="2559"/>
                </a:lnTo>
                <a:lnTo>
                  <a:pt x="163" y="2550"/>
                </a:lnTo>
                <a:lnTo>
                  <a:pt x="152" y="2543"/>
                </a:lnTo>
                <a:lnTo>
                  <a:pt x="142" y="2535"/>
                </a:lnTo>
                <a:lnTo>
                  <a:pt x="133" y="2525"/>
                </a:lnTo>
                <a:lnTo>
                  <a:pt x="123" y="2515"/>
                </a:lnTo>
                <a:lnTo>
                  <a:pt x="115" y="2506"/>
                </a:lnTo>
                <a:lnTo>
                  <a:pt x="107" y="2495"/>
                </a:lnTo>
                <a:lnTo>
                  <a:pt x="99" y="2485"/>
                </a:lnTo>
                <a:lnTo>
                  <a:pt x="92" y="2473"/>
                </a:lnTo>
                <a:lnTo>
                  <a:pt x="87" y="2462"/>
                </a:lnTo>
                <a:lnTo>
                  <a:pt x="81" y="2452"/>
                </a:lnTo>
                <a:lnTo>
                  <a:pt x="76" y="2439"/>
                </a:lnTo>
                <a:lnTo>
                  <a:pt x="71" y="2428"/>
                </a:lnTo>
                <a:lnTo>
                  <a:pt x="67" y="2416"/>
                </a:lnTo>
                <a:lnTo>
                  <a:pt x="64" y="2404"/>
                </a:lnTo>
                <a:lnTo>
                  <a:pt x="62" y="2391"/>
                </a:lnTo>
                <a:lnTo>
                  <a:pt x="60" y="2379"/>
                </a:lnTo>
                <a:lnTo>
                  <a:pt x="58" y="2366"/>
                </a:lnTo>
                <a:lnTo>
                  <a:pt x="57" y="2354"/>
                </a:lnTo>
                <a:lnTo>
                  <a:pt x="57" y="2341"/>
                </a:lnTo>
                <a:lnTo>
                  <a:pt x="57" y="2329"/>
                </a:lnTo>
                <a:lnTo>
                  <a:pt x="58" y="2318"/>
                </a:lnTo>
                <a:lnTo>
                  <a:pt x="60" y="2305"/>
                </a:lnTo>
                <a:lnTo>
                  <a:pt x="62" y="2293"/>
                </a:lnTo>
                <a:lnTo>
                  <a:pt x="64" y="2280"/>
                </a:lnTo>
                <a:lnTo>
                  <a:pt x="67" y="2268"/>
                </a:lnTo>
                <a:lnTo>
                  <a:pt x="71" y="2256"/>
                </a:lnTo>
                <a:lnTo>
                  <a:pt x="76" y="2245"/>
                </a:lnTo>
                <a:lnTo>
                  <a:pt x="81" y="2232"/>
                </a:lnTo>
                <a:lnTo>
                  <a:pt x="87" y="2221"/>
                </a:lnTo>
                <a:lnTo>
                  <a:pt x="92" y="2210"/>
                </a:lnTo>
                <a:lnTo>
                  <a:pt x="99" y="2199"/>
                </a:lnTo>
                <a:lnTo>
                  <a:pt x="107" y="2189"/>
                </a:lnTo>
                <a:lnTo>
                  <a:pt x="115" y="2178"/>
                </a:lnTo>
                <a:lnTo>
                  <a:pt x="123" y="2169"/>
                </a:lnTo>
                <a:lnTo>
                  <a:pt x="133" y="2158"/>
                </a:lnTo>
                <a:lnTo>
                  <a:pt x="2116" y="175"/>
                </a:lnTo>
                <a:lnTo>
                  <a:pt x="2125" y="167"/>
                </a:lnTo>
                <a:lnTo>
                  <a:pt x="2136" y="158"/>
                </a:lnTo>
                <a:lnTo>
                  <a:pt x="2146" y="150"/>
                </a:lnTo>
                <a:lnTo>
                  <a:pt x="2156" y="143"/>
                </a:lnTo>
                <a:lnTo>
                  <a:pt x="2167" y="136"/>
                </a:lnTo>
                <a:lnTo>
                  <a:pt x="2178" y="130"/>
                </a:lnTo>
                <a:lnTo>
                  <a:pt x="2190" y="124"/>
                </a:lnTo>
                <a:lnTo>
                  <a:pt x="2201" y="119"/>
                </a:lnTo>
                <a:lnTo>
                  <a:pt x="2214" y="115"/>
                </a:lnTo>
                <a:lnTo>
                  <a:pt x="2225" y="111"/>
                </a:lnTo>
                <a:lnTo>
                  <a:pt x="2237" y="108"/>
                </a:lnTo>
                <a:lnTo>
                  <a:pt x="2249" y="105"/>
                </a:lnTo>
                <a:lnTo>
                  <a:pt x="2261" y="102"/>
                </a:lnTo>
                <a:lnTo>
                  <a:pt x="2274" y="101"/>
                </a:lnTo>
                <a:lnTo>
                  <a:pt x="2286" y="100"/>
                </a:lnTo>
                <a:lnTo>
                  <a:pt x="2299" y="100"/>
                </a:lnTo>
                <a:lnTo>
                  <a:pt x="2311" y="100"/>
                </a:lnTo>
                <a:lnTo>
                  <a:pt x="2324" y="101"/>
                </a:lnTo>
                <a:lnTo>
                  <a:pt x="2336" y="102"/>
                </a:lnTo>
                <a:lnTo>
                  <a:pt x="2349" y="105"/>
                </a:lnTo>
                <a:lnTo>
                  <a:pt x="2360" y="108"/>
                </a:lnTo>
                <a:lnTo>
                  <a:pt x="2373" y="111"/>
                </a:lnTo>
                <a:lnTo>
                  <a:pt x="2385" y="115"/>
                </a:lnTo>
                <a:lnTo>
                  <a:pt x="2397" y="119"/>
                </a:lnTo>
                <a:lnTo>
                  <a:pt x="2408" y="124"/>
                </a:lnTo>
                <a:lnTo>
                  <a:pt x="2419" y="130"/>
                </a:lnTo>
                <a:lnTo>
                  <a:pt x="2431" y="136"/>
                </a:lnTo>
                <a:lnTo>
                  <a:pt x="2441" y="143"/>
                </a:lnTo>
                <a:lnTo>
                  <a:pt x="2453" y="150"/>
                </a:lnTo>
                <a:lnTo>
                  <a:pt x="2462" y="158"/>
                </a:lnTo>
                <a:lnTo>
                  <a:pt x="2472" y="167"/>
                </a:lnTo>
                <a:lnTo>
                  <a:pt x="2482" y="175"/>
                </a:lnTo>
                <a:lnTo>
                  <a:pt x="2491" y="186"/>
                </a:lnTo>
                <a:lnTo>
                  <a:pt x="2499" y="195"/>
                </a:lnTo>
                <a:lnTo>
                  <a:pt x="2508" y="205"/>
                </a:lnTo>
                <a:lnTo>
                  <a:pt x="2515" y="216"/>
                </a:lnTo>
                <a:lnTo>
                  <a:pt x="2522" y="227"/>
                </a:lnTo>
                <a:lnTo>
                  <a:pt x="2529" y="239"/>
                </a:lnTo>
                <a:lnTo>
                  <a:pt x="2534" y="250"/>
                </a:lnTo>
                <a:lnTo>
                  <a:pt x="2539" y="262"/>
                </a:lnTo>
                <a:lnTo>
                  <a:pt x="2543" y="273"/>
                </a:lnTo>
                <a:lnTo>
                  <a:pt x="2547" y="285"/>
                </a:lnTo>
                <a:lnTo>
                  <a:pt x="2550" y="297"/>
                </a:lnTo>
                <a:lnTo>
                  <a:pt x="2553" y="309"/>
                </a:lnTo>
                <a:lnTo>
                  <a:pt x="2554" y="322"/>
                </a:lnTo>
                <a:lnTo>
                  <a:pt x="2557" y="334"/>
                </a:lnTo>
                <a:lnTo>
                  <a:pt x="2558" y="347"/>
                </a:lnTo>
                <a:lnTo>
                  <a:pt x="2558" y="359"/>
                </a:lnTo>
                <a:lnTo>
                  <a:pt x="2558" y="372"/>
                </a:lnTo>
                <a:lnTo>
                  <a:pt x="2557" y="383"/>
                </a:lnTo>
                <a:lnTo>
                  <a:pt x="2554" y="396"/>
                </a:lnTo>
                <a:lnTo>
                  <a:pt x="2553" y="408"/>
                </a:lnTo>
                <a:lnTo>
                  <a:pt x="2550" y="421"/>
                </a:lnTo>
                <a:lnTo>
                  <a:pt x="2547" y="433"/>
                </a:lnTo>
                <a:lnTo>
                  <a:pt x="2543" y="444"/>
                </a:lnTo>
                <a:lnTo>
                  <a:pt x="2539" y="456"/>
                </a:lnTo>
                <a:lnTo>
                  <a:pt x="2534" y="468"/>
                </a:lnTo>
                <a:lnTo>
                  <a:pt x="2529" y="480"/>
                </a:lnTo>
                <a:lnTo>
                  <a:pt x="2522" y="490"/>
                </a:lnTo>
                <a:lnTo>
                  <a:pt x="2515" y="502"/>
                </a:lnTo>
                <a:lnTo>
                  <a:pt x="2508" y="512"/>
                </a:lnTo>
                <a:lnTo>
                  <a:pt x="2499" y="522"/>
                </a:lnTo>
                <a:lnTo>
                  <a:pt x="2491" y="533"/>
                </a:lnTo>
                <a:lnTo>
                  <a:pt x="2482" y="542"/>
                </a:lnTo>
                <a:close/>
                <a:moveTo>
                  <a:pt x="2886" y="945"/>
                </a:moveTo>
                <a:lnTo>
                  <a:pt x="902" y="2929"/>
                </a:lnTo>
                <a:lnTo>
                  <a:pt x="893" y="2938"/>
                </a:lnTo>
                <a:lnTo>
                  <a:pt x="883" y="2946"/>
                </a:lnTo>
                <a:lnTo>
                  <a:pt x="873" y="2955"/>
                </a:lnTo>
                <a:lnTo>
                  <a:pt x="861" y="2962"/>
                </a:lnTo>
                <a:lnTo>
                  <a:pt x="851" y="2968"/>
                </a:lnTo>
                <a:lnTo>
                  <a:pt x="840" y="2974"/>
                </a:lnTo>
                <a:lnTo>
                  <a:pt x="828" y="2981"/>
                </a:lnTo>
                <a:lnTo>
                  <a:pt x="817" y="2985"/>
                </a:lnTo>
                <a:lnTo>
                  <a:pt x="805" y="2990"/>
                </a:lnTo>
                <a:lnTo>
                  <a:pt x="793" y="2993"/>
                </a:lnTo>
                <a:lnTo>
                  <a:pt x="781" y="2996"/>
                </a:lnTo>
                <a:lnTo>
                  <a:pt x="769" y="2999"/>
                </a:lnTo>
                <a:lnTo>
                  <a:pt x="756" y="3001"/>
                </a:lnTo>
                <a:lnTo>
                  <a:pt x="744" y="3003"/>
                </a:lnTo>
                <a:lnTo>
                  <a:pt x="731" y="3004"/>
                </a:lnTo>
                <a:lnTo>
                  <a:pt x="719" y="3004"/>
                </a:lnTo>
                <a:lnTo>
                  <a:pt x="706" y="3004"/>
                </a:lnTo>
                <a:lnTo>
                  <a:pt x="694" y="3003"/>
                </a:lnTo>
                <a:lnTo>
                  <a:pt x="682" y="3001"/>
                </a:lnTo>
                <a:lnTo>
                  <a:pt x="670" y="2999"/>
                </a:lnTo>
                <a:lnTo>
                  <a:pt x="658" y="2996"/>
                </a:lnTo>
                <a:lnTo>
                  <a:pt x="645" y="2993"/>
                </a:lnTo>
                <a:lnTo>
                  <a:pt x="634" y="2990"/>
                </a:lnTo>
                <a:lnTo>
                  <a:pt x="621" y="2985"/>
                </a:lnTo>
                <a:lnTo>
                  <a:pt x="610" y="2981"/>
                </a:lnTo>
                <a:lnTo>
                  <a:pt x="598" y="2974"/>
                </a:lnTo>
                <a:lnTo>
                  <a:pt x="587" y="2968"/>
                </a:lnTo>
                <a:lnTo>
                  <a:pt x="577" y="2962"/>
                </a:lnTo>
                <a:lnTo>
                  <a:pt x="566" y="2955"/>
                </a:lnTo>
                <a:lnTo>
                  <a:pt x="556" y="2946"/>
                </a:lnTo>
                <a:lnTo>
                  <a:pt x="545" y="2938"/>
                </a:lnTo>
                <a:lnTo>
                  <a:pt x="536" y="2929"/>
                </a:lnTo>
                <a:lnTo>
                  <a:pt x="527" y="2919"/>
                </a:lnTo>
                <a:lnTo>
                  <a:pt x="518" y="2909"/>
                </a:lnTo>
                <a:lnTo>
                  <a:pt x="510" y="2899"/>
                </a:lnTo>
                <a:lnTo>
                  <a:pt x="503" y="2888"/>
                </a:lnTo>
                <a:lnTo>
                  <a:pt x="497" y="2877"/>
                </a:lnTo>
                <a:lnTo>
                  <a:pt x="490" y="2866"/>
                </a:lnTo>
                <a:lnTo>
                  <a:pt x="484" y="2855"/>
                </a:lnTo>
                <a:lnTo>
                  <a:pt x="479" y="2842"/>
                </a:lnTo>
                <a:lnTo>
                  <a:pt x="475" y="2831"/>
                </a:lnTo>
                <a:lnTo>
                  <a:pt x="471" y="2820"/>
                </a:lnTo>
                <a:lnTo>
                  <a:pt x="467" y="2807"/>
                </a:lnTo>
                <a:lnTo>
                  <a:pt x="465" y="2795"/>
                </a:lnTo>
                <a:lnTo>
                  <a:pt x="463" y="2782"/>
                </a:lnTo>
                <a:lnTo>
                  <a:pt x="461" y="2771"/>
                </a:lnTo>
                <a:lnTo>
                  <a:pt x="461" y="2758"/>
                </a:lnTo>
                <a:lnTo>
                  <a:pt x="460" y="2746"/>
                </a:lnTo>
                <a:lnTo>
                  <a:pt x="461" y="2733"/>
                </a:lnTo>
                <a:lnTo>
                  <a:pt x="461" y="2721"/>
                </a:lnTo>
                <a:lnTo>
                  <a:pt x="463" y="2708"/>
                </a:lnTo>
                <a:lnTo>
                  <a:pt x="465" y="2696"/>
                </a:lnTo>
                <a:lnTo>
                  <a:pt x="467" y="2683"/>
                </a:lnTo>
                <a:lnTo>
                  <a:pt x="471" y="2672"/>
                </a:lnTo>
                <a:lnTo>
                  <a:pt x="475" y="2659"/>
                </a:lnTo>
                <a:lnTo>
                  <a:pt x="479" y="2648"/>
                </a:lnTo>
                <a:lnTo>
                  <a:pt x="484" y="2637"/>
                </a:lnTo>
                <a:lnTo>
                  <a:pt x="490" y="2625"/>
                </a:lnTo>
                <a:lnTo>
                  <a:pt x="497" y="2614"/>
                </a:lnTo>
                <a:lnTo>
                  <a:pt x="503" y="2602"/>
                </a:lnTo>
                <a:lnTo>
                  <a:pt x="510" y="2592"/>
                </a:lnTo>
                <a:lnTo>
                  <a:pt x="518" y="2582"/>
                </a:lnTo>
                <a:lnTo>
                  <a:pt x="527" y="2572"/>
                </a:lnTo>
                <a:lnTo>
                  <a:pt x="536" y="2562"/>
                </a:lnTo>
                <a:lnTo>
                  <a:pt x="2519" y="579"/>
                </a:lnTo>
                <a:lnTo>
                  <a:pt x="2529" y="570"/>
                </a:lnTo>
                <a:lnTo>
                  <a:pt x="2539" y="561"/>
                </a:lnTo>
                <a:lnTo>
                  <a:pt x="2549" y="554"/>
                </a:lnTo>
                <a:lnTo>
                  <a:pt x="2560" y="546"/>
                </a:lnTo>
                <a:lnTo>
                  <a:pt x="2570" y="539"/>
                </a:lnTo>
                <a:lnTo>
                  <a:pt x="2582" y="533"/>
                </a:lnTo>
                <a:lnTo>
                  <a:pt x="2593" y="528"/>
                </a:lnTo>
                <a:lnTo>
                  <a:pt x="2604" y="522"/>
                </a:lnTo>
                <a:lnTo>
                  <a:pt x="2617" y="518"/>
                </a:lnTo>
                <a:lnTo>
                  <a:pt x="2628" y="514"/>
                </a:lnTo>
                <a:lnTo>
                  <a:pt x="2641" y="511"/>
                </a:lnTo>
                <a:lnTo>
                  <a:pt x="2653" y="508"/>
                </a:lnTo>
                <a:lnTo>
                  <a:pt x="2665" y="506"/>
                </a:lnTo>
                <a:lnTo>
                  <a:pt x="2677" y="505"/>
                </a:lnTo>
                <a:lnTo>
                  <a:pt x="2690" y="504"/>
                </a:lnTo>
                <a:lnTo>
                  <a:pt x="2702" y="504"/>
                </a:lnTo>
                <a:lnTo>
                  <a:pt x="2715" y="504"/>
                </a:lnTo>
                <a:lnTo>
                  <a:pt x="2727" y="505"/>
                </a:lnTo>
                <a:lnTo>
                  <a:pt x="2739" y="506"/>
                </a:lnTo>
                <a:lnTo>
                  <a:pt x="2752" y="508"/>
                </a:lnTo>
                <a:lnTo>
                  <a:pt x="2764" y="511"/>
                </a:lnTo>
                <a:lnTo>
                  <a:pt x="2776" y="514"/>
                </a:lnTo>
                <a:lnTo>
                  <a:pt x="2788" y="518"/>
                </a:lnTo>
                <a:lnTo>
                  <a:pt x="2800" y="522"/>
                </a:lnTo>
                <a:lnTo>
                  <a:pt x="2811" y="528"/>
                </a:lnTo>
                <a:lnTo>
                  <a:pt x="2823" y="533"/>
                </a:lnTo>
                <a:lnTo>
                  <a:pt x="2834" y="539"/>
                </a:lnTo>
                <a:lnTo>
                  <a:pt x="2844" y="546"/>
                </a:lnTo>
                <a:lnTo>
                  <a:pt x="2856" y="554"/>
                </a:lnTo>
                <a:lnTo>
                  <a:pt x="2866" y="561"/>
                </a:lnTo>
                <a:lnTo>
                  <a:pt x="2876" y="570"/>
                </a:lnTo>
                <a:lnTo>
                  <a:pt x="2886" y="579"/>
                </a:lnTo>
                <a:lnTo>
                  <a:pt x="2894" y="589"/>
                </a:lnTo>
                <a:lnTo>
                  <a:pt x="2904" y="598"/>
                </a:lnTo>
                <a:lnTo>
                  <a:pt x="2911" y="609"/>
                </a:lnTo>
                <a:lnTo>
                  <a:pt x="2918" y="619"/>
                </a:lnTo>
                <a:lnTo>
                  <a:pt x="2926" y="631"/>
                </a:lnTo>
                <a:lnTo>
                  <a:pt x="2932" y="642"/>
                </a:lnTo>
                <a:lnTo>
                  <a:pt x="2937" y="653"/>
                </a:lnTo>
                <a:lnTo>
                  <a:pt x="2942" y="665"/>
                </a:lnTo>
                <a:lnTo>
                  <a:pt x="2946" y="676"/>
                </a:lnTo>
                <a:lnTo>
                  <a:pt x="2950" y="689"/>
                </a:lnTo>
                <a:lnTo>
                  <a:pt x="2954" y="700"/>
                </a:lnTo>
                <a:lnTo>
                  <a:pt x="2957" y="713"/>
                </a:lnTo>
                <a:lnTo>
                  <a:pt x="2959" y="725"/>
                </a:lnTo>
                <a:lnTo>
                  <a:pt x="2960" y="738"/>
                </a:lnTo>
                <a:lnTo>
                  <a:pt x="2961" y="750"/>
                </a:lnTo>
                <a:lnTo>
                  <a:pt x="2961" y="763"/>
                </a:lnTo>
                <a:lnTo>
                  <a:pt x="2961" y="775"/>
                </a:lnTo>
                <a:lnTo>
                  <a:pt x="2960" y="787"/>
                </a:lnTo>
                <a:lnTo>
                  <a:pt x="2959" y="800"/>
                </a:lnTo>
                <a:lnTo>
                  <a:pt x="2957" y="811"/>
                </a:lnTo>
                <a:lnTo>
                  <a:pt x="2954" y="824"/>
                </a:lnTo>
                <a:lnTo>
                  <a:pt x="2950" y="836"/>
                </a:lnTo>
                <a:lnTo>
                  <a:pt x="2946" y="848"/>
                </a:lnTo>
                <a:lnTo>
                  <a:pt x="2942" y="860"/>
                </a:lnTo>
                <a:lnTo>
                  <a:pt x="2937" y="872"/>
                </a:lnTo>
                <a:lnTo>
                  <a:pt x="2932" y="883"/>
                </a:lnTo>
                <a:lnTo>
                  <a:pt x="2926" y="893"/>
                </a:lnTo>
                <a:lnTo>
                  <a:pt x="2918" y="905"/>
                </a:lnTo>
                <a:lnTo>
                  <a:pt x="2911" y="915"/>
                </a:lnTo>
                <a:lnTo>
                  <a:pt x="2904" y="926"/>
                </a:lnTo>
                <a:lnTo>
                  <a:pt x="2894" y="936"/>
                </a:lnTo>
                <a:lnTo>
                  <a:pt x="2886" y="945"/>
                </a:lnTo>
                <a:close/>
                <a:moveTo>
                  <a:pt x="2984" y="1654"/>
                </a:moveTo>
                <a:lnTo>
                  <a:pt x="1502" y="3137"/>
                </a:lnTo>
                <a:lnTo>
                  <a:pt x="1491" y="3146"/>
                </a:lnTo>
                <a:lnTo>
                  <a:pt x="1482" y="3154"/>
                </a:lnTo>
                <a:lnTo>
                  <a:pt x="1471" y="3163"/>
                </a:lnTo>
                <a:lnTo>
                  <a:pt x="1461" y="3170"/>
                </a:lnTo>
                <a:lnTo>
                  <a:pt x="1450" y="3176"/>
                </a:lnTo>
                <a:lnTo>
                  <a:pt x="1438" y="3182"/>
                </a:lnTo>
                <a:lnTo>
                  <a:pt x="1427" y="3189"/>
                </a:lnTo>
                <a:lnTo>
                  <a:pt x="1415" y="3193"/>
                </a:lnTo>
                <a:lnTo>
                  <a:pt x="1404" y="3198"/>
                </a:lnTo>
                <a:lnTo>
                  <a:pt x="1391" y="3201"/>
                </a:lnTo>
                <a:lnTo>
                  <a:pt x="1380" y="3205"/>
                </a:lnTo>
                <a:lnTo>
                  <a:pt x="1368" y="3207"/>
                </a:lnTo>
                <a:lnTo>
                  <a:pt x="1355" y="3209"/>
                </a:lnTo>
                <a:lnTo>
                  <a:pt x="1343" y="3210"/>
                </a:lnTo>
                <a:lnTo>
                  <a:pt x="1330" y="3211"/>
                </a:lnTo>
                <a:lnTo>
                  <a:pt x="1318" y="3212"/>
                </a:lnTo>
                <a:lnTo>
                  <a:pt x="1305" y="3211"/>
                </a:lnTo>
                <a:lnTo>
                  <a:pt x="1293" y="3210"/>
                </a:lnTo>
                <a:lnTo>
                  <a:pt x="1281" y="3209"/>
                </a:lnTo>
                <a:lnTo>
                  <a:pt x="1269" y="3207"/>
                </a:lnTo>
                <a:lnTo>
                  <a:pt x="1256" y="3205"/>
                </a:lnTo>
                <a:lnTo>
                  <a:pt x="1244" y="3201"/>
                </a:lnTo>
                <a:lnTo>
                  <a:pt x="1232" y="3198"/>
                </a:lnTo>
                <a:lnTo>
                  <a:pt x="1220" y="3193"/>
                </a:lnTo>
                <a:lnTo>
                  <a:pt x="1208" y="3189"/>
                </a:lnTo>
                <a:lnTo>
                  <a:pt x="1197" y="3182"/>
                </a:lnTo>
                <a:lnTo>
                  <a:pt x="1187" y="3176"/>
                </a:lnTo>
                <a:lnTo>
                  <a:pt x="1175" y="3170"/>
                </a:lnTo>
                <a:lnTo>
                  <a:pt x="1165" y="3163"/>
                </a:lnTo>
                <a:lnTo>
                  <a:pt x="1154" y="3154"/>
                </a:lnTo>
                <a:lnTo>
                  <a:pt x="1144" y="3146"/>
                </a:lnTo>
                <a:lnTo>
                  <a:pt x="1135" y="3137"/>
                </a:lnTo>
                <a:lnTo>
                  <a:pt x="1125" y="3127"/>
                </a:lnTo>
                <a:lnTo>
                  <a:pt x="1117" y="3117"/>
                </a:lnTo>
                <a:lnTo>
                  <a:pt x="1109" y="3106"/>
                </a:lnTo>
                <a:lnTo>
                  <a:pt x="1101" y="3096"/>
                </a:lnTo>
                <a:lnTo>
                  <a:pt x="1095" y="3085"/>
                </a:lnTo>
                <a:lnTo>
                  <a:pt x="1089" y="3074"/>
                </a:lnTo>
                <a:lnTo>
                  <a:pt x="1083" y="3063"/>
                </a:lnTo>
                <a:lnTo>
                  <a:pt x="1079" y="3051"/>
                </a:lnTo>
                <a:lnTo>
                  <a:pt x="1073" y="3039"/>
                </a:lnTo>
                <a:lnTo>
                  <a:pt x="1070" y="3027"/>
                </a:lnTo>
                <a:lnTo>
                  <a:pt x="1067" y="3015"/>
                </a:lnTo>
                <a:lnTo>
                  <a:pt x="1064" y="3003"/>
                </a:lnTo>
                <a:lnTo>
                  <a:pt x="1062" y="2991"/>
                </a:lnTo>
                <a:lnTo>
                  <a:pt x="1061" y="2979"/>
                </a:lnTo>
                <a:lnTo>
                  <a:pt x="1060" y="2966"/>
                </a:lnTo>
                <a:lnTo>
                  <a:pt x="1059" y="2954"/>
                </a:lnTo>
                <a:lnTo>
                  <a:pt x="1060" y="2941"/>
                </a:lnTo>
                <a:lnTo>
                  <a:pt x="1061" y="2929"/>
                </a:lnTo>
                <a:lnTo>
                  <a:pt x="1062" y="2916"/>
                </a:lnTo>
                <a:lnTo>
                  <a:pt x="1064" y="2904"/>
                </a:lnTo>
                <a:lnTo>
                  <a:pt x="1067" y="2891"/>
                </a:lnTo>
                <a:lnTo>
                  <a:pt x="1070" y="2880"/>
                </a:lnTo>
                <a:lnTo>
                  <a:pt x="1073" y="2867"/>
                </a:lnTo>
                <a:lnTo>
                  <a:pt x="1079" y="2856"/>
                </a:lnTo>
                <a:lnTo>
                  <a:pt x="1083" y="2845"/>
                </a:lnTo>
                <a:lnTo>
                  <a:pt x="1089" y="2833"/>
                </a:lnTo>
                <a:lnTo>
                  <a:pt x="1095" y="2822"/>
                </a:lnTo>
                <a:lnTo>
                  <a:pt x="1101" y="2810"/>
                </a:lnTo>
                <a:lnTo>
                  <a:pt x="1109" y="2800"/>
                </a:lnTo>
                <a:lnTo>
                  <a:pt x="1117" y="2789"/>
                </a:lnTo>
                <a:lnTo>
                  <a:pt x="1125" y="2780"/>
                </a:lnTo>
                <a:lnTo>
                  <a:pt x="1135" y="2770"/>
                </a:lnTo>
                <a:lnTo>
                  <a:pt x="2617" y="1287"/>
                </a:lnTo>
                <a:lnTo>
                  <a:pt x="2627" y="1279"/>
                </a:lnTo>
                <a:lnTo>
                  <a:pt x="2637" y="1270"/>
                </a:lnTo>
                <a:lnTo>
                  <a:pt x="2647" y="1262"/>
                </a:lnTo>
                <a:lnTo>
                  <a:pt x="2657" y="1255"/>
                </a:lnTo>
                <a:lnTo>
                  <a:pt x="2669" y="1248"/>
                </a:lnTo>
                <a:lnTo>
                  <a:pt x="2680" y="1242"/>
                </a:lnTo>
                <a:lnTo>
                  <a:pt x="2691" y="1237"/>
                </a:lnTo>
                <a:lnTo>
                  <a:pt x="2703" y="1231"/>
                </a:lnTo>
                <a:lnTo>
                  <a:pt x="2715" y="1227"/>
                </a:lnTo>
                <a:lnTo>
                  <a:pt x="2726" y="1223"/>
                </a:lnTo>
                <a:lnTo>
                  <a:pt x="2738" y="1220"/>
                </a:lnTo>
                <a:lnTo>
                  <a:pt x="2751" y="1217"/>
                </a:lnTo>
                <a:lnTo>
                  <a:pt x="2763" y="1215"/>
                </a:lnTo>
                <a:lnTo>
                  <a:pt x="2776" y="1214"/>
                </a:lnTo>
                <a:lnTo>
                  <a:pt x="2788" y="1213"/>
                </a:lnTo>
                <a:lnTo>
                  <a:pt x="2801" y="1213"/>
                </a:lnTo>
                <a:lnTo>
                  <a:pt x="2813" y="1213"/>
                </a:lnTo>
                <a:lnTo>
                  <a:pt x="2825" y="1214"/>
                </a:lnTo>
                <a:lnTo>
                  <a:pt x="2837" y="1215"/>
                </a:lnTo>
                <a:lnTo>
                  <a:pt x="2850" y="1217"/>
                </a:lnTo>
                <a:lnTo>
                  <a:pt x="2862" y="1220"/>
                </a:lnTo>
                <a:lnTo>
                  <a:pt x="2875" y="1223"/>
                </a:lnTo>
                <a:lnTo>
                  <a:pt x="2886" y="1227"/>
                </a:lnTo>
                <a:lnTo>
                  <a:pt x="2897" y="1231"/>
                </a:lnTo>
                <a:lnTo>
                  <a:pt x="2910" y="1237"/>
                </a:lnTo>
                <a:lnTo>
                  <a:pt x="2921" y="1242"/>
                </a:lnTo>
                <a:lnTo>
                  <a:pt x="2932" y="1248"/>
                </a:lnTo>
                <a:lnTo>
                  <a:pt x="2943" y="1255"/>
                </a:lnTo>
                <a:lnTo>
                  <a:pt x="2954" y="1262"/>
                </a:lnTo>
                <a:lnTo>
                  <a:pt x="2964" y="1270"/>
                </a:lnTo>
                <a:lnTo>
                  <a:pt x="2974" y="1279"/>
                </a:lnTo>
                <a:lnTo>
                  <a:pt x="2984" y="1287"/>
                </a:lnTo>
                <a:lnTo>
                  <a:pt x="2993" y="1298"/>
                </a:lnTo>
                <a:lnTo>
                  <a:pt x="3001" y="1307"/>
                </a:lnTo>
                <a:lnTo>
                  <a:pt x="3010" y="1318"/>
                </a:lnTo>
                <a:lnTo>
                  <a:pt x="3017" y="1328"/>
                </a:lnTo>
                <a:lnTo>
                  <a:pt x="3023" y="1339"/>
                </a:lnTo>
                <a:lnTo>
                  <a:pt x="3029" y="1351"/>
                </a:lnTo>
                <a:lnTo>
                  <a:pt x="3035" y="1362"/>
                </a:lnTo>
                <a:lnTo>
                  <a:pt x="3040" y="1374"/>
                </a:lnTo>
                <a:lnTo>
                  <a:pt x="3045" y="1385"/>
                </a:lnTo>
                <a:lnTo>
                  <a:pt x="3048" y="1398"/>
                </a:lnTo>
                <a:lnTo>
                  <a:pt x="3051" y="1409"/>
                </a:lnTo>
                <a:lnTo>
                  <a:pt x="3054" y="1422"/>
                </a:lnTo>
                <a:lnTo>
                  <a:pt x="3057" y="1434"/>
                </a:lnTo>
                <a:lnTo>
                  <a:pt x="3058" y="1446"/>
                </a:lnTo>
                <a:lnTo>
                  <a:pt x="3059" y="1459"/>
                </a:lnTo>
                <a:lnTo>
                  <a:pt x="3060" y="1471"/>
                </a:lnTo>
                <a:lnTo>
                  <a:pt x="3059" y="1484"/>
                </a:lnTo>
                <a:lnTo>
                  <a:pt x="3058" y="1496"/>
                </a:lnTo>
                <a:lnTo>
                  <a:pt x="3057" y="1508"/>
                </a:lnTo>
                <a:lnTo>
                  <a:pt x="3054" y="1520"/>
                </a:lnTo>
                <a:lnTo>
                  <a:pt x="3051" y="1533"/>
                </a:lnTo>
                <a:lnTo>
                  <a:pt x="3048" y="1545"/>
                </a:lnTo>
                <a:lnTo>
                  <a:pt x="3045" y="1557"/>
                </a:lnTo>
                <a:lnTo>
                  <a:pt x="3040" y="1568"/>
                </a:lnTo>
                <a:lnTo>
                  <a:pt x="3035" y="1581"/>
                </a:lnTo>
                <a:lnTo>
                  <a:pt x="3029" y="1592"/>
                </a:lnTo>
                <a:lnTo>
                  <a:pt x="3023" y="1602"/>
                </a:lnTo>
                <a:lnTo>
                  <a:pt x="3017" y="1614"/>
                </a:lnTo>
                <a:lnTo>
                  <a:pt x="3010" y="1624"/>
                </a:lnTo>
                <a:lnTo>
                  <a:pt x="3001" y="1635"/>
                </a:lnTo>
                <a:lnTo>
                  <a:pt x="2993" y="1645"/>
                </a:lnTo>
                <a:lnTo>
                  <a:pt x="2984" y="1654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7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/>
      <p:bldP spid="12" grpId="0"/>
      <p:bldP spid="13" grpId="0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/>
      </p:pic>
      <p:sp>
        <p:nvSpPr>
          <p:cNvPr id="4" name="AutoShape 3">
            <a:extLst>
              <a:ext uri="{FF2B5EF4-FFF2-40B4-BE49-F238E27FC236}">
                <a16:creationId xmlns:a16="http://schemas.microsoft.com/office/drawing/2014/main" id="{A719D366-1592-4DC9-B247-7C8C15A7F5C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185AA92-59C0-46AC-8DC5-30D195BCD802}"/>
              </a:ext>
            </a:extLst>
          </p:cNvPr>
          <p:cNvSpPr>
            <a:spLocks/>
          </p:cNvSpPr>
          <p:nvPr/>
        </p:nvSpPr>
        <p:spPr bwMode="auto">
          <a:xfrm>
            <a:off x="1477963" y="1963738"/>
            <a:ext cx="3541713" cy="4891088"/>
          </a:xfrm>
          <a:custGeom>
            <a:avLst/>
            <a:gdLst>
              <a:gd name="T0" fmla="*/ 1841 w 2231"/>
              <a:gd name="T1" fmla="*/ 630 h 3084"/>
              <a:gd name="T2" fmla="*/ 911 w 2231"/>
              <a:gd name="T3" fmla="*/ 1338 h 3084"/>
              <a:gd name="T4" fmla="*/ 1409 w 2231"/>
              <a:gd name="T5" fmla="*/ 2418 h 3084"/>
              <a:gd name="T6" fmla="*/ 1548 w 2231"/>
              <a:gd name="T7" fmla="*/ 3084 h 3084"/>
              <a:gd name="T8" fmla="*/ 12 w 2231"/>
              <a:gd name="T9" fmla="*/ 3084 h 3084"/>
              <a:gd name="T10" fmla="*/ 0 w 2231"/>
              <a:gd name="T11" fmla="*/ 3006 h 3084"/>
              <a:gd name="T12" fmla="*/ 138 w 2231"/>
              <a:gd name="T13" fmla="*/ 1404 h 3084"/>
              <a:gd name="T14" fmla="*/ 1139 w 2231"/>
              <a:gd name="T15" fmla="*/ 0 h 3084"/>
              <a:gd name="T16" fmla="*/ 1841 w 2231"/>
              <a:gd name="T17" fmla="*/ 630 h 30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31" h="3084">
                <a:moveTo>
                  <a:pt x="1841" y="630"/>
                </a:moveTo>
                <a:cubicBezTo>
                  <a:pt x="1319" y="660"/>
                  <a:pt x="971" y="960"/>
                  <a:pt x="911" y="1338"/>
                </a:cubicBezTo>
                <a:cubicBezTo>
                  <a:pt x="851" y="1716"/>
                  <a:pt x="1091" y="1992"/>
                  <a:pt x="1409" y="2418"/>
                </a:cubicBezTo>
                <a:cubicBezTo>
                  <a:pt x="1571" y="2635"/>
                  <a:pt x="1593" y="2851"/>
                  <a:pt x="1548" y="3084"/>
                </a:cubicBezTo>
                <a:cubicBezTo>
                  <a:pt x="12" y="3084"/>
                  <a:pt x="12" y="3084"/>
                  <a:pt x="12" y="3084"/>
                </a:cubicBezTo>
                <a:cubicBezTo>
                  <a:pt x="4" y="3036"/>
                  <a:pt x="0" y="3006"/>
                  <a:pt x="0" y="3006"/>
                </a:cubicBezTo>
                <a:cubicBezTo>
                  <a:pt x="138" y="1404"/>
                  <a:pt x="138" y="1404"/>
                  <a:pt x="138" y="1404"/>
                </a:cubicBezTo>
                <a:cubicBezTo>
                  <a:pt x="1139" y="0"/>
                  <a:pt x="1139" y="0"/>
                  <a:pt x="1139" y="0"/>
                </a:cubicBezTo>
                <a:cubicBezTo>
                  <a:pt x="1139" y="0"/>
                  <a:pt x="2231" y="608"/>
                  <a:pt x="1841" y="6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243B924-A302-42E6-8202-62304DA8126A}"/>
              </a:ext>
            </a:extLst>
          </p:cNvPr>
          <p:cNvSpPr>
            <a:spLocks/>
          </p:cNvSpPr>
          <p:nvPr/>
        </p:nvSpPr>
        <p:spPr bwMode="auto">
          <a:xfrm>
            <a:off x="23019" y="26937"/>
            <a:ext cx="9993313" cy="6851650"/>
          </a:xfrm>
          <a:custGeom>
            <a:avLst/>
            <a:gdLst>
              <a:gd name="T0" fmla="*/ 6295 w 6295"/>
              <a:gd name="T1" fmla="*/ 0 h 4320"/>
              <a:gd name="T2" fmla="*/ 6180 w 6295"/>
              <a:gd name="T3" fmla="*/ 114 h 4320"/>
              <a:gd name="T4" fmla="*/ 4686 w 6295"/>
              <a:gd name="T5" fmla="*/ 780 h 4320"/>
              <a:gd name="T6" fmla="*/ 3408 w 6295"/>
              <a:gd name="T7" fmla="*/ 1860 h 4320"/>
              <a:gd name="T8" fmla="*/ 1428 w 6295"/>
              <a:gd name="T9" fmla="*/ 2454 h 4320"/>
              <a:gd name="T10" fmla="*/ 1596 w 6295"/>
              <a:gd name="T11" fmla="*/ 3768 h 4320"/>
              <a:gd name="T12" fmla="*/ 1285 w 6295"/>
              <a:gd name="T13" fmla="*/ 4320 h 4320"/>
              <a:gd name="T14" fmla="*/ 0 w 6295"/>
              <a:gd name="T15" fmla="*/ 4320 h 4320"/>
              <a:gd name="T16" fmla="*/ 0 w 6295"/>
              <a:gd name="T17" fmla="*/ 0 h 4320"/>
              <a:gd name="T18" fmla="*/ 6295 w 6295"/>
              <a:gd name="T19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95" h="4320">
                <a:moveTo>
                  <a:pt x="6295" y="0"/>
                </a:moveTo>
                <a:cubicBezTo>
                  <a:pt x="6289" y="58"/>
                  <a:pt x="6255" y="104"/>
                  <a:pt x="6180" y="114"/>
                </a:cubicBezTo>
                <a:cubicBezTo>
                  <a:pt x="5964" y="144"/>
                  <a:pt x="5172" y="120"/>
                  <a:pt x="4686" y="780"/>
                </a:cubicBezTo>
                <a:cubicBezTo>
                  <a:pt x="4200" y="1440"/>
                  <a:pt x="4110" y="1770"/>
                  <a:pt x="3408" y="1860"/>
                </a:cubicBezTo>
                <a:cubicBezTo>
                  <a:pt x="2706" y="1950"/>
                  <a:pt x="1590" y="1938"/>
                  <a:pt x="1428" y="2454"/>
                </a:cubicBezTo>
                <a:cubicBezTo>
                  <a:pt x="1266" y="2970"/>
                  <a:pt x="1704" y="3288"/>
                  <a:pt x="1596" y="3768"/>
                </a:cubicBezTo>
                <a:cubicBezTo>
                  <a:pt x="1545" y="3997"/>
                  <a:pt x="1434" y="4179"/>
                  <a:pt x="1285" y="4320"/>
                </a:cubicBezTo>
                <a:cubicBezTo>
                  <a:pt x="0" y="4320"/>
                  <a:pt x="0" y="4320"/>
                  <a:pt x="0" y="4320"/>
                </a:cubicBezTo>
                <a:cubicBezTo>
                  <a:pt x="0" y="0"/>
                  <a:pt x="0" y="0"/>
                  <a:pt x="0" y="0"/>
                </a:cubicBezTo>
                <a:lnTo>
                  <a:pt x="629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4AEEC2A-E4B0-4F22-8B67-9A7D365FAFD7}"/>
              </a:ext>
            </a:extLst>
          </p:cNvPr>
          <p:cNvSpPr>
            <a:spLocks/>
          </p:cNvSpPr>
          <p:nvPr/>
        </p:nvSpPr>
        <p:spPr bwMode="auto">
          <a:xfrm>
            <a:off x="0" y="2290763"/>
            <a:ext cx="1322388" cy="2911475"/>
          </a:xfrm>
          <a:custGeom>
            <a:avLst/>
            <a:gdLst>
              <a:gd name="T0" fmla="*/ 463 w 833"/>
              <a:gd name="T1" fmla="*/ 1390 h 1836"/>
              <a:gd name="T2" fmla="*/ 0 w 833"/>
              <a:gd name="T3" fmla="*/ 1836 h 1836"/>
              <a:gd name="T4" fmla="*/ 0 w 833"/>
              <a:gd name="T5" fmla="*/ 0 h 1836"/>
              <a:gd name="T6" fmla="*/ 633 w 833"/>
              <a:gd name="T7" fmla="*/ 644 h 1836"/>
              <a:gd name="T8" fmla="*/ 463 w 833"/>
              <a:gd name="T9" fmla="*/ 1390 h 1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3" h="1836">
                <a:moveTo>
                  <a:pt x="463" y="1390"/>
                </a:moveTo>
                <a:cubicBezTo>
                  <a:pt x="301" y="1499"/>
                  <a:pt x="143" y="1650"/>
                  <a:pt x="0" y="1836"/>
                </a:cubicBezTo>
                <a:cubicBezTo>
                  <a:pt x="0" y="0"/>
                  <a:pt x="0" y="0"/>
                  <a:pt x="0" y="0"/>
                </a:cubicBezTo>
                <a:cubicBezTo>
                  <a:pt x="201" y="178"/>
                  <a:pt x="518" y="472"/>
                  <a:pt x="633" y="644"/>
                </a:cubicBezTo>
                <a:cubicBezTo>
                  <a:pt x="833" y="944"/>
                  <a:pt x="757" y="1192"/>
                  <a:pt x="463" y="1390"/>
                </a:cubicBezTo>
                <a:close/>
              </a:path>
            </a:pathLst>
          </a:custGeom>
          <a:solidFill>
            <a:srgbClr val="0AD45C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64B9DCE-2143-4207-AF40-DA534CB1ABBC}"/>
              </a:ext>
            </a:extLst>
          </p:cNvPr>
          <p:cNvSpPr>
            <a:spLocks/>
          </p:cNvSpPr>
          <p:nvPr/>
        </p:nvSpPr>
        <p:spPr bwMode="auto">
          <a:xfrm>
            <a:off x="9816936" y="3429000"/>
            <a:ext cx="2375064" cy="3425826"/>
          </a:xfrm>
          <a:custGeom>
            <a:avLst/>
            <a:gdLst>
              <a:gd name="T0" fmla="*/ 1806 w 1806"/>
              <a:gd name="T1" fmla="*/ 0 h 2607"/>
              <a:gd name="T2" fmla="*/ 1806 w 1806"/>
              <a:gd name="T3" fmla="*/ 2607 h 2607"/>
              <a:gd name="T4" fmla="*/ 64 w 1806"/>
              <a:gd name="T5" fmla="*/ 2607 h 2607"/>
              <a:gd name="T6" fmla="*/ 138 w 1806"/>
              <a:gd name="T7" fmla="*/ 2103 h 2607"/>
              <a:gd name="T8" fmla="*/ 1332 w 1806"/>
              <a:gd name="T9" fmla="*/ 1515 h 2607"/>
              <a:gd name="T10" fmla="*/ 1656 w 1806"/>
              <a:gd name="T11" fmla="*/ 387 h 2607"/>
              <a:gd name="T12" fmla="*/ 1806 w 1806"/>
              <a:gd name="T13" fmla="*/ 0 h 2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06" h="2607">
                <a:moveTo>
                  <a:pt x="1806" y="0"/>
                </a:moveTo>
                <a:cubicBezTo>
                  <a:pt x="1806" y="2607"/>
                  <a:pt x="1806" y="2607"/>
                  <a:pt x="1806" y="2607"/>
                </a:cubicBezTo>
                <a:cubicBezTo>
                  <a:pt x="64" y="2607"/>
                  <a:pt x="64" y="2607"/>
                  <a:pt x="64" y="2607"/>
                </a:cubicBezTo>
                <a:cubicBezTo>
                  <a:pt x="0" y="2451"/>
                  <a:pt x="24" y="2273"/>
                  <a:pt x="138" y="2103"/>
                </a:cubicBezTo>
                <a:cubicBezTo>
                  <a:pt x="351" y="1787"/>
                  <a:pt x="1134" y="1659"/>
                  <a:pt x="1332" y="1515"/>
                </a:cubicBezTo>
                <a:cubicBezTo>
                  <a:pt x="1530" y="1371"/>
                  <a:pt x="1578" y="891"/>
                  <a:pt x="1656" y="387"/>
                </a:cubicBezTo>
                <a:cubicBezTo>
                  <a:pt x="1685" y="199"/>
                  <a:pt x="1740" y="78"/>
                  <a:pt x="18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9C612-2C91-41C8-AAE5-8CE94FD9C364}"/>
              </a:ext>
            </a:extLst>
          </p:cNvPr>
          <p:cNvSpPr txBox="1"/>
          <p:nvPr/>
        </p:nvSpPr>
        <p:spPr>
          <a:xfrm>
            <a:off x="137947" y="-25923"/>
            <a:ext cx="722600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spc="-300" dirty="0">
                <a:solidFill>
                  <a:srgbClr val="0AD482"/>
                </a:solidFill>
                <a:latin typeface="+mj-lt"/>
              </a:rPr>
              <a:t>Staking Platform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7CD61-18C2-46E2-86F8-0AA124CB4B14}"/>
              </a:ext>
            </a:extLst>
          </p:cNvPr>
          <p:cNvSpPr txBox="1"/>
          <p:nvPr/>
        </p:nvSpPr>
        <p:spPr>
          <a:xfrm>
            <a:off x="9882982" y="6423968"/>
            <a:ext cx="241935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+mj-lt"/>
              </a:rPr>
              <a:t>By SOBTONE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1670B63-993E-456A-A169-F1509CAD0EF0}"/>
              </a:ext>
            </a:extLst>
          </p:cNvPr>
          <p:cNvSpPr>
            <a:spLocks/>
          </p:cNvSpPr>
          <p:nvPr/>
        </p:nvSpPr>
        <p:spPr bwMode="auto">
          <a:xfrm>
            <a:off x="1119981" y="5416234"/>
            <a:ext cx="404813" cy="519113"/>
          </a:xfrm>
          <a:custGeom>
            <a:avLst/>
            <a:gdLst>
              <a:gd name="T0" fmla="*/ 134 w 256"/>
              <a:gd name="T1" fmla="*/ 2 h 328"/>
              <a:gd name="T2" fmla="*/ 2 w 256"/>
              <a:gd name="T3" fmla="*/ 208 h 328"/>
              <a:gd name="T4" fmla="*/ 90 w 256"/>
              <a:gd name="T5" fmla="*/ 320 h 328"/>
              <a:gd name="T6" fmla="*/ 254 w 256"/>
              <a:gd name="T7" fmla="*/ 186 h 328"/>
              <a:gd name="T8" fmla="*/ 134 w 256"/>
              <a:gd name="T9" fmla="*/ 2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328">
                <a:moveTo>
                  <a:pt x="134" y="2"/>
                </a:moveTo>
                <a:cubicBezTo>
                  <a:pt x="60" y="4"/>
                  <a:pt x="4" y="168"/>
                  <a:pt x="2" y="208"/>
                </a:cubicBezTo>
                <a:cubicBezTo>
                  <a:pt x="0" y="248"/>
                  <a:pt x="6" y="328"/>
                  <a:pt x="90" y="320"/>
                </a:cubicBezTo>
                <a:cubicBezTo>
                  <a:pt x="174" y="312"/>
                  <a:pt x="256" y="288"/>
                  <a:pt x="254" y="186"/>
                </a:cubicBezTo>
                <a:cubicBezTo>
                  <a:pt x="252" y="84"/>
                  <a:pt x="194" y="0"/>
                  <a:pt x="134" y="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A2B9821-877E-4B1D-B36C-F5264E9C2B3B}"/>
              </a:ext>
            </a:extLst>
          </p:cNvPr>
          <p:cNvSpPr>
            <a:spLocks/>
          </p:cNvSpPr>
          <p:nvPr/>
        </p:nvSpPr>
        <p:spPr bwMode="auto">
          <a:xfrm>
            <a:off x="7452911" y="704615"/>
            <a:ext cx="365910" cy="337660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A4CE099-5538-48E1-A2E4-C02FFC1BC0B9}"/>
              </a:ext>
            </a:extLst>
          </p:cNvPr>
          <p:cNvSpPr>
            <a:spLocks/>
          </p:cNvSpPr>
          <p:nvPr/>
        </p:nvSpPr>
        <p:spPr bwMode="auto">
          <a:xfrm>
            <a:off x="6566148" y="147950"/>
            <a:ext cx="182713" cy="185195"/>
          </a:xfrm>
          <a:custGeom>
            <a:avLst/>
            <a:gdLst>
              <a:gd name="T0" fmla="*/ 9 w 113"/>
              <a:gd name="T1" fmla="*/ 26 h 120"/>
              <a:gd name="T2" fmla="*/ 41 w 113"/>
              <a:gd name="T3" fmla="*/ 118 h 120"/>
              <a:gd name="T4" fmla="*/ 95 w 113"/>
              <a:gd name="T5" fmla="*/ 26 h 120"/>
              <a:gd name="T6" fmla="*/ 9 w 113"/>
              <a:gd name="T7" fmla="*/ 26 h 120"/>
              <a:gd name="connsiteX0" fmla="*/ 250 w 8486"/>
              <a:gd name="connsiteY0" fmla="*/ 2064 h 9733"/>
              <a:gd name="connsiteX1" fmla="*/ 3082 w 8486"/>
              <a:gd name="connsiteY1" fmla="*/ 9730 h 9733"/>
              <a:gd name="connsiteX2" fmla="*/ 7861 w 8486"/>
              <a:gd name="connsiteY2" fmla="*/ 2064 h 9733"/>
              <a:gd name="connsiteX3" fmla="*/ 250 w 8486"/>
              <a:gd name="connsiteY3" fmla="*/ 2064 h 9733"/>
              <a:gd name="connsiteX0" fmla="*/ 131 w 12197"/>
              <a:gd name="connsiteY0" fmla="*/ 712 h 9618"/>
              <a:gd name="connsiteX1" fmla="*/ 6388 w 12197"/>
              <a:gd name="connsiteY1" fmla="*/ 9615 h 9618"/>
              <a:gd name="connsiteX2" fmla="*/ 12019 w 12197"/>
              <a:gd name="connsiteY2" fmla="*/ 1739 h 9618"/>
              <a:gd name="connsiteX3" fmla="*/ 131 w 12197"/>
              <a:gd name="connsiteY3" fmla="*/ 712 h 9618"/>
              <a:gd name="connsiteX0" fmla="*/ 108 w 10000"/>
              <a:gd name="connsiteY0" fmla="*/ 1213 h 10473"/>
              <a:gd name="connsiteX1" fmla="*/ 5238 w 10000"/>
              <a:gd name="connsiteY1" fmla="*/ 10470 h 10473"/>
              <a:gd name="connsiteX2" fmla="*/ 9855 w 10000"/>
              <a:gd name="connsiteY2" fmla="*/ 2281 h 10473"/>
              <a:gd name="connsiteX3" fmla="*/ 108 w 10000"/>
              <a:gd name="connsiteY3" fmla="*/ 1213 h 10473"/>
              <a:gd name="connsiteX0" fmla="*/ 353 w 10245"/>
              <a:gd name="connsiteY0" fmla="*/ 1213 h 10474"/>
              <a:gd name="connsiteX1" fmla="*/ 5483 w 10245"/>
              <a:gd name="connsiteY1" fmla="*/ 10470 h 10474"/>
              <a:gd name="connsiteX2" fmla="*/ 10100 w 10245"/>
              <a:gd name="connsiteY2" fmla="*/ 2281 h 10474"/>
              <a:gd name="connsiteX3" fmla="*/ 353 w 10245"/>
              <a:gd name="connsiteY3" fmla="*/ 1213 h 10474"/>
              <a:gd name="connsiteX0" fmla="*/ 353 w 10245"/>
              <a:gd name="connsiteY0" fmla="*/ 1530 h 10791"/>
              <a:gd name="connsiteX1" fmla="*/ 5483 w 10245"/>
              <a:gd name="connsiteY1" fmla="*/ 10787 h 10791"/>
              <a:gd name="connsiteX2" fmla="*/ 10100 w 10245"/>
              <a:gd name="connsiteY2" fmla="*/ 2598 h 10791"/>
              <a:gd name="connsiteX3" fmla="*/ 353 w 10245"/>
              <a:gd name="connsiteY3" fmla="*/ 1530 h 10791"/>
              <a:gd name="connsiteX0" fmla="*/ 334 w 10257"/>
              <a:gd name="connsiteY0" fmla="*/ 1536 h 10975"/>
              <a:gd name="connsiteX1" fmla="*/ 5806 w 10257"/>
              <a:gd name="connsiteY1" fmla="*/ 10971 h 10975"/>
              <a:gd name="connsiteX2" fmla="*/ 10081 w 10257"/>
              <a:gd name="connsiteY2" fmla="*/ 2604 h 10975"/>
              <a:gd name="connsiteX3" fmla="*/ 334 w 10257"/>
              <a:gd name="connsiteY3" fmla="*/ 1536 h 10975"/>
              <a:gd name="connsiteX0" fmla="*/ 334 w 10295"/>
              <a:gd name="connsiteY0" fmla="*/ 1536 h 10975"/>
              <a:gd name="connsiteX1" fmla="*/ 5806 w 10295"/>
              <a:gd name="connsiteY1" fmla="*/ 10971 h 10975"/>
              <a:gd name="connsiteX2" fmla="*/ 10081 w 10295"/>
              <a:gd name="connsiteY2" fmla="*/ 2604 h 10975"/>
              <a:gd name="connsiteX3" fmla="*/ 334 w 10295"/>
              <a:gd name="connsiteY3" fmla="*/ 1536 h 10975"/>
              <a:gd name="connsiteX0" fmla="*/ 435 w 10396"/>
              <a:gd name="connsiteY0" fmla="*/ 1536 h 10971"/>
              <a:gd name="connsiteX1" fmla="*/ 5907 w 10396"/>
              <a:gd name="connsiteY1" fmla="*/ 10971 h 10971"/>
              <a:gd name="connsiteX2" fmla="*/ 10182 w 10396"/>
              <a:gd name="connsiteY2" fmla="*/ 2604 h 10971"/>
              <a:gd name="connsiteX3" fmla="*/ 435 w 10396"/>
              <a:gd name="connsiteY3" fmla="*/ 1536 h 1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" h="10971">
                <a:moveTo>
                  <a:pt x="435" y="1536"/>
                </a:moveTo>
                <a:cubicBezTo>
                  <a:pt x="-1189" y="6253"/>
                  <a:pt x="1974" y="10793"/>
                  <a:pt x="5907" y="10971"/>
                </a:cubicBezTo>
                <a:cubicBezTo>
                  <a:pt x="8985" y="10971"/>
                  <a:pt x="11094" y="4176"/>
                  <a:pt x="10182" y="2604"/>
                </a:cubicBezTo>
                <a:cubicBezTo>
                  <a:pt x="9270" y="1032"/>
                  <a:pt x="2060" y="-1758"/>
                  <a:pt x="435" y="1536"/>
                </a:cubicBezTo>
                <a:close/>
              </a:path>
            </a:pathLst>
          </a:custGeom>
          <a:gradFill>
            <a:gsLst>
              <a:gs pos="0">
                <a:srgbClr val="0AD48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AE787-3435-48A4-AD3B-42FB21572014}"/>
              </a:ext>
            </a:extLst>
          </p:cNvPr>
          <p:cNvGrpSpPr/>
          <p:nvPr/>
        </p:nvGrpSpPr>
        <p:grpSpPr>
          <a:xfrm>
            <a:off x="3626229" y="2097048"/>
            <a:ext cx="2465611" cy="4477238"/>
            <a:chOff x="1985612" y="1540016"/>
            <a:chExt cx="2465611" cy="4477238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5101F85-0FCE-4C8C-897C-15FAA0A4C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41" y="1543873"/>
              <a:ext cx="2463682" cy="4237802"/>
            </a:xfrm>
            <a:custGeom>
              <a:avLst/>
              <a:gdLst>
                <a:gd name="T0" fmla="*/ 1461 w 1461"/>
                <a:gd name="T1" fmla="*/ 92 h 2240"/>
                <a:gd name="T2" fmla="*/ 1461 w 1461"/>
                <a:gd name="T3" fmla="*/ 2148 h 2240"/>
                <a:gd name="T4" fmla="*/ 1368 w 1461"/>
                <a:gd name="T5" fmla="*/ 2240 h 2240"/>
                <a:gd name="T6" fmla="*/ 92 w 1461"/>
                <a:gd name="T7" fmla="*/ 2240 h 2240"/>
                <a:gd name="T8" fmla="*/ 0 w 1461"/>
                <a:gd name="T9" fmla="*/ 2148 h 2240"/>
                <a:gd name="T10" fmla="*/ 0 w 1461"/>
                <a:gd name="T11" fmla="*/ 92 h 2240"/>
                <a:gd name="T12" fmla="*/ 92 w 1461"/>
                <a:gd name="T13" fmla="*/ 0 h 2240"/>
                <a:gd name="T14" fmla="*/ 1368 w 1461"/>
                <a:gd name="T15" fmla="*/ 0 h 2240"/>
                <a:gd name="T16" fmla="*/ 1461 w 1461"/>
                <a:gd name="T17" fmla="*/ 92 h 2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1" h="2240">
                  <a:moveTo>
                    <a:pt x="1461" y="92"/>
                  </a:moveTo>
                  <a:cubicBezTo>
                    <a:pt x="1461" y="2148"/>
                    <a:pt x="1461" y="2148"/>
                    <a:pt x="1461" y="2148"/>
                  </a:cubicBezTo>
                  <a:cubicBezTo>
                    <a:pt x="1461" y="2199"/>
                    <a:pt x="1419" y="2240"/>
                    <a:pt x="1368" y="2240"/>
                  </a:cubicBezTo>
                  <a:cubicBezTo>
                    <a:pt x="92" y="2240"/>
                    <a:pt x="92" y="2240"/>
                    <a:pt x="92" y="2240"/>
                  </a:cubicBezTo>
                  <a:cubicBezTo>
                    <a:pt x="41" y="2240"/>
                    <a:pt x="0" y="2199"/>
                    <a:pt x="0" y="214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42"/>
                    <a:pt x="41" y="0"/>
                    <a:pt x="92" y="0"/>
                  </a:cubicBezTo>
                  <a:cubicBezTo>
                    <a:pt x="1368" y="0"/>
                    <a:pt x="1368" y="0"/>
                    <a:pt x="1368" y="0"/>
                  </a:cubicBezTo>
                  <a:cubicBezTo>
                    <a:pt x="1419" y="0"/>
                    <a:pt x="1461" y="42"/>
                    <a:pt x="1461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D72BBE1-799A-4DD8-980F-2EDA86E3A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468" y="1540016"/>
              <a:ext cx="2461754" cy="679626"/>
            </a:xfrm>
            <a:custGeom>
              <a:avLst/>
              <a:gdLst>
                <a:gd name="T0" fmla="*/ 1461 w 1461"/>
                <a:gd name="T1" fmla="*/ 92 h 402"/>
                <a:gd name="T2" fmla="*/ 1461 w 1461"/>
                <a:gd name="T3" fmla="*/ 326 h 402"/>
                <a:gd name="T4" fmla="*/ 1284 w 1461"/>
                <a:gd name="T5" fmla="*/ 402 h 402"/>
                <a:gd name="T6" fmla="*/ 936 w 1461"/>
                <a:gd name="T7" fmla="*/ 324 h 402"/>
                <a:gd name="T8" fmla="*/ 547 w 1461"/>
                <a:gd name="T9" fmla="*/ 402 h 402"/>
                <a:gd name="T10" fmla="*/ 183 w 1461"/>
                <a:gd name="T11" fmla="*/ 324 h 402"/>
                <a:gd name="T12" fmla="*/ 2 w 1461"/>
                <a:gd name="T13" fmla="*/ 366 h 402"/>
                <a:gd name="T14" fmla="*/ 0 w 1461"/>
                <a:gd name="T15" fmla="*/ 356 h 402"/>
                <a:gd name="T16" fmla="*/ 0 w 1461"/>
                <a:gd name="T17" fmla="*/ 92 h 402"/>
                <a:gd name="T18" fmla="*/ 92 w 1461"/>
                <a:gd name="T19" fmla="*/ 0 h 402"/>
                <a:gd name="T20" fmla="*/ 1368 w 1461"/>
                <a:gd name="T21" fmla="*/ 0 h 402"/>
                <a:gd name="T22" fmla="*/ 1461 w 1461"/>
                <a:gd name="T23" fmla="*/ 92 h 402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000">
                  <a:moveTo>
                    <a:pt x="10000" y="2289"/>
                  </a:moveTo>
                  <a:lnTo>
                    <a:pt x="10000" y="8109"/>
                  </a:lnTo>
                  <a:cubicBezTo>
                    <a:pt x="9918" y="8383"/>
                    <a:pt x="9604" y="10000"/>
                    <a:pt x="8789" y="10000"/>
                  </a:cubicBezTo>
                  <a:cubicBezTo>
                    <a:pt x="7974" y="10000"/>
                    <a:pt x="7519" y="7990"/>
                    <a:pt x="6407" y="8060"/>
                  </a:cubicBezTo>
                  <a:cubicBezTo>
                    <a:pt x="5295" y="8130"/>
                    <a:pt x="4782" y="10000"/>
                    <a:pt x="3744" y="10000"/>
                  </a:cubicBezTo>
                  <a:cubicBezTo>
                    <a:pt x="2706" y="10000"/>
                    <a:pt x="2068" y="7999"/>
                    <a:pt x="1253" y="8060"/>
                  </a:cubicBezTo>
                  <a:cubicBezTo>
                    <a:pt x="438" y="8121"/>
                    <a:pt x="14" y="9104"/>
                    <a:pt x="14" y="9104"/>
                  </a:cubicBezTo>
                  <a:cubicBezTo>
                    <a:pt x="9" y="9021"/>
                    <a:pt x="5" y="8939"/>
                    <a:pt x="0" y="8856"/>
                  </a:cubicBezTo>
                  <a:lnTo>
                    <a:pt x="0" y="2289"/>
                  </a:lnTo>
                  <a:cubicBezTo>
                    <a:pt x="0" y="1045"/>
                    <a:pt x="281" y="0"/>
                    <a:pt x="630" y="0"/>
                  </a:cubicBezTo>
                  <a:lnTo>
                    <a:pt x="9363" y="0"/>
                  </a:lnTo>
                  <a:cubicBezTo>
                    <a:pt x="9713" y="0"/>
                    <a:pt x="10000" y="1045"/>
                    <a:pt x="10000" y="2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920B98-62C1-48C4-9617-1A63420F314B}"/>
                </a:ext>
              </a:extLst>
            </p:cNvPr>
            <p:cNvSpPr txBox="1"/>
            <p:nvPr/>
          </p:nvSpPr>
          <p:spPr>
            <a:xfrm>
              <a:off x="2110332" y="1680280"/>
              <a:ext cx="2218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</a:rPr>
                <a:t>GOLD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B0B83-AF80-4705-B437-595590D19659}"/>
                </a:ext>
              </a:extLst>
            </p:cNvPr>
            <p:cNvSpPr txBox="1"/>
            <p:nvPr/>
          </p:nvSpPr>
          <p:spPr>
            <a:xfrm>
              <a:off x="1985612" y="2360734"/>
              <a:ext cx="2465609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AD482"/>
                  </a:solidFill>
                </a:rPr>
                <a:t>$</a:t>
              </a:r>
              <a:r>
                <a:rPr lang="en-US" sz="4400" dirty="0">
                  <a:solidFill>
                    <a:srgbClr val="0AD482"/>
                  </a:solidFill>
                </a:rPr>
                <a:t>2,000</a:t>
              </a:r>
            </a:p>
            <a:p>
              <a:pPr algn="ctr"/>
              <a:r>
                <a:rPr lang="en-US" sz="1100" dirty="0">
                  <a:solidFill>
                    <a:srgbClr val="0AD482"/>
                  </a:solidFill>
                </a:rPr>
                <a:t>Daily 0.07%</a:t>
              </a:r>
              <a:endParaRPr lang="en-US" sz="1050" dirty="0">
                <a:solidFill>
                  <a:srgbClr val="0AD48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6DE61B-66D8-47C2-8FB2-2BEBBEED61BB}"/>
                </a:ext>
              </a:extLst>
            </p:cNvPr>
            <p:cNvSpPr txBox="1"/>
            <p:nvPr/>
          </p:nvSpPr>
          <p:spPr>
            <a:xfrm>
              <a:off x="2110332" y="3639680"/>
              <a:ext cx="2218099" cy="237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accent6">
                      <a:lumMod val="50000"/>
                    </a:schemeClr>
                  </a:solidFill>
                </a:rPr>
                <a:t>Monthly	=  2..1%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accent6">
                      <a:lumMod val="50000"/>
                    </a:schemeClr>
                  </a:solidFill>
                </a:rPr>
                <a:t>Yearly	=  25.2%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100" b="1" dirty="0">
                  <a:solidFill>
                    <a:srgbClr val="C00000"/>
                  </a:solidFill>
                </a:rPr>
                <a:t>Monthly reward withdrawable but capital locked for 1 year</a:t>
              </a:r>
            </a:p>
            <a:p>
              <a:pPr>
                <a:lnSpc>
                  <a:spcPct val="150000"/>
                </a:lnSpc>
              </a:pP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E0D84A-675B-43D7-83A5-35B6687E96A0}"/>
              </a:ext>
            </a:extLst>
          </p:cNvPr>
          <p:cNvGrpSpPr/>
          <p:nvPr/>
        </p:nvGrpSpPr>
        <p:grpSpPr>
          <a:xfrm>
            <a:off x="9084993" y="1867366"/>
            <a:ext cx="2718247" cy="4677390"/>
            <a:chOff x="4750143" y="1348129"/>
            <a:chExt cx="2718247" cy="4677390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F6C2322A-AC05-407A-9D2F-041C31C81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143" y="1348129"/>
              <a:ext cx="2718247" cy="4677390"/>
            </a:xfrm>
            <a:custGeom>
              <a:avLst/>
              <a:gdLst>
                <a:gd name="T0" fmla="*/ 1612 w 1612"/>
                <a:gd name="T1" fmla="*/ 102 h 2472"/>
                <a:gd name="T2" fmla="*/ 1612 w 1612"/>
                <a:gd name="T3" fmla="*/ 2370 h 2472"/>
                <a:gd name="T4" fmla="*/ 1510 w 1612"/>
                <a:gd name="T5" fmla="*/ 2472 h 2472"/>
                <a:gd name="T6" fmla="*/ 102 w 1612"/>
                <a:gd name="T7" fmla="*/ 2472 h 2472"/>
                <a:gd name="T8" fmla="*/ 0 w 1612"/>
                <a:gd name="T9" fmla="*/ 2370 h 2472"/>
                <a:gd name="T10" fmla="*/ 0 w 1612"/>
                <a:gd name="T11" fmla="*/ 102 h 2472"/>
                <a:gd name="T12" fmla="*/ 102 w 1612"/>
                <a:gd name="T13" fmla="*/ 0 h 2472"/>
                <a:gd name="T14" fmla="*/ 1510 w 1612"/>
                <a:gd name="T15" fmla="*/ 0 h 2472"/>
                <a:gd name="T16" fmla="*/ 1612 w 1612"/>
                <a:gd name="T17" fmla="*/ 102 h 2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2" h="2472">
                  <a:moveTo>
                    <a:pt x="1612" y="102"/>
                  </a:moveTo>
                  <a:cubicBezTo>
                    <a:pt x="1612" y="2370"/>
                    <a:pt x="1612" y="2370"/>
                    <a:pt x="1612" y="2370"/>
                  </a:cubicBezTo>
                  <a:cubicBezTo>
                    <a:pt x="1612" y="2426"/>
                    <a:pt x="1566" y="2472"/>
                    <a:pt x="1510" y="2472"/>
                  </a:cubicBezTo>
                  <a:cubicBezTo>
                    <a:pt x="102" y="2472"/>
                    <a:pt x="102" y="2472"/>
                    <a:pt x="102" y="2472"/>
                  </a:cubicBezTo>
                  <a:cubicBezTo>
                    <a:pt x="46" y="2472"/>
                    <a:pt x="0" y="2426"/>
                    <a:pt x="0" y="237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46"/>
                    <a:pt x="46" y="0"/>
                    <a:pt x="102" y="0"/>
                  </a:cubicBezTo>
                  <a:cubicBezTo>
                    <a:pt x="1510" y="0"/>
                    <a:pt x="1510" y="0"/>
                    <a:pt x="1510" y="0"/>
                  </a:cubicBezTo>
                  <a:cubicBezTo>
                    <a:pt x="1566" y="0"/>
                    <a:pt x="1612" y="46"/>
                    <a:pt x="1612" y="102"/>
                  </a:cubicBezTo>
                  <a:close/>
                </a:path>
              </a:pathLst>
            </a:custGeom>
            <a:solidFill>
              <a:srgbClr val="06D888"/>
            </a:soli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F8CC1807-19F2-4CE8-8677-9C9D9241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143" y="1348129"/>
              <a:ext cx="2718247" cy="852575"/>
            </a:xfrm>
            <a:custGeom>
              <a:avLst/>
              <a:gdLst>
                <a:gd name="T0" fmla="*/ 1612 w 1612"/>
                <a:gd name="T1" fmla="*/ 102 h 506"/>
                <a:gd name="T2" fmla="*/ 1612 w 1612"/>
                <a:gd name="T3" fmla="*/ 403 h 506"/>
                <a:gd name="T4" fmla="*/ 1612 w 1612"/>
                <a:gd name="T5" fmla="*/ 428 h 506"/>
                <a:gd name="T6" fmla="*/ 1415 w 1612"/>
                <a:gd name="T7" fmla="*/ 506 h 506"/>
                <a:gd name="T8" fmla="*/ 1035 w 1612"/>
                <a:gd name="T9" fmla="*/ 428 h 506"/>
                <a:gd name="T10" fmla="*/ 610 w 1612"/>
                <a:gd name="T11" fmla="*/ 506 h 506"/>
                <a:gd name="T12" fmla="*/ 212 w 1612"/>
                <a:gd name="T13" fmla="*/ 428 h 506"/>
                <a:gd name="T14" fmla="*/ 0 w 1612"/>
                <a:gd name="T15" fmla="*/ 472 h 506"/>
                <a:gd name="T16" fmla="*/ 0 w 1612"/>
                <a:gd name="T17" fmla="*/ 404 h 506"/>
                <a:gd name="T18" fmla="*/ 0 w 1612"/>
                <a:gd name="T19" fmla="*/ 102 h 506"/>
                <a:gd name="T20" fmla="*/ 102 w 1612"/>
                <a:gd name="T21" fmla="*/ 0 h 506"/>
                <a:gd name="T22" fmla="*/ 1510 w 1612"/>
                <a:gd name="T23" fmla="*/ 0 h 506"/>
                <a:gd name="T24" fmla="*/ 1612 w 1612"/>
                <a:gd name="T25" fmla="*/ 102 h 506"/>
                <a:gd name="connsiteX0" fmla="*/ 10000 w 10000"/>
                <a:gd name="connsiteY0" fmla="*/ 2016 h 10002"/>
                <a:gd name="connsiteX1" fmla="*/ 10000 w 10000"/>
                <a:gd name="connsiteY1" fmla="*/ 7964 h 10002"/>
                <a:gd name="connsiteX2" fmla="*/ 10000 w 10000"/>
                <a:gd name="connsiteY2" fmla="*/ 8458 h 10002"/>
                <a:gd name="connsiteX3" fmla="*/ 8778 w 10000"/>
                <a:gd name="connsiteY3" fmla="*/ 10000 h 10002"/>
                <a:gd name="connsiteX4" fmla="*/ 6421 w 10000"/>
                <a:gd name="connsiteY4" fmla="*/ 8458 h 10002"/>
                <a:gd name="connsiteX5" fmla="*/ 3784 w 10000"/>
                <a:gd name="connsiteY5" fmla="*/ 10000 h 10002"/>
                <a:gd name="connsiteX6" fmla="*/ 1315 w 10000"/>
                <a:gd name="connsiteY6" fmla="*/ 8458 h 10002"/>
                <a:gd name="connsiteX7" fmla="*/ 0 w 10000"/>
                <a:gd name="connsiteY7" fmla="*/ 9328 h 10002"/>
                <a:gd name="connsiteX8" fmla="*/ 0 w 10000"/>
                <a:gd name="connsiteY8" fmla="*/ 7984 h 10002"/>
                <a:gd name="connsiteX9" fmla="*/ 0 w 10000"/>
                <a:gd name="connsiteY9" fmla="*/ 2016 h 10002"/>
                <a:gd name="connsiteX10" fmla="*/ 633 w 10000"/>
                <a:gd name="connsiteY10" fmla="*/ 0 h 10002"/>
                <a:gd name="connsiteX11" fmla="*/ 9367 w 10000"/>
                <a:gd name="connsiteY11" fmla="*/ 0 h 10002"/>
                <a:gd name="connsiteX12" fmla="*/ 10000 w 10000"/>
                <a:gd name="connsiteY12" fmla="*/ 2016 h 10002"/>
                <a:gd name="connsiteX0" fmla="*/ 10000 w 10000"/>
                <a:gd name="connsiteY0" fmla="*/ 2016 h 10002"/>
                <a:gd name="connsiteX1" fmla="*/ 10000 w 10000"/>
                <a:gd name="connsiteY1" fmla="*/ 7964 h 10002"/>
                <a:gd name="connsiteX2" fmla="*/ 10000 w 10000"/>
                <a:gd name="connsiteY2" fmla="*/ 8458 h 10002"/>
                <a:gd name="connsiteX3" fmla="*/ 8778 w 10000"/>
                <a:gd name="connsiteY3" fmla="*/ 10000 h 10002"/>
                <a:gd name="connsiteX4" fmla="*/ 6421 w 10000"/>
                <a:gd name="connsiteY4" fmla="*/ 8458 h 10002"/>
                <a:gd name="connsiteX5" fmla="*/ 3784 w 10000"/>
                <a:gd name="connsiteY5" fmla="*/ 10000 h 10002"/>
                <a:gd name="connsiteX6" fmla="*/ 1315 w 10000"/>
                <a:gd name="connsiteY6" fmla="*/ 8458 h 10002"/>
                <a:gd name="connsiteX7" fmla="*/ 0 w 10000"/>
                <a:gd name="connsiteY7" fmla="*/ 9328 h 10002"/>
                <a:gd name="connsiteX8" fmla="*/ 0 w 10000"/>
                <a:gd name="connsiteY8" fmla="*/ 7984 h 10002"/>
                <a:gd name="connsiteX9" fmla="*/ 0 w 10000"/>
                <a:gd name="connsiteY9" fmla="*/ 2016 h 10002"/>
                <a:gd name="connsiteX10" fmla="*/ 633 w 10000"/>
                <a:gd name="connsiteY10" fmla="*/ 0 h 10002"/>
                <a:gd name="connsiteX11" fmla="*/ 9367 w 10000"/>
                <a:gd name="connsiteY11" fmla="*/ 0 h 10002"/>
                <a:gd name="connsiteX12" fmla="*/ 10000 w 10000"/>
                <a:gd name="connsiteY12" fmla="*/ 2016 h 10002"/>
                <a:gd name="connsiteX0" fmla="*/ 10000 w 10000"/>
                <a:gd name="connsiteY0" fmla="*/ 2016 h 10002"/>
                <a:gd name="connsiteX1" fmla="*/ 10000 w 10000"/>
                <a:gd name="connsiteY1" fmla="*/ 7964 h 10002"/>
                <a:gd name="connsiteX2" fmla="*/ 10000 w 10000"/>
                <a:gd name="connsiteY2" fmla="*/ 8458 h 10002"/>
                <a:gd name="connsiteX3" fmla="*/ 8778 w 10000"/>
                <a:gd name="connsiteY3" fmla="*/ 10000 h 10002"/>
                <a:gd name="connsiteX4" fmla="*/ 6421 w 10000"/>
                <a:gd name="connsiteY4" fmla="*/ 8458 h 10002"/>
                <a:gd name="connsiteX5" fmla="*/ 3784 w 10000"/>
                <a:gd name="connsiteY5" fmla="*/ 10000 h 10002"/>
                <a:gd name="connsiteX6" fmla="*/ 1315 w 10000"/>
                <a:gd name="connsiteY6" fmla="*/ 8458 h 10002"/>
                <a:gd name="connsiteX7" fmla="*/ 0 w 10000"/>
                <a:gd name="connsiteY7" fmla="*/ 9328 h 10002"/>
                <a:gd name="connsiteX8" fmla="*/ 0 w 10000"/>
                <a:gd name="connsiteY8" fmla="*/ 7984 h 10002"/>
                <a:gd name="connsiteX9" fmla="*/ 0 w 10000"/>
                <a:gd name="connsiteY9" fmla="*/ 2016 h 10002"/>
                <a:gd name="connsiteX10" fmla="*/ 633 w 10000"/>
                <a:gd name="connsiteY10" fmla="*/ 0 h 10002"/>
                <a:gd name="connsiteX11" fmla="*/ 9367 w 10000"/>
                <a:gd name="connsiteY11" fmla="*/ 0 h 10002"/>
                <a:gd name="connsiteX12" fmla="*/ 10000 w 10000"/>
                <a:gd name="connsiteY12" fmla="*/ 2016 h 10002"/>
                <a:gd name="connsiteX0" fmla="*/ 10000 w 10000"/>
                <a:gd name="connsiteY0" fmla="*/ 2016 h 10002"/>
                <a:gd name="connsiteX1" fmla="*/ 10000 w 10000"/>
                <a:gd name="connsiteY1" fmla="*/ 7964 h 10002"/>
                <a:gd name="connsiteX2" fmla="*/ 10000 w 10000"/>
                <a:gd name="connsiteY2" fmla="*/ 8458 h 10002"/>
                <a:gd name="connsiteX3" fmla="*/ 8778 w 10000"/>
                <a:gd name="connsiteY3" fmla="*/ 10000 h 10002"/>
                <a:gd name="connsiteX4" fmla="*/ 6421 w 10000"/>
                <a:gd name="connsiteY4" fmla="*/ 8458 h 10002"/>
                <a:gd name="connsiteX5" fmla="*/ 3784 w 10000"/>
                <a:gd name="connsiteY5" fmla="*/ 10000 h 10002"/>
                <a:gd name="connsiteX6" fmla="*/ 1315 w 10000"/>
                <a:gd name="connsiteY6" fmla="*/ 8458 h 10002"/>
                <a:gd name="connsiteX7" fmla="*/ 0 w 10000"/>
                <a:gd name="connsiteY7" fmla="*/ 9328 h 10002"/>
                <a:gd name="connsiteX8" fmla="*/ 0 w 10000"/>
                <a:gd name="connsiteY8" fmla="*/ 7984 h 10002"/>
                <a:gd name="connsiteX9" fmla="*/ 0 w 10000"/>
                <a:gd name="connsiteY9" fmla="*/ 2016 h 10002"/>
                <a:gd name="connsiteX10" fmla="*/ 633 w 10000"/>
                <a:gd name="connsiteY10" fmla="*/ 0 h 10002"/>
                <a:gd name="connsiteX11" fmla="*/ 9367 w 10000"/>
                <a:gd name="connsiteY11" fmla="*/ 0 h 10002"/>
                <a:gd name="connsiteX12" fmla="*/ 10000 w 10000"/>
                <a:gd name="connsiteY12" fmla="*/ 2016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00" h="10002">
                  <a:moveTo>
                    <a:pt x="10000" y="2016"/>
                  </a:moveTo>
                  <a:lnTo>
                    <a:pt x="10000" y="7964"/>
                  </a:lnTo>
                  <a:lnTo>
                    <a:pt x="10000" y="8458"/>
                  </a:lnTo>
                  <a:cubicBezTo>
                    <a:pt x="10000" y="8458"/>
                    <a:pt x="9793" y="9963"/>
                    <a:pt x="8778" y="10000"/>
                  </a:cubicBezTo>
                  <a:cubicBezTo>
                    <a:pt x="7763" y="10037"/>
                    <a:pt x="7555" y="8421"/>
                    <a:pt x="6421" y="8458"/>
                  </a:cubicBezTo>
                  <a:cubicBezTo>
                    <a:pt x="5287" y="8495"/>
                    <a:pt x="4874" y="9926"/>
                    <a:pt x="3784" y="10000"/>
                  </a:cubicBezTo>
                  <a:cubicBezTo>
                    <a:pt x="2694" y="10074"/>
                    <a:pt x="2261" y="8421"/>
                    <a:pt x="1315" y="8458"/>
                  </a:cubicBezTo>
                  <a:cubicBezTo>
                    <a:pt x="369" y="8495"/>
                    <a:pt x="0" y="9328"/>
                    <a:pt x="0" y="9328"/>
                  </a:cubicBezTo>
                  <a:lnTo>
                    <a:pt x="0" y="7984"/>
                  </a:lnTo>
                  <a:lnTo>
                    <a:pt x="0" y="2016"/>
                  </a:lnTo>
                  <a:cubicBezTo>
                    <a:pt x="0" y="909"/>
                    <a:pt x="285" y="0"/>
                    <a:pt x="633" y="0"/>
                  </a:cubicBezTo>
                  <a:lnTo>
                    <a:pt x="9367" y="0"/>
                  </a:lnTo>
                  <a:cubicBezTo>
                    <a:pt x="9715" y="0"/>
                    <a:pt x="10000" y="909"/>
                    <a:pt x="10000" y="20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84ED33-941E-4482-9153-319A3EBF626E}"/>
                </a:ext>
              </a:extLst>
            </p:cNvPr>
            <p:cNvSpPr txBox="1"/>
            <p:nvPr/>
          </p:nvSpPr>
          <p:spPr>
            <a:xfrm>
              <a:off x="5000216" y="1558058"/>
              <a:ext cx="221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</a:rPr>
                <a:t>DIAMOND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08BDE6-2859-4013-A5CE-A0D3D5EFA3F5}"/>
                </a:ext>
              </a:extLst>
            </p:cNvPr>
            <p:cNvSpPr txBox="1"/>
            <p:nvPr/>
          </p:nvSpPr>
          <p:spPr>
            <a:xfrm>
              <a:off x="4863195" y="2360734"/>
              <a:ext cx="2465609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$</a:t>
              </a:r>
              <a:r>
                <a:rPr lang="en-US" sz="4800" dirty="0">
                  <a:solidFill>
                    <a:schemeClr val="accent2"/>
                  </a:solidFill>
                </a:rPr>
                <a:t>10,000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Daily 0.45%</a:t>
              </a:r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99E492-97F3-498C-9454-ED8892CE7251}"/>
                </a:ext>
              </a:extLst>
            </p:cNvPr>
            <p:cNvSpPr txBox="1"/>
            <p:nvPr/>
          </p:nvSpPr>
          <p:spPr>
            <a:xfrm>
              <a:off x="4846212" y="3833570"/>
              <a:ext cx="248259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bg1"/>
                  </a:solidFill>
                </a:rPr>
                <a:t>Monthly	=  13.5%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bg1"/>
                  </a:solidFill>
                </a:rPr>
                <a:t>Yearly	=  162%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bg1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bg1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100" b="1" dirty="0">
                  <a:solidFill>
                    <a:schemeClr val="bg1"/>
                  </a:solidFill>
                </a:rPr>
                <a:t>Monthly reward withdrawable but capital locked for 1 year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51A193-85A8-4359-9D3A-ADC9D6B322E6}"/>
              </a:ext>
            </a:extLst>
          </p:cNvPr>
          <p:cNvGrpSpPr/>
          <p:nvPr/>
        </p:nvGrpSpPr>
        <p:grpSpPr>
          <a:xfrm>
            <a:off x="6352330" y="2097048"/>
            <a:ext cx="2472172" cy="4241659"/>
            <a:chOff x="7763453" y="1540016"/>
            <a:chExt cx="2472172" cy="4241659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6427C5C8-6355-43EA-A240-9D2E4CCE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5381" y="1543873"/>
              <a:ext cx="2463682" cy="4237802"/>
            </a:xfrm>
            <a:custGeom>
              <a:avLst/>
              <a:gdLst>
                <a:gd name="T0" fmla="*/ 1461 w 1461"/>
                <a:gd name="T1" fmla="*/ 92 h 2240"/>
                <a:gd name="T2" fmla="*/ 1461 w 1461"/>
                <a:gd name="T3" fmla="*/ 2148 h 2240"/>
                <a:gd name="T4" fmla="*/ 1368 w 1461"/>
                <a:gd name="T5" fmla="*/ 2240 h 2240"/>
                <a:gd name="T6" fmla="*/ 92 w 1461"/>
                <a:gd name="T7" fmla="*/ 2240 h 2240"/>
                <a:gd name="T8" fmla="*/ 0 w 1461"/>
                <a:gd name="T9" fmla="*/ 2148 h 2240"/>
                <a:gd name="T10" fmla="*/ 0 w 1461"/>
                <a:gd name="T11" fmla="*/ 92 h 2240"/>
                <a:gd name="T12" fmla="*/ 92 w 1461"/>
                <a:gd name="T13" fmla="*/ 0 h 2240"/>
                <a:gd name="T14" fmla="*/ 1368 w 1461"/>
                <a:gd name="T15" fmla="*/ 0 h 2240"/>
                <a:gd name="T16" fmla="*/ 1461 w 1461"/>
                <a:gd name="T17" fmla="*/ 92 h 2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1" h="2240">
                  <a:moveTo>
                    <a:pt x="1461" y="92"/>
                  </a:moveTo>
                  <a:cubicBezTo>
                    <a:pt x="1461" y="2148"/>
                    <a:pt x="1461" y="2148"/>
                    <a:pt x="1461" y="2148"/>
                  </a:cubicBezTo>
                  <a:cubicBezTo>
                    <a:pt x="1461" y="2199"/>
                    <a:pt x="1419" y="2240"/>
                    <a:pt x="1368" y="2240"/>
                  </a:cubicBezTo>
                  <a:cubicBezTo>
                    <a:pt x="92" y="2240"/>
                    <a:pt x="92" y="2240"/>
                    <a:pt x="92" y="2240"/>
                  </a:cubicBezTo>
                  <a:cubicBezTo>
                    <a:pt x="41" y="2240"/>
                    <a:pt x="0" y="2199"/>
                    <a:pt x="0" y="214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42"/>
                    <a:pt x="41" y="0"/>
                    <a:pt x="92" y="0"/>
                  </a:cubicBezTo>
                  <a:cubicBezTo>
                    <a:pt x="1368" y="0"/>
                    <a:pt x="1368" y="0"/>
                    <a:pt x="1368" y="0"/>
                  </a:cubicBezTo>
                  <a:cubicBezTo>
                    <a:pt x="1419" y="0"/>
                    <a:pt x="1461" y="42"/>
                    <a:pt x="1461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AD024BFE-A14D-4E97-90C7-29DE6AC9D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5382" y="1540016"/>
              <a:ext cx="2461754" cy="679626"/>
            </a:xfrm>
            <a:custGeom>
              <a:avLst/>
              <a:gdLst>
                <a:gd name="T0" fmla="*/ 1461 w 1461"/>
                <a:gd name="T1" fmla="*/ 92 h 402"/>
                <a:gd name="T2" fmla="*/ 1461 w 1461"/>
                <a:gd name="T3" fmla="*/ 326 h 402"/>
                <a:gd name="T4" fmla="*/ 1284 w 1461"/>
                <a:gd name="T5" fmla="*/ 402 h 402"/>
                <a:gd name="T6" fmla="*/ 936 w 1461"/>
                <a:gd name="T7" fmla="*/ 324 h 402"/>
                <a:gd name="T8" fmla="*/ 547 w 1461"/>
                <a:gd name="T9" fmla="*/ 402 h 402"/>
                <a:gd name="T10" fmla="*/ 183 w 1461"/>
                <a:gd name="T11" fmla="*/ 324 h 402"/>
                <a:gd name="T12" fmla="*/ 2 w 1461"/>
                <a:gd name="T13" fmla="*/ 366 h 402"/>
                <a:gd name="T14" fmla="*/ 0 w 1461"/>
                <a:gd name="T15" fmla="*/ 356 h 402"/>
                <a:gd name="T16" fmla="*/ 0 w 1461"/>
                <a:gd name="T17" fmla="*/ 92 h 402"/>
                <a:gd name="T18" fmla="*/ 92 w 1461"/>
                <a:gd name="T19" fmla="*/ 0 h 402"/>
                <a:gd name="T20" fmla="*/ 1368 w 1461"/>
                <a:gd name="T21" fmla="*/ 0 h 402"/>
                <a:gd name="T22" fmla="*/ 1461 w 1461"/>
                <a:gd name="T23" fmla="*/ 92 h 402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000">
                  <a:moveTo>
                    <a:pt x="10000" y="2289"/>
                  </a:moveTo>
                  <a:lnTo>
                    <a:pt x="10000" y="8109"/>
                  </a:lnTo>
                  <a:cubicBezTo>
                    <a:pt x="9918" y="8383"/>
                    <a:pt x="9604" y="10000"/>
                    <a:pt x="8789" y="10000"/>
                  </a:cubicBezTo>
                  <a:cubicBezTo>
                    <a:pt x="7974" y="10000"/>
                    <a:pt x="7519" y="7990"/>
                    <a:pt x="6407" y="8060"/>
                  </a:cubicBezTo>
                  <a:cubicBezTo>
                    <a:pt x="5295" y="8130"/>
                    <a:pt x="4782" y="10000"/>
                    <a:pt x="3744" y="10000"/>
                  </a:cubicBezTo>
                  <a:cubicBezTo>
                    <a:pt x="2706" y="10000"/>
                    <a:pt x="2068" y="7999"/>
                    <a:pt x="1253" y="8060"/>
                  </a:cubicBezTo>
                  <a:cubicBezTo>
                    <a:pt x="438" y="8121"/>
                    <a:pt x="14" y="9104"/>
                    <a:pt x="14" y="9104"/>
                  </a:cubicBezTo>
                  <a:cubicBezTo>
                    <a:pt x="9" y="9021"/>
                    <a:pt x="5" y="8939"/>
                    <a:pt x="0" y="8856"/>
                  </a:cubicBezTo>
                  <a:lnTo>
                    <a:pt x="0" y="2289"/>
                  </a:lnTo>
                  <a:cubicBezTo>
                    <a:pt x="0" y="1045"/>
                    <a:pt x="281" y="0"/>
                    <a:pt x="630" y="0"/>
                  </a:cubicBezTo>
                  <a:lnTo>
                    <a:pt x="9363" y="0"/>
                  </a:lnTo>
                  <a:cubicBezTo>
                    <a:pt x="9713" y="0"/>
                    <a:pt x="10000" y="1045"/>
                    <a:pt x="10000" y="2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0EE7FD-A076-45BA-B199-29336546939C}"/>
                </a:ext>
              </a:extLst>
            </p:cNvPr>
            <p:cNvSpPr txBox="1"/>
            <p:nvPr/>
          </p:nvSpPr>
          <p:spPr>
            <a:xfrm>
              <a:off x="7863569" y="1680280"/>
              <a:ext cx="2218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</a:rPr>
                <a:t>PLATINUM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07814F-78D4-48EF-B788-440648001B96}"/>
                </a:ext>
              </a:extLst>
            </p:cNvPr>
            <p:cNvSpPr txBox="1"/>
            <p:nvPr/>
          </p:nvSpPr>
          <p:spPr>
            <a:xfrm>
              <a:off x="7763453" y="2360734"/>
              <a:ext cx="2461754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AD482"/>
                  </a:solidFill>
                </a:rPr>
                <a:t>$</a:t>
              </a:r>
              <a:r>
                <a:rPr lang="en-US" sz="4400" dirty="0">
                  <a:solidFill>
                    <a:srgbClr val="0AD482"/>
                  </a:solidFill>
                </a:rPr>
                <a:t>5,000</a:t>
              </a:r>
            </a:p>
            <a:p>
              <a:pPr algn="ctr"/>
              <a:r>
                <a:rPr lang="en-US" sz="1100" dirty="0">
                  <a:solidFill>
                    <a:srgbClr val="0AD482"/>
                  </a:solidFill>
                </a:rPr>
                <a:t>Daily 0.2%</a:t>
              </a:r>
              <a:endParaRPr lang="en-US" sz="1050" dirty="0">
                <a:solidFill>
                  <a:srgbClr val="0AD48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2353B3-4535-41D1-803D-3FD839CE14AB}"/>
                </a:ext>
              </a:extLst>
            </p:cNvPr>
            <p:cNvSpPr txBox="1"/>
            <p:nvPr/>
          </p:nvSpPr>
          <p:spPr>
            <a:xfrm>
              <a:off x="7863568" y="3353266"/>
              <a:ext cx="2372057" cy="237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accent6">
                    <a:lumMod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accent6">
                      <a:lumMod val="50000"/>
                    </a:schemeClr>
                  </a:solidFill>
                </a:rPr>
                <a:t>Monthly	= 6%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accent6">
                      <a:lumMod val="50000"/>
                    </a:schemeClr>
                  </a:solidFill>
                </a:rPr>
                <a:t>Yearly	= 72%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100" b="1" dirty="0">
                  <a:solidFill>
                    <a:srgbClr val="C00000"/>
                  </a:solidFill>
                </a:rPr>
                <a:t>Monthly reward withdrawable but capital locked for 1 year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9AE787-3435-48A4-AD3B-42FB21572014}"/>
              </a:ext>
            </a:extLst>
          </p:cNvPr>
          <p:cNvGrpSpPr/>
          <p:nvPr/>
        </p:nvGrpSpPr>
        <p:grpSpPr>
          <a:xfrm>
            <a:off x="910543" y="2083303"/>
            <a:ext cx="2465611" cy="4241659"/>
            <a:chOff x="1985612" y="1540016"/>
            <a:chExt cx="2465611" cy="4241659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5101F85-0FCE-4C8C-897C-15FAA0A4C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41" y="1543873"/>
              <a:ext cx="2463682" cy="4237802"/>
            </a:xfrm>
            <a:custGeom>
              <a:avLst/>
              <a:gdLst>
                <a:gd name="T0" fmla="*/ 1461 w 1461"/>
                <a:gd name="T1" fmla="*/ 92 h 2240"/>
                <a:gd name="T2" fmla="*/ 1461 w 1461"/>
                <a:gd name="T3" fmla="*/ 2148 h 2240"/>
                <a:gd name="T4" fmla="*/ 1368 w 1461"/>
                <a:gd name="T5" fmla="*/ 2240 h 2240"/>
                <a:gd name="T6" fmla="*/ 92 w 1461"/>
                <a:gd name="T7" fmla="*/ 2240 h 2240"/>
                <a:gd name="T8" fmla="*/ 0 w 1461"/>
                <a:gd name="T9" fmla="*/ 2148 h 2240"/>
                <a:gd name="T10" fmla="*/ 0 w 1461"/>
                <a:gd name="T11" fmla="*/ 92 h 2240"/>
                <a:gd name="T12" fmla="*/ 92 w 1461"/>
                <a:gd name="T13" fmla="*/ 0 h 2240"/>
                <a:gd name="T14" fmla="*/ 1368 w 1461"/>
                <a:gd name="T15" fmla="*/ 0 h 2240"/>
                <a:gd name="T16" fmla="*/ 1461 w 1461"/>
                <a:gd name="T17" fmla="*/ 92 h 2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1" h="2240">
                  <a:moveTo>
                    <a:pt x="1461" y="92"/>
                  </a:moveTo>
                  <a:cubicBezTo>
                    <a:pt x="1461" y="2148"/>
                    <a:pt x="1461" y="2148"/>
                    <a:pt x="1461" y="2148"/>
                  </a:cubicBezTo>
                  <a:cubicBezTo>
                    <a:pt x="1461" y="2199"/>
                    <a:pt x="1419" y="2240"/>
                    <a:pt x="1368" y="2240"/>
                  </a:cubicBezTo>
                  <a:cubicBezTo>
                    <a:pt x="92" y="2240"/>
                    <a:pt x="92" y="2240"/>
                    <a:pt x="92" y="2240"/>
                  </a:cubicBezTo>
                  <a:cubicBezTo>
                    <a:pt x="41" y="2240"/>
                    <a:pt x="0" y="2199"/>
                    <a:pt x="0" y="214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42"/>
                    <a:pt x="41" y="0"/>
                    <a:pt x="92" y="0"/>
                  </a:cubicBezTo>
                  <a:cubicBezTo>
                    <a:pt x="1368" y="0"/>
                    <a:pt x="1368" y="0"/>
                    <a:pt x="1368" y="0"/>
                  </a:cubicBezTo>
                  <a:cubicBezTo>
                    <a:pt x="1419" y="0"/>
                    <a:pt x="1461" y="42"/>
                    <a:pt x="1461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AD72BBE1-799A-4DD8-980F-2EDA86E3A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468" y="1540016"/>
              <a:ext cx="2461754" cy="679626"/>
            </a:xfrm>
            <a:custGeom>
              <a:avLst/>
              <a:gdLst>
                <a:gd name="T0" fmla="*/ 1461 w 1461"/>
                <a:gd name="T1" fmla="*/ 92 h 402"/>
                <a:gd name="T2" fmla="*/ 1461 w 1461"/>
                <a:gd name="T3" fmla="*/ 326 h 402"/>
                <a:gd name="T4" fmla="*/ 1284 w 1461"/>
                <a:gd name="T5" fmla="*/ 402 h 402"/>
                <a:gd name="T6" fmla="*/ 936 w 1461"/>
                <a:gd name="T7" fmla="*/ 324 h 402"/>
                <a:gd name="T8" fmla="*/ 547 w 1461"/>
                <a:gd name="T9" fmla="*/ 402 h 402"/>
                <a:gd name="T10" fmla="*/ 183 w 1461"/>
                <a:gd name="T11" fmla="*/ 324 h 402"/>
                <a:gd name="T12" fmla="*/ 2 w 1461"/>
                <a:gd name="T13" fmla="*/ 366 h 402"/>
                <a:gd name="T14" fmla="*/ 0 w 1461"/>
                <a:gd name="T15" fmla="*/ 356 h 402"/>
                <a:gd name="T16" fmla="*/ 0 w 1461"/>
                <a:gd name="T17" fmla="*/ 92 h 402"/>
                <a:gd name="T18" fmla="*/ 92 w 1461"/>
                <a:gd name="T19" fmla="*/ 0 h 402"/>
                <a:gd name="T20" fmla="*/ 1368 w 1461"/>
                <a:gd name="T21" fmla="*/ 0 h 402"/>
                <a:gd name="T22" fmla="*/ 1461 w 1461"/>
                <a:gd name="T23" fmla="*/ 92 h 402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  <a:gd name="connsiteX0" fmla="*/ 10000 w 10000"/>
                <a:gd name="connsiteY0" fmla="*/ 2289 h 10000"/>
                <a:gd name="connsiteX1" fmla="*/ 10000 w 10000"/>
                <a:gd name="connsiteY1" fmla="*/ 8109 h 10000"/>
                <a:gd name="connsiteX2" fmla="*/ 8789 w 10000"/>
                <a:gd name="connsiteY2" fmla="*/ 10000 h 10000"/>
                <a:gd name="connsiteX3" fmla="*/ 6407 w 10000"/>
                <a:gd name="connsiteY3" fmla="*/ 8060 h 10000"/>
                <a:gd name="connsiteX4" fmla="*/ 3744 w 10000"/>
                <a:gd name="connsiteY4" fmla="*/ 10000 h 10000"/>
                <a:gd name="connsiteX5" fmla="*/ 1253 w 10000"/>
                <a:gd name="connsiteY5" fmla="*/ 8060 h 10000"/>
                <a:gd name="connsiteX6" fmla="*/ 14 w 10000"/>
                <a:gd name="connsiteY6" fmla="*/ 9104 h 10000"/>
                <a:gd name="connsiteX7" fmla="*/ 0 w 10000"/>
                <a:gd name="connsiteY7" fmla="*/ 8856 h 10000"/>
                <a:gd name="connsiteX8" fmla="*/ 0 w 10000"/>
                <a:gd name="connsiteY8" fmla="*/ 2289 h 10000"/>
                <a:gd name="connsiteX9" fmla="*/ 630 w 10000"/>
                <a:gd name="connsiteY9" fmla="*/ 0 h 10000"/>
                <a:gd name="connsiteX10" fmla="*/ 9363 w 10000"/>
                <a:gd name="connsiteY10" fmla="*/ 0 h 10000"/>
                <a:gd name="connsiteX11" fmla="*/ 10000 w 10000"/>
                <a:gd name="connsiteY11" fmla="*/ 228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000">
                  <a:moveTo>
                    <a:pt x="10000" y="2289"/>
                  </a:moveTo>
                  <a:lnTo>
                    <a:pt x="10000" y="8109"/>
                  </a:lnTo>
                  <a:cubicBezTo>
                    <a:pt x="9918" y="8383"/>
                    <a:pt x="9604" y="10000"/>
                    <a:pt x="8789" y="10000"/>
                  </a:cubicBezTo>
                  <a:cubicBezTo>
                    <a:pt x="7974" y="10000"/>
                    <a:pt x="7519" y="7990"/>
                    <a:pt x="6407" y="8060"/>
                  </a:cubicBezTo>
                  <a:cubicBezTo>
                    <a:pt x="5295" y="8130"/>
                    <a:pt x="4782" y="10000"/>
                    <a:pt x="3744" y="10000"/>
                  </a:cubicBezTo>
                  <a:cubicBezTo>
                    <a:pt x="2706" y="10000"/>
                    <a:pt x="2068" y="7999"/>
                    <a:pt x="1253" y="8060"/>
                  </a:cubicBezTo>
                  <a:cubicBezTo>
                    <a:pt x="438" y="8121"/>
                    <a:pt x="14" y="9104"/>
                    <a:pt x="14" y="9104"/>
                  </a:cubicBezTo>
                  <a:cubicBezTo>
                    <a:pt x="9" y="9021"/>
                    <a:pt x="5" y="8939"/>
                    <a:pt x="0" y="8856"/>
                  </a:cubicBezTo>
                  <a:lnTo>
                    <a:pt x="0" y="2289"/>
                  </a:lnTo>
                  <a:cubicBezTo>
                    <a:pt x="0" y="1045"/>
                    <a:pt x="281" y="0"/>
                    <a:pt x="630" y="0"/>
                  </a:cubicBezTo>
                  <a:lnTo>
                    <a:pt x="9363" y="0"/>
                  </a:lnTo>
                  <a:cubicBezTo>
                    <a:pt x="9713" y="0"/>
                    <a:pt x="10000" y="1045"/>
                    <a:pt x="10000" y="2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101600" dir="5400000" algn="t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920B98-62C1-48C4-9617-1A63420F314B}"/>
                </a:ext>
              </a:extLst>
            </p:cNvPr>
            <p:cNvSpPr txBox="1"/>
            <p:nvPr/>
          </p:nvSpPr>
          <p:spPr>
            <a:xfrm>
              <a:off x="2110332" y="1680280"/>
              <a:ext cx="2218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</a:rPr>
                <a:t>SILVER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6B0B83-AF80-4705-B437-595590D19659}"/>
                </a:ext>
              </a:extLst>
            </p:cNvPr>
            <p:cNvSpPr txBox="1"/>
            <p:nvPr/>
          </p:nvSpPr>
          <p:spPr>
            <a:xfrm>
              <a:off x="1985612" y="2360734"/>
              <a:ext cx="2465609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AD482"/>
                  </a:solidFill>
                </a:rPr>
                <a:t>$</a:t>
              </a:r>
              <a:r>
                <a:rPr lang="en-US" sz="4400" dirty="0">
                  <a:solidFill>
                    <a:srgbClr val="0AD482"/>
                  </a:solidFill>
                </a:rPr>
                <a:t>500</a:t>
              </a:r>
            </a:p>
            <a:p>
              <a:pPr algn="ctr"/>
              <a:r>
                <a:rPr lang="en-US" sz="1100" dirty="0">
                  <a:solidFill>
                    <a:srgbClr val="0AD482"/>
                  </a:solidFill>
                </a:rPr>
                <a:t>Daily 0.015%</a:t>
              </a:r>
              <a:endParaRPr lang="en-US" sz="1050" dirty="0">
                <a:solidFill>
                  <a:srgbClr val="0AD482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6DE61B-66D8-47C2-8FB2-2BEBBEED61BB}"/>
                </a:ext>
              </a:extLst>
            </p:cNvPr>
            <p:cNvSpPr txBox="1"/>
            <p:nvPr/>
          </p:nvSpPr>
          <p:spPr>
            <a:xfrm>
              <a:off x="2110332" y="3649011"/>
              <a:ext cx="221809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accent6">
                      <a:lumMod val="50000"/>
                    </a:schemeClr>
                  </a:solidFill>
                </a:rPr>
                <a:t>Monthly	=  0.45%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accent6">
                      <a:lumMod val="50000"/>
                    </a:schemeClr>
                  </a:solidFill>
                </a:rPr>
                <a:t>Yearly	=  5.4%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100" b="1" dirty="0">
                  <a:solidFill>
                    <a:srgbClr val="C00000"/>
                  </a:solidFill>
                </a:rPr>
                <a:t>Monthly reward withdrawable but capital locked for 1 year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5" t="23022" r="39726" b="35929"/>
          <a:stretch/>
        </p:blipFill>
        <p:spPr>
          <a:xfrm>
            <a:off x="10930596" y="66711"/>
            <a:ext cx="1103117" cy="10808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947" y="764270"/>
            <a:ext cx="71601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It's a platform that allows people stake or deposit their witty token for rewards.</a:t>
            </a:r>
          </a:p>
          <a:p>
            <a:endParaRPr lang="en-US" sz="9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It also has a possibility of increasing the price of the witty token after the staking period.</a:t>
            </a:r>
          </a:p>
          <a:p>
            <a:endParaRPr lang="en-US" sz="1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Freeform: Shape 12">
            <a:extLst>
              <a:ext uri="{FF2B5EF4-FFF2-40B4-BE49-F238E27FC236}">
                <a16:creationId xmlns:a16="http://schemas.microsoft.com/office/drawing/2014/main" id="{FD0F2FA7-E78A-4A2D-A329-1185304E6604}"/>
              </a:ext>
            </a:extLst>
          </p:cNvPr>
          <p:cNvSpPr>
            <a:spLocks/>
          </p:cNvSpPr>
          <p:nvPr/>
        </p:nvSpPr>
        <p:spPr bwMode="auto">
          <a:xfrm rot="18686587" flipV="1">
            <a:off x="10672074" y="6164929"/>
            <a:ext cx="2341302" cy="1323231"/>
          </a:xfrm>
          <a:custGeom>
            <a:avLst/>
            <a:gdLst>
              <a:gd name="connsiteX0" fmla="*/ 0 w 13577891"/>
              <a:gd name="connsiteY0" fmla="*/ 4667027 h 6112023"/>
              <a:gd name="connsiteX1" fmla="*/ 231246 w 13577891"/>
              <a:gd name="connsiteY1" fmla="*/ 5225023 h 6112023"/>
              <a:gd name="connsiteX2" fmla="*/ 293060 w 13577891"/>
              <a:gd name="connsiteY2" fmla="*/ 5204101 h 6112023"/>
              <a:gd name="connsiteX3" fmla="*/ 7029207 w 13577891"/>
              <a:gd name="connsiteY3" fmla="*/ 5394679 h 6112023"/>
              <a:gd name="connsiteX4" fmla="*/ 13516329 w 13577891"/>
              <a:gd name="connsiteY4" fmla="*/ 5612943 h 6112023"/>
              <a:gd name="connsiteX5" fmla="*/ 13577891 w 13577891"/>
              <a:gd name="connsiteY5" fmla="*/ 5584906 h 6112023"/>
              <a:gd name="connsiteX6" fmla="*/ 11276656 w 13577891"/>
              <a:gd name="connsiteY6" fmla="*/ 32039 h 6112023"/>
              <a:gd name="connsiteX7" fmla="*/ 11261511 w 13577891"/>
              <a:gd name="connsiteY7" fmla="*/ 0 h 6112023"/>
              <a:gd name="connsiteX0" fmla="*/ 0 w 13577891"/>
              <a:gd name="connsiteY0" fmla="*/ 4667027 h 6048668"/>
              <a:gd name="connsiteX1" fmla="*/ 231246 w 13577891"/>
              <a:gd name="connsiteY1" fmla="*/ 5225023 h 6048668"/>
              <a:gd name="connsiteX2" fmla="*/ 293060 w 13577891"/>
              <a:gd name="connsiteY2" fmla="*/ 5204101 h 6048668"/>
              <a:gd name="connsiteX3" fmla="*/ 7255578 w 13577891"/>
              <a:gd name="connsiteY3" fmla="*/ 4955217 h 6048668"/>
              <a:gd name="connsiteX4" fmla="*/ 13516329 w 13577891"/>
              <a:gd name="connsiteY4" fmla="*/ 5612943 h 6048668"/>
              <a:gd name="connsiteX5" fmla="*/ 13577891 w 13577891"/>
              <a:gd name="connsiteY5" fmla="*/ 5584906 h 6048668"/>
              <a:gd name="connsiteX6" fmla="*/ 11276656 w 13577891"/>
              <a:gd name="connsiteY6" fmla="*/ 32039 h 6048668"/>
              <a:gd name="connsiteX7" fmla="*/ 11261511 w 13577891"/>
              <a:gd name="connsiteY7" fmla="*/ 0 h 6048668"/>
              <a:gd name="connsiteX8" fmla="*/ 0 w 13577891"/>
              <a:gd name="connsiteY8" fmla="*/ 4667027 h 6048668"/>
              <a:gd name="connsiteX0" fmla="*/ 0 w 13577891"/>
              <a:gd name="connsiteY0" fmla="*/ 4667027 h 5843767"/>
              <a:gd name="connsiteX1" fmla="*/ 231246 w 13577891"/>
              <a:gd name="connsiteY1" fmla="*/ 5225023 h 5843767"/>
              <a:gd name="connsiteX2" fmla="*/ 293060 w 13577891"/>
              <a:gd name="connsiteY2" fmla="*/ 5204101 h 5843767"/>
              <a:gd name="connsiteX3" fmla="*/ 7255578 w 13577891"/>
              <a:gd name="connsiteY3" fmla="*/ 4955217 h 5843767"/>
              <a:gd name="connsiteX4" fmla="*/ 13577891 w 13577891"/>
              <a:gd name="connsiteY4" fmla="*/ 5584906 h 5843767"/>
              <a:gd name="connsiteX5" fmla="*/ 11276656 w 13577891"/>
              <a:gd name="connsiteY5" fmla="*/ 32039 h 5843767"/>
              <a:gd name="connsiteX6" fmla="*/ 11261511 w 13577891"/>
              <a:gd name="connsiteY6" fmla="*/ 0 h 5843767"/>
              <a:gd name="connsiteX7" fmla="*/ 0 w 13577891"/>
              <a:gd name="connsiteY7" fmla="*/ 4667027 h 5843767"/>
              <a:gd name="connsiteX0" fmla="*/ 0 w 13105566"/>
              <a:gd name="connsiteY0" fmla="*/ 4667027 h 5225023"/>
              <a:gd name="connsiteX1" fmla="*/ 231246 w 13105566"/>
              <a:gd name="connsiteY1" fmla="*/ 5225023 h 5225023"/>
              <a:gd name="connsiteX2" fmla="*/ 293060 w 13105566"/>
              <a:gd name="connsiteY2" fmla="*/ 5204101 h 5225023"/>
              <a:gd name="connsiteX3" fmla="*/ 7255578 w 13105566"/>
              <a:gd name="connsiteY3" fmla="*/ 4955217 h 5225023"/>
              <a:gd name="connsiteX4" fmla="*/ 13105566 w 13105566"/>
              <a:gd name="connsiteY4" fmla="*/ 4445187 h 5225023"/>
              <a:gd name="connsiteX5" fmla="*/ 11276656 w 13105566"/>
              <a:gd name="connsiteY5" fmla="*/ 32039 h 5225023"/>
              <a:gd name="connsiteX6" fmla="*/ 11261511 w 13105566"/>
              <a:gd name="connsiteY6" fmla="*/ 0 h 5225023"/>
              <a:gd name="connsiteX7" fmla="*/ 0 w 13105566"/>
              <a:gd name="connsiteY7" fmla="*/ 4667027 h 5225023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293060 w 13105566"/>
              <a:gd name="connsiteY2" fmla="*/ 5204101 h 5313747"/>
              <a:gd name="connsiteX3" fmla="*/ 7255578 w 13105566"/>
              <a:gd name="connsiteY3" fmla="*/ 4955217 h 5313747"/>
              <a:gd name="connsiteX4" fmla="*/ 13105566 w 13105566"/>
              <a:gd name="connsiteY4" fmla="*/ 4445187 h 5313747"/>
              <a:gd name="connsiteX5" fmla="*/ 11276656 w 13105566"/>
              <a:gd name="connsiteY5" fmla="*/ 32039 h 5313747"/>
              <a:gd name="connsiteX6" fmla="*/ 11261511 w 13105566"/>
              <a:gd name="connsiteY6" fmla="*/ 0 h 5313747"/>
              <a:gd name="connsiteX7" fmla="*/ 0 w 13105566"/>
              <a:gd name="connsiteY7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40656"/>
              <a:gd name="connsiteX1" fmla="*/ 231246 w 13105566"/>
              <a:gd name="connsiteY1" fmla="*/ 5225023 h 5340656"/>
              <a:gd name="connsiteX2" fmla="*/ 6736271 w 13105566"/>
              <a:gd name="connsiteY2" fmla="*/ 5029029 h 5340656"/>
              <a:gd name="connsiteX3" fmla="*/ 13105566 w 13105566"/>
              <a:gd name="connsiteY3" fmla="*/ 4445187 h 5340656"/>
              <a:gd name="connsiteX4" fmla="*/ 11276656 w 13105566"/>
              <a:gd name="connsiteY4" fmla="*/ 32039 h 5340656"/>
              <a:gd name="connsiteX5" fmla="*/ 11261511 w 13105566"/>
              <a:gd name="connsiteY5" fmla="*/ 0 h 5340656"/>
              <a:gd name="connsiteX6" fmla="*/ 0 w 13105566"/>
              <a:gd name="connsiteY6" fmla="*/ 4667027 h 5340656"/>
              <a:gd name="connsiteX0" fmla="*/ 0 w 13105566"/>
              <a:gd name="connsiteY0" fmla="*/ 4667027 h 5291661"/>
              <a:gd name="connsiteX1" fmla="*/ 231246 w 13105566"/>
              <a:gd name="connsiteY1" fmla="*/ 5225023 h 5291661"/>
              <a:gd name="connsiteX2" fmla="*/ 6736271 w 13105566"/>
              <a:gd name="connsiteY2" fmla="*/ 5029029 h 5291661"/>
              <a:gd name="connsiteX3" fmla="*/ 13105566 w 13105566"/>
              <a:gd name="connsiteY3" fmla="*/ 4445187 h 5291661"/>
              <a:gd name="connsiteX4" fmla="*/ 11276656 w 13105566"/>
              <a:gd name="connsiteY4" fmla="*/ 32039 h 5291661"/>
              <a:gd name="connsiteX5" fmla="*/ 11261511 w 13105566"/>
              <a:gd name="connsiteY5" fmla="*/ 0 h 5291661"/>
              <a:gd name="connsiteX6" fmla="*/ 0 w 13105566"/>
              <a:gd name="connsiteY6" fmla="*/ 4667027 h 5291661"/>
              <a:gd name="connsiteX0" fmla="*/ 0 w 13105566"/>
              <a:gd name="connsiteY0" fmla="*/ 4667027 h 5289884"/>
              <a:gd name="connsiteX1" fmla="*/ 231246 w 13105566"/>
              <a:gd name="connsiteY1" fmla="*/ 5225023 h 5289884"/>
              <a:gd name="connsiteX2" fmla="*/ 6938365 w 13105566"/>
              <a:gd name="connsiteY2" fmla="*/ 5023832 h 5289884"/>
              <a:gd name="connsiteX3" fmla="*/ 13105566 w 13105566"/>
              <a:gd name="connsiteY3" fmla="*/ 4445187 h 5289884"/>
              <a:gd name="connsiteX4" fmla="*/ 11276656 w 13105566"/>
              <a:gd name="connsiteY4" fmla="*/ 32039 h 5289884"/>
              <a:gd name="connsiteX5" fmla="*/ 11261511 w 13105566"/>
              <a:gd name="connsiteY5" fmla="*/ 0 h 5289884"/>
              <a:gd name="connsiteX6" fmla="*/ 0 w 13105566"/>
              <a:gd name="connsiteY6" fmla="*/ 4667027 h 5289884"/>
              <a:gd name="connsiteX0" fmla="*/ 0 w 13105566"/>
              <a:gd name="connsiteY0" fmla="*/ 4667027 h 5249656"/>
              <a:gd name="connsiteX1" fmla="*/ 231246 w 13105566"/>
              <a:gd name="connsiteY1" fmla="*/ 5225023 h 5249656"/>
              <a:gd name="connsiteX2" fmla="*/ 6934136 w 13105566"/>
              <a:gd name="connsiteY2" fmla="*/ 4899894 h 5249656"/>
              <a:gd name="connsiteX3" fmla="*/ 13105566 w 13105566"/>
              <a:gd name="connsiteY3" fmla="*/ 4445187 h 5249656"/>
              <a:gd name="connsiteX4" fmla="*/ 11276656 w 13105566"/>
              <a:gd name="connsiteY4" fmla="*/ 32039 h 5249656"/>
              <a:gd name="connsiteX5" fmla="*/ 11261511 w 13105566"/>
              <a:gd name="connsiteY5" fmla="*/ 0 h 5249656"/>
              <a:gd name="connsiteX6" fmla="*/ 0 w 13105566"/>
              <a:gd name="connsiteY6" fmla="*/ 4667027 h 5249656"/>
              <a:gd name="connsiteX0" fmla="*/ 0 w 13105566"/>
              <a:gd name="connsiteY0" fmla="*/ 4667027 h 5277342"/>
              <a:gd name="connsiteX1" fmla="*/ 231246 w 13105566"/>
              <a:gd name="connsiteY1" fmla="*/ 5225023 h 5277342"/>
              <a:gd name="connsiteX2" fmla="*/ 6687228 w 13105566"/>
              <a:gd name="connsiteY2" fmla="*/ 4986508 h 5277342"/>
              <a:gd name="connsiteX3" fmla="*/ 13105566 w 13105566"/>
              <a:gd name="connsiteY3" fmla="*/ 4445187 h 5277342"/>
              <a:gd name="connsiteX4" fmla="*/ 11276656 w 13105566"/>
              <a:gd name="connsiteY4" fmla="*/ 32039 h 5277342"/>
              <a:gd name="connsiteX5" fmla="*/ 11261511 w 13105566"/>
              <a:gd name="connsiteY5" fmla="*/ 0 h 5277342"/>
              <a:gd name="connsiteX6" fmla="*/ 0 w 13105566"/>
              <a:gd name="connsiteY6" fmla="*/ 4667027 h 5277342"/>
              <a:gd name="connsiteX0" fmla="*/ 0 w 13105566"/>
              <a:gd name="connsiteY0" fmla="*/ 4667027 h 5236342"/>
              <a:gd name="connsiteX1" fmla="*/ 231246 w 13105566"/>
              <a:gd name="connsiteY1" fmla="*/ 5225023 h 5236342"/>
              <a:gd name="connsiteX2" fmla="*/ 6687228 w 13105566"/>
              <a:gd name="connsiteY2" fmla="*/ 4986508 h 5236342"/>
              <a:gd name="connsiteX3" fmla="*/ 13105566 w 13105566"/>
              <a:gd name="connsiteY3" fmla="*/ 4445187 h 5236342"/>
              <a:gd name="connsiteX4" fmla="*/ 11276656 w 13105566"/>
              <a:gd name="connsiteY4" fmla="*/ 32039 h 5236342"/>
              <a:gd name="connsiteX5" fmla="*/ 11261511 w 13105566"/>
              <a:gd name="connsiteY5" fmla="*/ 0 h 5236342"/>
              <a:gd name="connsiteX6" fmla="*/ 0 w 13105566"/>
              <a:gd name="connsiteY6" fmla="*/ 4667027 h 52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05566" h="5236342">
                <a:moveTo>
                  <a:pt x="0" y="4667027"/>
                </a:moveTo>
                <a:lnTo>
                  <a:pt x="231246" y="5225023"/>
                </a:lnTo>
                <a:cubicBezTo>
                  <a:pt x="2840975" y="4379740"/>
                  <a:pt x="4401957" y="5477368"/>
                  <a:pt x="6687228" y="4986508"/>
                </a:cubicBezTo>
                <a:cubicBezTo>
                  <a:pt x="8778687" y="4537278"/>
                  <a:pt x="10780227" y="6124477"/>
                  <a:pt x="13105566" y="4445187"/>
                </a:cubicBezTo>
                <a:lnTo>
                  <a:pt x="11276656" y="32039"/>
                </a:lnTo>
                <a:lnTo>
                  <a:pt x="11261511" y="0"/>
                </a:lnTo>
                <a:lnTo>
                  <a:pt x="0" y="4667027"/>
                </a:lnTo>
                <a:close/>
              </a:path>
            </a:pathLst>
          </a:custGeom>
          <a:gradFill>
            <a:gsLst>
              <a:gs pos="0">
                <a:srgbClr val="FFA118"/>
              </a:gs>
              <a:gs pos="100000">
                <a:srgbClr val="FF3708"/>
              </a:gs>
            </a:gsLst>
            <a:lin ang="5400000" scaled="1"/>
          </a:gradFill>
          <a:ln>
            <a:noFill/>
          </a:ln>
          <a:effectLst>
            <a:outerShdw blurRad="2286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</a:rPr>
              <a:t> 	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218460" y="6507384"/>
            <a:ext cx="97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Page</a:t>
            </a:r>
            <a:r>
              <a:rPr lang="en-US" sz="1400" dirty="0">
                <a:solidFill>
                  <a:schemeClr val="bg2"/>
                </a:solidFill>
                <a:latin typeface="Montserrat ExtraLight" panose="00000300000000000000" pitchFamily="50" charset="0"/>
              </a:rPr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199874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/>
      <p:bldP spid="13" grpId="0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6E716B-9D41-4A9D-B894-DEFEDA42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74F7-3300-457A-B626-DF17756E4C0D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F15BD-6BD5-476A-89E9-58E1A9B74129}"/>
              </a:ext>
            </a:extLst>
          </p:cNvPr>
          <p:cNvSpPr txBox="1"/>
          <p:nvPr/>
        </p:nvSpPr>
        <p:spPr>
          <a:xfrm>
            <a:off x="6243639" y="2951431"/>
            <a:ext cx="53900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Witty ecosystem consists of custom made products and services ranging from; Automated Crypto Trading System (Spot and Leverage Trading) Decentralized Peer to Peer Exchange, Crypto Lending Platform, Crypto Staking Platform, Crypto Payment Gateway, Cart &amp; Affiliate System, Witty Fund. Africa needs </a:t>
            </a:r>
            <a:r>
              <a:rPr lang="en-US" sz="1400" dirty="0" err="1"/>
              <a:t>Blockchain</a:t>
            </a:r>
            <a:r>
              <a:rPr lang="en-US" sz="1400" dirty="0"/>
              <a:t> more than </a:t>
            </a:r>
            <a:r>
              <a:rPr lang="en-US" sz="1400" dirty="0" err="1"/>
              <a:t>Blockchain</a:t>
            </a:r>
            <a:r>
              <a:rPr lang="en-US" sz="1400" dirty="0"/>
              <a:t> needs Africa, therefore the Witty project seeks to remain a </a:t>
            </a:r>
            <a:r>
              <a:rPr lang="en-US" sz="1400" dirty="0" err="1"/>
              <a:t>frontliner</a:t>
            </a:r>
            <a:r>
              <a:rPr lang="en-US" sz="1400" dirty="0"/>
              <a:t> in driving Africa’s goal towards the much-needed financial inclusion that has marred economic growth in Africa for many decades. </a:t>
            </a:r>
          </a:p>
          <a:p>
            <a:endParaRPr lang="en-US" sz="1400" dirty="0"/>
          </a:p>
          <a:p>
            <a:r>
              <a:rPr lang="en-US" sz="1400" dirty="0"/>
              <a:t>Witty [WTY] is the native token that powers the entire Witty Ecosystem. It's a low-cap supplied </a:t>
            </a:r>
            <a:r>
              <a:rPr lang="en-US" sz="1400" dirty="0" err="1"/>
              <a:t>DeFi</a:t>
            </a:r>
            <a:r>
              <a:rPr lang="en-US" sz="1400" dirty="0"/>
              <a:t>/Governance token built on </a:t>
            </a:r>
            <a:r>
              <a:rPr lang="en-US" sz="1400" dirty="0" err="1"/>
              <a:t>Binance</a:t>
            </a:r>
            <a:r>
              <a:rPr lang="en-US" sz="1400" dirty="0"/>
              <a:t> Smart Chain, and its main purpose is to be used as a payment method for accessing all products and services in our ecosystem.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3B680-4832-4B56-9ABB-AB700BC45C5A}"/>
              </a:ext>
            </a:extLst>
          </p:cNvPr>
          <p:cNvSpPr txBox="1"/>
          <p:nvPr/>
        </p:nvSpPr>
        <p:spPr>
          <a:xfrm>
            <a:off x="6969107" y="2300993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Montserrat SemiBold"/>
              </a:rPr>
              <a:t>ExecutiveSummary</a:t>
            </a:r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Montserrat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5DFCD-979F-4440-906B-BA1684D16B8D}"/>
              </a:ext>
            </a:extLst>
          </p:cNvPr>
          <p:cNvSpPr txBox="1"/>
          <p:nvPr/>
        </p:nvSpPr>
        <p:spPr>
          <a:xfrm>
            <a:off x="467196" y="3278796"/>
            <a:ext cx="542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Playing the Major Role in Breaking the Third World Fence by Leveraging </a:t>
            </a:r>
            <a:r>
              <a:rPr lang="en-US" sz="1600" b="1" dirty="0" err="1"/>
              <a:t>Permissionless</a:t>
            </a:r>
            <a:r>
              <a:rPr lang="en-US" sz="1600" b="1" dirty="0"/>
              <a:t> and Trustless Technologies."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9D2D7-F0B1-4148-8987-FBE7991B66E8}"/>
              </a:ext>
            </a:extLst>
          </p:cNvPr>
          <p:cNvSpPr txBox="1"/>
          <p:nvPr/>
        </p:nvSpPr>
        <p:spPr>
          <a:xfrm>
            <a:off x="467196" y="4737248"/>
            <a:ext cx="5191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"Nigeria is our Springboard, Africa is our Platform, the World is our Stage."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E5B1D-BB8F-448D-970F-D11D44632FED}"/>
              </a:ext>
            </a:extLst>
          </p:cNvPr>
          <p:cNvSpPr txBox="1"/>
          <p:nvPr/>
        </p:nvSpPr>
        <p:spPr>
          <a:xfrm>
            <a:off x="467196" y="6072425"/>
            <a:ext cx="52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"Business Beyond Borders. “</a:t>
            </a:r>
          </a:p>
        </p:txBody>
      </p:sp>
      <p:sp>
        <p:nvSpPr>
          <p:cNvPr id="16" name="Freeform: Shape 14">
            <a:extLst>
              <a:ext uri="{FF2B5EF4-FFF2-40B4-BE49-F238E27FC236}">
                <a16:creationId xmlns:a16="http://schemas.microsoft.com/office/drawing/2014/main" id="{83533AA4-748A-4798-BFB2-DF7254EC4F35}"/>
              </a:ext>
            </a:extLst>
          </p:cNvPr>
          <p:cNvSpPr/>
          <p:nvPr/>
        </p:nvSpPr>
        <p:spPr>
          <a:xfrm>
            <a:off x="555982" y="2842793"/>
            <a:ext cx="2007286" cy="397987"/>
          </a:xfrm>
          <a:custGeom>
            <a:avLst/>
            <a:gdLst>
              <a:gd name="connsiteX0" fmla="*/ 76087 w 2850664"/>
              <a:gd name="connsiteY0" fmla="*/ 0 h 1225663"/>
              <a:gd name="connsiteX1" fmla="*/ 2774577 w 2850664"/>
              <a:gd name="connsiteY1" fmla="*/ 0 h 1225663"/>
              <a:gd name="connsiteX2" fmla="*/ 2850664 w 2850664"/>
              <a:gd name="connsiteY2" fmla="*/ 76087 h 1225663"/>
              <a:gd name="connsiteX3" fmla="*/ 2850664 w 2850664"/>
              <a:gd name="connsiteY3" fmla="*/ 885938 h 1225663"/>
              <a:gd name="connsiteX4" fmla="*/ 2774577 w 2850664"/>
              <a:gd name="connsiteY4" fmla="*/ 962025 h 1225663"/>
              <a:gd name="connsiteX5" fmla="*/ 1787553 w 2850664"/>
              <a:gd name="connsiteY5" fmla="*/ 962025 h 1225663"/>
              <a:gd name="connsiteX6" fmla="*/ 1731453 w 2850664"/>
              <a:gd name="connsiteY6" fmla="*/ 972300 h 1225663"/>
              <a:gd name="connsiteX7" fmla="*/ 1419448 w 2850664"/>
              <a:gd name="connsiteY7" fmla="*/ 1225663 h 1225663"/>
              <a:gd name="connsiteX8" fmla="*/ 1101563 w 2850664"/>
              <a:gd name="connsiteY8" fmla="*/ 972300 h 1225663"/>
              <a:gd name="connsiteX9" fmla="*/ 1050774 w 2850664"/>
              <a:gd name="connsiteY9" fmla="*/ 962025 h 1225663"/>
              <a:gd name="connsiteX10" fmla="*/ 76087 w 2850664"/>
              <a:gd name="connsiteY10" fmla="*/ 962025 h 1225663"/>
              <a:gd name="connsiteX11" fmla="*/ 0 w 2850664"/>
              <a:gd name="connsiteY11" fmla="*/ 885938 h 1225663"/>
              <a:gd name="connsiteX12" fmla="*/ 0 w 2850664"/>
              <a:gd name="connsiteY12" fmla="*/ 76087 h 1225663"/>
              <a:gd name="connsiteX13" fmla="*/ 76087 w 2850664"/>
              <a:gd name="connsiteY13" fmla="*/ 0 h 122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0664" h="1225663">
                <a:moveTo>
                  <a:pt x="76087" y="0"/>
                </a:moveTo>
                <a:lnTo>
                  <a:pt x="2774577" y="0"/>
                </a:lnTo>
                <a:cubicBezTo>
                  <a:pt x="2816599" y="0"/>
                  <a:pt x="2850664" y="34065"/>
                  <a:pt x="2850664" y="76087"/>
                </a:cubicBezTo>
                <a:lnTo>
                  <a:pt x="2850664" y="885938"/>
                </a:lnTo>
                <a:cubicBezTo>
                  <a:pt x="2850664" y="927960"/>
                  <a:pt x="2816599" y="962025"/>
                  <a:pt x="2774577" y="962025"/>
                </a:cubicBezTo>
                <a:lnTo>
                  <a:pt x="1787553" y="962025"/>
                </a:lnTo>
                <a:lnTo>
                  <a:pt x="1731453" y="972300"/>
                </a:lnTo>
                <a:cubicBezTo>
                  <a:pt x="1601009" y="1022973"/>
                  <a:pt x="1562541" y="1225663"/>
                  <a:pt x="1419448" y="1225663"/>
                </a:cubicBezTo>
                <a:cubicBezTo>
                  <a:pt x="1274395" y="1225663"/>
                  <a:pt x="1221960" y="1022973"/>
                  <a:pt x="1101563" y="972300"/>
                </a:cubicBezTo>
                <a:lnTo>
                  <a:pt x="1050774" y="962025"/>
                </a:lnTo>
                <a:lnTo>
                  <a:pt x="76087" y="962025"/>
                </a:lnTo>
                <a:cubicBezTo>
                  <a:pt x="34065" y="962025"/>
                  <a:pt x="0" y="927960"/>
                  <a:pt x="0" y="885938"/>
                </a:cubicBezTo>
                <a:lnTo>
                  <a:pt x="0" y="76087"/>
                </a:lnTo>
                <a:cubicBezTo>
                  <a:pt x="0" y="34065"/>
                  <a:pt x="34065" y="0"/>
                  <a:pt x="76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prstClr val="white"/>
                </a:solidFill>
                <a:latin typeface="Montserrat SemiBold"/>
              </a:rPr>
              <a:t>OUR VISION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7" name="Freeform: Shape 14">
            <a:extLst>
              <a:ext uri="{FF2B5EF4-FFF2-40B4-BE49-F238E27FC236}">
                <a16:creationId xmlns:a16="http://schemas.microsoft.com/office/drawing/2014/main" id="{83533AA4-748A-4798-BFB2-DF7254EC4F35}"/>
              </a:ext>
            </a:extLst>
          </p:cNvPr>
          <p:cNvSpPr/>
          <p:nvPr/>
        </p:nvSpPr>
        <p:spPr>
          <a:xfrm>
            <a:off x="579945" y="4268346"/>
            <a:ext cx="2007286" cy="421878"/>
          </a:xfrm>
          <a:custGeom>
            <a:avLst/>
            <a:gdLst>
              <a:gd name="connsiteX0" fmla="*/ 76087 w 2850664"/>
              <a:gd name="connsiteY0" fmla="*/ 0 h 1225663"/>
              <a:gd name="connsiteX1" fmla="*/ 2774577 w 2850664"/>
              <a:gd name="connsiteY1" fmla="*/ 0 h 1225663"/>
              <a:gd name="connsiteX2" fmla="*/ 2850664 w 2850664"/>
              <a:gd name="connsiteY2" fmla="*/ 76087 h 1225663"/>
              <a:gd name="connsiteX3" fmla="*/ 2850664 w 2850664"/>
              <a:gd name="connsiteY3" fmla="*/ 885938 h 1225663"/>
              <a:gd name="connsiteX4" fmla="*/ 2774577 w 2850664"/>
              <a:gd name="connsiteY4" fmla="*/ 962025 h 1225663"/>
              <a:gd name="connsiteX5" fmla="*/ 1787553 w 2850664"/>
              <a:gd name="connsiteY5" fmla="*/ 962025 h 1225663"/>
              <a:gd name="connsiteX6" fmla="*/ 1731453 w 2850664"/>
              <a:gd name="connsiteY6" fmla="*/ 972300 h 1225663"/>
              <a:gd name="connsiteX7" fmla="*/ 1419448 w 2850664"/>
              <a:gd name="connsiteY7" fmla="*/ 1225663 h 1225663"/>
              <a:gd name="connsiteX8" fmla="*/ 1101563 w 2850664"/>
              <a:gd name="connsiteY8" fmla="*/ 972300 h 1225663"/>
              <a:gd name="connsiteX9" fmla="*/ 1050774 w 2850664"/>
              <a:gd name="connsiteY9" fmla="*/ 962025 h 1225663"/>
              <a:gd name="connsiteX10" fmla="*/ 76087 w 2850664"/>
              <a:gd name="connsiteY10" fmla="*/ 962025 h 1225663"/>
              <a:gd name="connsiteX11" fmla="*/ 0 w 2850664"/>
              <a:gd name="connsiteY11" fmla="*/ 885938 h 1225663"/>
              <a:gd name="connsiteX12" fmla="*/ 0 w 2850664"/>
              <a:gd name="connsiteY12" fmla="*/ 76087 h 1225663"/>
              <a:gd name="connsiteX13" fmla="*/ 76087 w 2850664"/>
              <a:gd name="connsiteY13" fmla="*/ 0 h 122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0664" h="1225663">
                <a:moveTo>
                  <a:pt x="76087" y="0"/>
                </a:moveTo>
                <a:lnTo>
                  <a:pt x="2774577" y="0"/>
                </a:lnTo>
                <a:cubicBezTo>
                  <a:pt x="2816599" y="0"/>
                  <a:pt x="2850664" y="34065"/>
                  <a:pt x="2850664" y="76087"/>
                </a:cubicBezTo>
                <a:lnTo>
                  <a:pt x="2850664" y="885938"/>
                </a:lnTo>
                <a:cubicBezTo>
                  <a:pt x="2850664" y="927960"/>
                  <a:pt x="2816599" y="962025"/>
                  <a:pt x="2774577" y="962025"/>
                </a:cubicBezTo>
                <a:lnTo>
                  <a:pt x="1787553" y="962025"/>
                </a:lnTo>
                <a:lnTo>
                  <a:pt x="1731453" y="972300"/>
                </a:lnTo>
                <a:cubicBezTo>
                  <a:pt x="1601009" y="1022973"/>
                  <a:pt x="1562541" y="1225663"/>
                  <a:pt x="1419448" y="1225663"/>
                </a:cubicBezTo>
                <a:cubicBezTo>
                  <a:pt x="1274395" y="1225663"/>
                  <a:pt x="1221960" y="1022973"/>
                  <a:pt x="1101563" y="972300"/>
                </a:cubicBezTo>
                <a:lnTo>
                  <a:pt x="1050774" y="962025"/>
                </a:lnTo>
                <a:lnTo>
                  <a:pt x="76087" y="962025"/>
                </a:lnTo>
                <a:cubicBezTo>
                  <a:pt x="34065" y="962025"/>
                  <a:pt x="0" y="927960"/>
                  <a:pt x="0" y="885938"/>
                </a:cubicBezTo>
                <a:lnTo>
                  <a:pt x="0" y="76087"/>
                </a:lnTo>
                <a:cubicBezTo>
                  <a:pt x="0" y="34065"/>
                  <a:pt x="34065" y="0"/>
                  <a:pt x="76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prstClr val="white"/>
                </a:solidFill>
                <a:latin typeface="Montserrat SemiBold"/>
              </a:rPr>
              <a:t>OUR CREED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83533AA4-748A-4798-BFB2-DF7254EC4F35}"/>
              </a:ext>
            </a:extLst>
          </p:cNvPr>
          <p:cNvSpPr/>
          <p:nvPr/>
        </p:nvSpPr>
        <p:spPr>
          <a:xfrm>
            <a:off x="545424" y="5637377"/>
            <a:ext cx="2007286" cy="381289"/>
          </a:xfrm>
          <a:custGeom>
            <a:avLst/>
            <a:gdLst>
              <a:gd name="connsiteX0" fmla="*/ 76087 w 2850664"/>
              <a:gd name="connsiteY0" fmla="*/ 0 h 1225663"/>
              <a:gd name="connsiteX1" fmla="*/ 2774577 w 2850664"/>
              <a:gd name="connsiteY1" fmla="*/ 0 h 1225663"/>
              <a:gd name="connsiteX2" fmla="*/ 2850664 w 2850664"/>
              <a:gd name="connsiteY2" fmla="*/ 76087 h 1225663"/>
              <a:gd name="connsiteX3" fmla="*/ 2850664 w 2850664"/>
              <a:gd name="connsiteY3" fmla="*/ 885938 h 1225663"/>
              <a:gd name="connsiteX4" fmla="*/ 2774577 w 2850664"/>
              <a:gd name="connsiteY4" fmla="*/ 962025 h 1225663"/>
              <a:gd name="connsiteX5" fmla="*/ 1787553 w 2850664"/>
              <a:gd name="connsiteY5" fmla="*/ 962025 h 1225663"/>
              <a:gd name="connsiteX6" fmla="*/ 1731453 w 2850664"/>
              <a:gd name="connsiteY6" fmla="*/ 972300 h 1225663"/>
              <a:gd name="connsiteX7" fmla="*/ 1419448 w 2850664"/>
              <a:gd name="connsiteY7" fmla="*/ 1225663 h 1225663"/>
              <a:gd name="connsiteX8" fmla="*/ 1101563 w 2850664"/>
              <a:gd name="connsiteY8" fmla="*/ 972300 h 1225663"/>
              <a:gd name="connsiteX9" fmla="*/ 1050774 w 2850664"/>
              <a:gd name="connsiteY9" fmla="*/ 962025 h 1225663"/>
              <a:gd name="connsiteX10" fmla="*/ 76087 w 2850664"/>
              <a:gd name="connsiteY10" fmla="*/ 962025 h 1225663"/>
              <a:gd name="connsiteX11" fmla="*/ 0 w 2850664"/>
              <a:gd name="connsiteY11" fmla="*/ 885938 h 1225663"/>
              <a:gd name="connsiteX12" fmla="*/ 0 w 2850664"/>
              <a:gd name="connsiteY12" fmla="*/ 76087 h 1225663"/>
              <a:gd name="connsiteX13" fmla="*/ 76087 w 2850664"/>
              <a:gd name="connsiteY13" fmla="*/ 0 h 122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0664" h="1225663">
                <a:moveTo>
                  <a:pt x="76087" y="0"/>
                </a:moveTo>
                <a:lnTo>
                  <a:pt x="2774577" y="0"/>
                </a:lnTo>
                <a:cubicBezTo>
                  <a:pt x="2816599" y="0"/>
                  <a:pt x="2850664" y="34065"/>
                  <a:pt x="2850664" y="76087"/>
                </a:cubicBezTo>
                <a:lnTo>
                  <a:pt x="2850664" y="885938"/>
                </a:lnTo>
                <a:cubicBezTo>
                  <a:pt x="2850664" y="927960"/>
                  <a:pt x="2816599" y="962025"/>
                  <a:pt x="2774577" y="962025"/>
                </a:cubicBezTo>
                <a:lnTo>
                  <a:pt x="1787553" y="962025"/>
                </a:lnTo>
                <a:lnTo>
                  <a:pt x="1731453" y="972300"/>
                </a:lnTo>
                <a:cubicBezTo>
                  <a:pt x="1601009" y="1022973"/>
                  <a:pt x="1562541" y="1225663"/>
                  <a:pt x="1419448" y="1225663"/>
                </a:cubicBezTo>
                <a:cubicBezTo>
                  <a:pt x="1274395" y="1225663"/>
                  <a:pt x="1221960" y="1022973"/>
                  <a:pt x="1101563" y="972300"/>
                </a:cubicBezTo>
                <a:lnTo>
                  <a:pt x="1050774" y="962025"/>
                </a:lnTo>
                <a:lnTo>
                  <a:pt x="76087" y="962025"/>
                </a:lnTo>
                <a:cubicBezTo>
                  <a:pt x="34065" y="962025"/>
                  <a:pt x="0" y="927960"/>
                  <a:pt x="0" y="885938"/>
                </a:cubicBezTo>
                <a:lnTo>
                  <a:pt x="0" y="76087"/>
                </a:lnTo>
                <a:cubicBezTo>
                  <a:pt x="0" y="34065"/>
                  <a:pt x="34065" y="0"/>
                  <a:pt x="76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prstClr val="white"/>
                </a:solidFill>
                <a:latin typeface="Montserrat SemiBold"/>
              </a:rPr>
              <a:t>OUR TAGLINE</a:t>
            </a:r>
            <a:endParaRPr lang="en-US" sz="1100" dirty="0">
              <a:solidFill>
                <a:prstClr val="white"/>
              </a:solidFill>
            </a:endParaRP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3" b="22633"/>
          <a:stretch>
            <a:fillRect/>
          </a:stretch>
        </p:blipFill>
        <p:spPr/>
      </p:pic>
      <p:sp>
        <p:nvSpPr>
          <p:cNvPr id="28" name="Rectangle 27"/>
          <p:cNvSpPr/>
          <p:nvPr/>
        </p:nvSpPr>
        <p:spPr>
          <a:xfrm>
            <a:off x="11872614" y="809044"/>
            <a:ext cx="257094" cy="4284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1">
            <a:extLst>
              <a:ext uri="{FF2B5EF4-FFF2-40B4-BE49-F238E27FC236}">
                <a16:creationId xmlns:a16="http://schemas.microsoft.com/office/drawing/2014/main" id="{B86D78C2-1357-4C67-BEB5-82447C34056E}"/>
              </a:ext>
            </a:extLst>
          </p:cNvPr>
          <p:cNvSpPr>
            <a:spLocks/>
          </p:cNvSpPr>
          <p:nvPr/>
        </p:nvSpPr>
        <p:spPr bwMode="auto">
          <a:xfrm rot="19564627">
            <a:off x="4356481" y="4188716"/>
            <a:ext cx="253801" cy="176836"/>
          </a:xfrm>
          <a:custGeom>
            <a:avLst/>
            <a:gdLst>
              <a:gd name="T0" fmla="*/ 115 w 224"/>
              <a:gd name="T1" fmla="*/ 0 h 141"/>
              <a:gd name="T2" fmla="*/ 5 w 224"/>
              <a:gd name="T3" fmla="*/ 35 h 141"/>
              <a:gd name="T4" fmla="*/ 85 w 224"/>
              <a:gd name="T5" fmla="*/ 139 h 141"/>
              <a:gd name="T6" fmla="*/ 216 w 224"/>
              <a:gd name="T7" fmla="*/ 56 h 141"/>
              <a:gd name="T8" fmla="*/ 115 w 224"/>
              <a:gd name="T9" fmla="*/ 0 h 141"/>
              <a:gd name="connsiteX0" fmla="*/ 5510 w 9515"/>
              <a:gd name="connsiteY0" fmla="*/ 0 h 10596"/>
              <a:gd name="connsiteX1" fmla="*/ 63 w 9515"/>
              <a:gd name="connsiteY1" fmla="*/ 3218 h 10596"/>
              <a:gd name="connsiteX2" fmla="*/ 3635 w 9515"/>
              <a:gd name="connsiteY2" fmla="*/ 10594 h 10596"/>
              <a:gd name="connsiteX3" fmla="*/ 9483 w 9515"/>
              <a:gd name="connsiteY3" fmla="*/ 4708 h 10596"/>
              <a:gd name="connsiteX4" fmla="*/ 5510 w 9515"/>
              <a:gd name="connsiteY4" fmla="*/ 0 h 10596"/>
              <a:gd name="connsiteX0" fmla="*/ 7442 w 11645"/>
              <a:gd name="connsiteY0" fmla="*/ 16 h 10016"/>
              <a:gd name="connsiteX1" fmla="*/ 28 w 11645"/>
              <a:gd name="connsiteY1" fmla="*/ 3227 h 10016"/>
              <a:gd name="connsiteX2" fmla="*/ 5471 w 11645"/>
              <a:gd name="connsiteY2" fmla="*/ 10014 h 10016"/>
              <a:gd name="connsiteX3" fmla="*/ 11617 w 11645"/>
              <a:gd name="connsiteY3" fmla="*/ 4459 h 10016"/>
              <a:gd name="connsiteX4" fmla="*/ 7442 w 11645"/>
              <a:gd name="connsiteY4" fmla="*/ 16 h 10016"/>
              <a:gd name="connsiteX0" fmla="*/ 7442 w 11645"/>
              <a:gd name="connsiteY0" fmla="*/ 33 h 10034"/>
              <a:gd name="connsiteX1" fmla="*/ 28 w 11645"/>
              <a:gd name="connsiteY1" fmla="*/ 3244 h 10034"/>
              <a:gd name="connsiteX2" fmla="*/ 5471 w 11645"/>
              <a:gd name="connsiteY2" fmla="*/ 10031 h 10034"/>
              <a:gd name="connsiteX3" fmla="*/ 11617 w 11645"/>
              <a:gd name="connsiteY3" fmla="*/ 4476 h 10034"/>
              <a:gd name="connsiteX4" fmla="*/ 7442 w 11645"/>
              <a:gd name="connsiteY4" fmla="*/ 33 h 10034"/>
              <a:gd name="connsiteX0" fmla="*/ 7442 w 11670"/>
              <a:gd name="connsiteY0" fmla="*/ 33 h 10034"/>
              <a:gd name="connsiteX1" fmla="*/ 28 w 11670"/>
              <a:gd name="connsiteY1" fmla="*/ 3244 h 10034"/>
              <a:gd name="connsiteX2" fmla="*/ 5471 w 11670"/>
              <a:gd name="connsiteY2" fmla="*/ 10031 h 10034"/>
              <a:gd name="connsiteX3" fmla="*/ 11617 w 11670"/>
              <a:gd name="connsiteY3" fmla="*/ 4476 h 10034"/>
              <a:gd name="connsiteX4" fmla="*/ 7442 w 11670"/>
              <a:gd name="connsiteY4" fmla="*/ 33 h 1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" h="10034">
                <a:moveTo>
                  <a:pt x="7442" y="33"/>
                </a:moveTo>
                <a:cubicBezTo>
                  <a:pt x="5511" y="-172"/>
                  <a:pt x="357" y="535"/>
                  <a:pt x="28" y="3244"/>
                </a:cubicBezTo>
                <a:cubicBezTo>
                  <a:pt x="-301" y="5953"/>
                  <a:pt x="2233" y="10165"/>
                  <a:pt x="5471" y="10031"/>
                </a:cubicBezTo>
                <a:cubicBezTo>
                  <a:pt x="8708" y="9830"/>
                  <a:pt x="11148" y="7533"/>
                  <a:pt x="11617" y="4476"/>
                </a:cubicBezTo>
                <a:cubicBezTo>
                  <a:pt x="12086" y="1419"/>
                  <a:pt x="9373" y="238"/>
                  <a:pt x="7442" y="33"/>
                </a:cubicBezTo>
                <a:close/>
              </a:path>
            </a:pathLst>
          </a:custGeom>
          <a:solidFill>
            <a:srgbClr val="0AD45C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CC3A9CD4-FCF3-42F6-8EF0-70E0FE2AC712}"/>
              </a:ext>
            </a:extLst>
          </p:cNvPr>
          <p:cNvSpPr>
            <a:spLocks/>
          </p:cNvSpPr>
          <p:nvPr/>
        </p:nvSpPr>
        <p:spPr bwMode="auto">
          <a:xfrm>
            <a:off x="2635921" y="3871136"/>
            <a:ext cx="168983" cy="151021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  <a:gd name="connsiteX0" fmla="*/ 12466 w 16174"/>
              <a:gd name="connsiteY0" fmla="*/ 56 h 14594"/>
              <a:gd name="connsiteX1" fmla="*/ 101 w 16174"/>
              <a:gd name="connsiteY1" fmla="*/ 11427 h 14594"/>
              <a:gd name="connsiteX2" fmla="*/ 12049 w 16174"/>
              <a:gd name="connsiteY2" fmla="*/ 13657 h 14594"/>
              <a:gd name="connsiteX3" fmla="*/ 12466 w 16174"/>
              <a:gd name="connsiteY3" fmla="*/ 56 h 14594"/>
              <a:gd name="connsiteX0" fmla="*/ 9507 w 14211"/>
              <a:gd name="connsiteY0" fmla="*/ 84 h 11217"/>
              <a:gd name="connsiteX1" fmla="*/ 165 w 14211"/>
              <a:gd name="connsiteY1" fmla="*/ 8284 h 11217"/>
              <a:gd name="connsiteX2" fmla="*/ 12113 w 14211"/>
              <a:gd name="connsiteY2" fmla="*/ 10514 h 11217"/>
              <a:gd name="connsiteX3" fmla="*/ 9507 w 14211"/>
              <a:gd name="connsiteY3" fmla="*/ 84 h 11217"/>
              <a:gd name="connsiteX0" fmla="*/ 9507 w 20856"/>
              <a:gd name="connsiteY0" fmla="*/ 84 h 11518"/>
              <a:gd name="connsiteX1" fmla="*/ 165 w 20856"/>
              <a:gd name="connsiteY1" fmla="*/ 8284 h 11518"/>
              <a:gd name="connsiteX2" fmla="*/ 20577 w 20856"/>
              <a:gd name="connsiteY2" fmla="*/ 10910 h 11518"/>
              <a:gd name="connsiteX3" fmla="*/ 9507 w 20856"/>
              <a:gd name="connsiteY3" fmla="*/ 84 h 11518"/>
              <a:gd name="connsiteX0" fmla="*/ 9507 w 21451"/>
              <a:gd name="connsiteY0" fmla="*/ 84 h 12571"/>
              <a:gd name="connsiteX1" fmla="*/ 165 w 21451"/>
              <a:gd name="connsiteY1" fmla="*/ 8284 h 12571"/>
              <a:gd name="connsiteX2" fmla="*/ 20577 w 21451"/>
              <a:gd name="connsiteY2" fmla="*/ 10910 h 12571"/>
              <a:gd name="connsiteX3" fmla="*/ 9507 w 21451"/>
              <a:gd name="connsiteY3" fmla="*/ 84 h 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51" h="12571">
                <a:moveTo>
                  <a:pt x="9507" y="84"/>
                </a:moveTo>
                <a:cubicBezTo>
                  <a:pt x="2759" y="-777"/>
                  <a:pt x="-835" y="5252"/>
                  <a:pt x="165" y="8284"/>
                </a:cubicBezTo>
                <a:cubicBezTo>
                  <a:pt x="2102" y="11316"/>
                  <a:pt x="17206" y="14656"/>
                  <a:pt x="20577" y="10910"/>
                </a:cubicBezTo>
                <a:cubicBezTo>
                  <a:pt x="23948" y="7164"/>
                  <a:pt x="17006" y="1886"/>
                  <a:pt x="9507" y="8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35C11330-2409-4501-9ED6-6A66CCF78423}"/>
              </a:ext>
            </a:extLst>
          </p:cNvPr>
          <p:cNvSpPr>
            <a:spLocks/>
          </p:cNvSpPr>
          <p:nvPr/>
        </p:nvSpPr>
        <p:spPr bwMode="auto">
          <a:xfrm>
            <a:off x="3595639" y="4332889"/>
            <a:ext cx="309776" cy="285860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8922B-ED07-4729-A067-85C2EF7A6829}"/>
              </a:ext>
            </a:extLst>
          </p:cNvPr>
          <p:cNvSpPr txBox="1"/>
          <p:nvPr/>
        </p:nvSpPr>
        <p:spPr>
          <a:xfrm>
            <a:off x="1119117" y="894693"/>
            <a:ext cx="3567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6D888"/>
                </a:solidFill>
                <a:latin typeface="Montserrat SemiBold"/>
              </a:rPr>
              <a:t>Referral Commission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EEDBED-CDB9-4B7B-A0B1-F7123123C5A4}"/>
              </a:ext>
            </a:extLst>
          </p:cNvPr>
          <p:cNvGrpSpPr/>
          <p:nvPr/>
        </p:nvGrpSpPr>
        <p:grpSpPr>
          <a:xfrm>
            <a:off x="5527881" y="665996"/>
            <a:ext cx="2822838" cy="875027"/>
            <a:chOff x="5213861" y="1537222"/>
            <a:chExt cx="2822838" cy="8750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A2D13B-6D85-4F3E-844E-521B93C65EA0}"/>
                </a:ext>
              </a:extLst>
            </p:cNvPr>
            <p:cNvSpPr txBox="1"/>
            <p:nvPr/>
          </p:nvSpPr>
          <p:spPr>
            <a:xfrm>
              <a:off x="6125349" y="1765918"/>
              <a:ext cx="1911350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350000"/>
                </a:lnSpc>
              </a:pPr>
              <a:endPara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6B9BE0-CB74-418E-9682-04CBE01577F0}"/>
                </a:ext>
              </a:extLst>
            </p:cNvPr>
            <p:cNvSpPr txBox="1"/>
            <p:nvPr/>
          </p:nvSpPr>
          <p:spPr>
            <a:xfrm>
              <a:off x="6392552" y="1537222"/>
              <a:ext cx="137694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20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5%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44CB06-9A66-4C00-9AA9-7DE2D63F450F}"/>
                </a:ext>
              </a:extLst>
            </p:cNvPr>
            <p:cNvSpPr txBox="1"/>
            <p:nvPr/>
          </p:nvSpPr>
          <p:spPr>
            <a:xfrm>
              <a:off x="5213861" y="1951613"/>
              <a:ext cx="1110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r>
                <a:rPr lang="en-US" sz="1600" b="1" baseline="30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st</a:t>
              </a:r>
              <a:r>
                <a:rPr 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 Level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BCC3B5-503D-4004-AEBE-E13ECD80FC24}"/>
                </a:ext>
              </a:extLst>
            </p:cNvPr>
            <p:cNvCxnSpPr>
              <a:cxnSpLocks/>
            </p:cNvCxnSpPr>
            <p:nvPr/>
          </p:nvCxnSpPr>
          <p:spPr>
            <a:xfrm>
              <a:off x="6324137" y="2059160"/>
              <a:ext cx="1486363" cy="182"/>
            </a:xfrm>
            <a:prstGeom prst="line">
              <a:avLst/>
            </a:prstGeom>
            <a:ln>
              <a:solidFill>
                <a:srgbClr val="06D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0B38B1-9119-46AC-9E6A-F38E338F4712}"/>
              </a:ext>
            </a:extLst>
          </p:cNvPr>
          <p:cNvGrpSpPr/>
          <p:nvPr/>
        </p:nvGrpSpPr>
        <p:grpSpPr>
          <a:xfrm>
            <a:off x="5527881" y="1557206"/>
            <a:ext cx="2822838" cy="875027"/>
            <a:chOff x="5213861" y="1537222"/>
            <a:chExt cx="2822838" cy="875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9F1B7A-E9B8-4FD0-B324-6895AAD90B2E}"/>
                </a:ext>
              </a:extLst>
            </p:cNvPr>
            <p:cNvSpPr txBox="1"/>
            <p:nvPr/>
          </p:nvSpPr>
          <p:spPr>
            <a:xfrm>
              <a:off x="6125349" y="1765918"/>
              <a:ext cx="1911350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350000"/>
                </a:lnSpc>
              </a:pPr>
              <a:endPara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23863C-DA8D-4CEC-AE1B-3EF7C38E8591}"/>
                </a:ext>
              </a:extLst>
            </p:cNvPr>
            <p:cNvSpPr txBox="1"/>
            <p:nvPr/>
          </p:nvSpPr>
          <p:spPr>
            <a:xfrm>
              <a:off x="6392552" y="1537222"/>
              <a:ext cx="137694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20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3%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066AB3-5056-4C2A-AEF6-B4D409D9EF20}"/>
                </a:ext>
              </a:extLst>
            </p:cNvPr>
            <p:cNvSpPr txBox="1"/>
            <p:nvPr/>
          </p:nvSpPr>
          <p:spPr>
            <a:xfrm>
              <a:off x="5213861" y="1951613"/>
              <a:ext cx="1110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r>
                <a:rPr lang="en-US" sz="1600" b="1" baseline="30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nd</a:t>
              </a:r>
              <a:r>
                <a:rPr 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 Level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91735FD-332E-43A8-B0DC-DB486A2DE2A6}"/>
                </a:ext>
              </a:extLst>
            </p:cNvPr>
            <p:cNvCxnSpPr>
              <a:cxnSpLocks/>
            </p:cNvCxnSpPr>
            <p:nvPr/>
          </p:nvCxnSpPr>
          <p:spPr>
            <a:xfrm>
              <a:off x="6324137" y="2059160"/>
              <a:ext cx="1486363" cy="188"/>
            </a:xfrm>
            <a:prstGeom prst="line">
              <a:avLst/>
            </a:prstGeom>
            <a:ln>
              <a:solidFill>
                <a:srgbClr val="06D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3911B1-9706-4C03-B5BC-D94E164E744C}"/>
              </a:ext>
            </a:extLst>
          </p:cNvPr>
          <p:cNvGrpSpPr/>
          <p:nvPr/>
        </p:nvGrpSpPr>
        <p:grpSpPr>
          <a:xfrm>
            <a:off x="5459240" y="2448416"/>
            <a:ext cx="2891479" cy="875027"/>
            <a:chOff x="5145220" y="1537222"/>
            <a:chExt cx="2891479" cy="8750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0F9491-B14A-4387-B37F-9E09045EED58}"/>
                </a:ext>
              </a:extLst>
            </p:cNvPr>
            <p:cNvSpPr txBox="1"/>
            <p:nvPr/>
          </p:nvSpPr>
          <p:spPr>
            <a:xfrm>
              <a:off x="6125349" y="1765918"/>
              <a:ext cx="1911350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350000"/>
                </a:lnSpc>
              </a:pPr>
              <a:endPara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B90913-05E7-4E6B-B42F-583997799A8F}"/>
                </a:ext>
              </a:extLst>
            </p:cNvPr>
            <p:cNvSpPr txBox="1"/>
            <p:nvPr/>
          </p:nvSpPr>
          <p:spPr>
            <a:xfrm>
              <a:off x="6392552" y="1537222"/>
              <a:ext cx="137694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20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A4222A-6F6D-4714-BB59-A3559B5B7CC0}"/>
                </a:ext>
              </a:extLst>
            </p:cNvPr>
            <p:cNvSpPr txBox="1"/>
            <p:nvPr/>
          </p:nvSpPr>
          <p:spPr>
            <a:xfrm>
              <a:off x="5145220" y="1951613"/>
              <a:ext cx="1178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3</a:t>
              </a:r>
              <a:r>
                <a:rPr lang="en-US" sz="1600" b="1" baseline="30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rd</a:t>
              </a:r>
              <a:r>
                <a:rPr 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 Level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F91EAA6-AB1E-4C12-8D0B-4B72E13819FC}"/>
                </a:ext>
              </a:extLst>
            </p:cNvPr>
            <p:cNvCxnSpPr>
              <a:cxnSpLocks/>
            </p:cNvCxnSpPr>
            <p:nvPr/>
          </p:nvCxnSpPr>
          <p:spPr>
            <a:xfrm>
              <a:off x="6324137" y="2059160"/>
              <a:ext cx="1486363" cy="182"/>
            </a:xfrm>
            <a:prstGeom prst="line">
              <a:avLst/>
            </a:prstGeom>
            <a:ln>
              <a:solidFill>
                <a:srgbClr val="06D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648922B-ED07-4729-A067-85C2EF7A6829}"/>
              </a:ext>
            </a:extLst>
          </p:cNvPr>
          <p:cNvSpPr txBox="1"/>
          <p:nvPr/>
        </p:nvSpPr>
        <p:spPr>
          <a:xfrm>
            <a:off x="9533299" y="1549310"/>
            <a:ext cx="2658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3708"/>
                </a:solidFill>
                <a:latin typeface="Montserrat SemiBold"/>
              </a:rPr>
              <a:t>IF YOU TERMINATE</a:t>
            </a:r>
          </a:p>
        </p:txBody>
      </p:sp>
      <p:pic>
        <p:nvPicPr>
          <p:cNvPr id="54" name="Picture Placeholder 5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0" b="24040"/>
          <a:stretch>
            <a:fillRect/>
          </a:stretch>
        </p:blipFill>
        <p:spPr>
          <a:xfrm>
            <a:off x="6076" y="3438721"/>
            <a:ext cx="12192000" cy="3572060"/>
          </a:xfrm>
        </p:spPr>
      </p:pic>
      <p:sp>
        <p:nvSpPr>
          <p:cNvPr id="26" name="Freeform: Shape 14">
            <a:extLst>
              <a:ext uri="{FF2B5EF4-FFF2-40B4-BE49-F238E27FC236}">
                <a16:creationId xmlns:a16="http://schemas.microsoft.com/office/drawing/2014/main" id="{875BF9E0-3C3C-45C4-9ADE-4B5AB7CBBB8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262207" y="-23839"/>
            <a:ext cx="3001962" cy="6858000"/>
          </a:xfrm>
          <a:custGeom>
            <a:avLst/>
            <a:gdLst>
              <a:gd name="connsiteX0" fmla="*/ 0 w 3001962"/>
              <a:gd name="connsiteY0" fmla="*/ 0 h 6858000"/>
              <a:gd name="connsiteX1" fmla="*/ 2803525 w 3001962"/>
              <a:gd name="connsiteY1" fmla="*/ 0 h 6858000"/>
              <a:gd name="connsiteX2" fmla="*/ 2803525 w 3001962"/>
              <a:gd name="connsiteY2" fmla="*/ 2216499 h 6858000"/>
              <a:gd name="connsiteX3" fmla="*/ 2803599 w 3001962"/>
              <a:gd name="connsiteY3" fmla="*/ 2216716 h 6858000"/>
              <a:gd name="connsiteX4" fmla="*/ 3001962 w 3001962"/>
              <a:gd name="connsiteY4" fmla="*/ 2497946 h 6858000"/>
              <a:gd name="connsiteX5" fmla="*/ 2803599 w 3001962"/>
              <a:gd name="connsiteY5" fmla="*/ 2779177 h 6858000"/>
              <a:gd name="connsiteX6" fmla="*/ 2803525 w 3001962"/>
              <a:gd name="connsiteY6" fmla="*/ 2779388 h 6858000"/>
              <a:gd name="connsiteX7" fmla="*/ 2803525 w 3001962"/>
              <a:gd name="connsiteY7" fmla="*/ 3136455 h 6858000"/>
              <a:gd name="connsiteX8" fmla="*/ 2803599 w 3001962"/>
              <a:gd name="connsiteY8" fmla="*/ 3136672 h 6858000"/>
              <a:gd name="connsiteX9" fmla="*/ 3001962 w 3001962"/>
              <a:gd name="connsiteY9" fmla="*/ 3417903 h 6858000"/>
              <a:gd name="connsiteX10" fmla="*/ 2803599 w 3001962"/>
              <a:gd name="connsiteY10" fmla="*/ 3697848 h 6858000"/>
              <a:gd name="connsiteX11" fmla="*/ 2803525 w 3001962"/>
              <a:gd name="connsiteY11" fmla="*/ 3698063 h 6858000"/>
              <a:gd name="connsiteX12" fmla="*/ 2803525 w 3001962"/>
              <a:gd name="connsiteY12" fmla="*/ 4056411 h 6858000"/>
              <a:gd name="connsiteX13" fmla="*/ 2803599 w 3001962"/>
              <a:gd name="connsiteY13" fmla="*/ 4056628 h 6858000"/>
              <a:gd name="connsiteX14" fmla="*/ 3001962 w 3001962"/>
              <a:gd name="connsiteY14" fmla="*/ 4336574 h 6858000"/>
              <a:gd name="connsiteX15" fmla="*/ 2803599 w 3001962"/>
              <a:gd name="connsiteY15" fmla="*/ 4617804 h 6858000"/>
              <a:gd name="connsiteX16" fmla="*/ 2803525 w 3001962"/>
              <a:gd name="connsiteY16" fmla="*/ 4618019 h 6858000"/>
              <a:gd name="connsiteX17" fmla="*/ 2803525 w 3001962"/>
              <a:gd name="connsiteY17" fmla="*/ 6858000 h 6858000"/>
              <a:gd name="connsiteX18" fmla="*/ 0 w 3001962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01962" h="6858000">
                <a:moveTo>
                  <a:pt x="0" y="0"/>
                </a:moveTo>
                <a:lnTo>
                  <a:pt x="2803525" y="0"/>
                </a:lnTo>
                <a:lnTo>
                  <a:pt x="2803525" y="2216499"/>
                </a:lnTo>
                <a:lnTo>
                  <a:pt x="2803599" y="2216716"/>
                </a:lnTo>
                <a:cubicBezTo>
                  <a:pt x="2803599" y="2355405"/>
                  <a:pt x="3001962" y="2374667"/>
                  <a:pt x="3001962" y="2497946"/>
                </a:cubicBezTo>
                <a:cubicBezTo>
                  <a:pt x="3001962" y="2621225"/>
                  <a:pt x="2803599" y="2654614"/>
                  <a:pt x="2803599" y="2779177"/>
                </a:cubicBezTo>
                <a:lnTo>
                  <a:pt x="2803525" y="2779388"/>
                </a:lnTo>
                <a:lnTo>
                  <a:pt x="2803525" y="3136455"/>
                </a:lnTo>
                <a:lnTo>
                  <a:pt x="2803599" y="3136672"/>
                </a:lnTo>
                <a:cubicBezTo>
                  <a:pt x="2803599" y="3275361"/>
                  <a:pt x="3001962" y="3293340"/>
                  <a:pt x="3001962" y="3417903"/>
                </a:cubicBezTo>
                <a:cubicBezTo>
                  <a:pt x="3001962" y="3541181"/>
                  <a:pt x="2803599" y="3574569"/>
                  <a:pt x="2803599" y="3697848"/>
                </a:cubicBezTo>
                <a:lnTo>
                  <a:pt x="2803525" y="3698063"/>
                </a:lnTo>
                <a:lnTo>
                  <a:pt x="2803525" y="4056411"/>
                </a:lnTo>
                <a:lnTo>
                  <a:pt x="2803599" y="4056628"/>
                </a:lnTo>
                <a:cubicBezTo>
                  <a:pt x="2803599" y="4195317"/>
                  <a:pt x="3001962" y="4213295"/>
                  <a:pt x="3001962" y="4336574"/>
                </a:cubicBezTo>
                <a:cubicBezTo>
                  <a:pt x="3001962" y="4461137"/>
                  <a:pt x="2803599" y="4494525"/>
                  <a:pt x="2803599" y="4617804"/>
                </a:cubicBezTo>
                <a:lnTo>
                  <a:pt x="2803525" y="4618019"/>
                </a:lnTo>
                <a:lnTo>
                  <a:pt x="2803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045B40-0116-4057-89BF-AA65E238E8B4}"/>
              </a:ext>
            </a:extLst>
          </p:cNvPr>
          <p:cNvGrpSpPr/>
          <p:nvPr/>
        </p:nvGrpSpPr>
        <p:grpSpPr>
          <a:xfrm rot="10800000">
            <a:off x="9922288" y="2153354"/>
            <a:ext cx="2207419" cy="647700"/>
            <a:chOff x="0" y="749300"/>
            <a:chExt cx="3681243" cy="6477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99A76F-C6AD-4170-BE4C-6D84EC9843FA}"/>
                </a:ext>
              </a:extLst>
            </p:cNvPr>
            <p:cNvSpPr/>
            <p:nvPr/>
          </p:nvSpPr>
          <p:spPr>
            <a:xfrm>
              <a:off x="0" y="749300"/>
              <a:ext cx="3681243" cy="647700"/>
            </a:xfrm>
            <a:prstGeom prst="rect">
              <a:avLst/>
            </a:prstGeom>
            <a:solidFill>
              <a:schemeClr val="bg1"/>
            </a:solidFill>
            <a:ln w="57150">
              <a:noFill/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249D6D-65CD-4272-8388-118D7C264B27}"/>
                </a:ext>
              </a:extLst>
            </p:cNvPr>
            <p:cNvSpPr txBox="1"/>
            <p:nvPr/>
          </p:nvSpPr>
          <p:spPr>
            <a:xfrm rot="10800000">
              <a:off x="166914" y="763474"/>
              <a:ext cx="2924980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F3708"/>
                  </a:solidFill>
                  <a:latin typeface="+mj-lt"/>
                </a:rPr>
                <a:t>BEFORE 3 MONTH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We’ll charge you 50% Of The WITTY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35CC27-007F-4FA7-8E86-B78AAB1A93EC}"/>
              </a:ext>
            </a:extLst>
          </p:cNvPr>
          <p:cNvGrpSpPr/>
          <p:nvPr/>
        </p:nvGrpSpPr>
        <p:grpSpPr>
          <a:xfrm rot="10800000">
            <a:off x="9459149" y="2002710"/>
            <a:ext cx="836880" cy="840928"/>
            <a:chOff x="4841124" y="672248"/>
            <a:chExt cx="836880" cy="840928"/>
          </a:xfrm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4E1677AB-4CBF-48FA-B463-ABDF5851C5D7}"/>
                </a:ext>
              </a:extLst>
            </p:cNvPr>
            <p:cNvSpPr>
              <a:spLocks/>
            </p:cNvSpPr>
            <p:nvPr/>
          </p:nvSpPr>
          <p:spPr bwMode="auto">
            <a:xfrm rot="11700000">
              <a:off x="4841124" y="672248"/>
              <a:ext cx="836880" cy="840928"/>
            </a:xfrm>
            <a:custGeom>
              <a:avLst/>
              <a:gdLst>
                <a:gd name="T0" fmla="*/ 458 w 1014"/>
                <a:gd name="T1" fmla="*/ 906 h 1020"/>
                <a:gd name="T2" fmla="*/ 301 w 1014"/>
                <a:gd name="T3" fmla="*/ 294 h 1020"/>
                <a:gd name="T4" fmla="*/ 909 w 1014"/>
                <a:gd name="T5" fmla="*/ 465 h 1020"/>
                <a:gd name="T6" fmla="*/ 458 w 1014"/>
                <a:gd name="T7" fmla="*/ 906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1020">
                  <a:moveTo>
                    <a:pt x="458" y="906"/>
                  </a:moveTo>
                  <a:cubicBezTo>
                    <a:pt x="52" y="792"/>
                    <a:pt x="0" y="588"/>
                    <a:pt x="301" y="294"/>
                  </a:cubicBezTo>
                  <a:cubicBezTo>
                    <a:pt x="602" y="0"/>
                    <a:pt x="805" y="57"/>
                    <a:pt x="909" y="465"/>
                  </a:cubicBezTo>
                  <a:cubicBezTo>
                    <a:pt x="1014" y="873"/>
                    <a:pt x="863" y="1020"/>
                    <a:pt x="458" y="906"/>
                  </a:cubicBezTo>
                  <a:close/>
                </a:path>
              </a:pathLst>
            </a:custGeom>
            <a:solidFill>
              <a:srgbClr val="06D888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3514F4-F8D5-41FC-9D70-EFD273562BE0}"/>
                </a:ext>
              </a:extLst>
            </p:cNvPr>
            <p:cNvSpPr txBox="1"/>
            <p:nvPr/>
          </p:nvSpPr>
          <p:spPr>
            <a:xfrm rot="11007757">
              <a:off x="5022609" y="860767"/>
              <a:ext cx="451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6045B40-0116-4057-89BF-AA65E238E8B4}"/>
              </a:ext>
            </a:extLst>
          </p:cNvPr>
          <p:cNvGrpSpPr/>
          <p:nvPr/>
        </p:nvGrpSpPr>
        <p:grpSpPr>
          <a:xfrm rot="10800000">
            <a:off x="9947946" y="3093400"/>
            <a:ext cx="2207419" cy="647700"/>
            <a:chOff x="0" y="749300"/>
            <a:chExt cx="3681243" cy="6477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A99A76F-C6AD-4170-BE4C-6D84EC9843FA}"/>
                </a:ext>
              </a:extLst>
            </p:cNvPr>
            <p:cNvSpPr/>
            <p:nvPr/>
          </p:nvSpPr>
          <p:spPr>
            <a:xfrm>
              <a:off x="0" y="749300"/>
              <a:ext cx="3681243" cy="647700"/>
            </a:xfrm>
            <a:prstGeom prst="rect">
              <a:avLst/>
            </a:prstGeom>
            <a:solidFill>
              <a:schemeClr val="bg1"/>
            </a:solidFill>
            <a:ln w="57150">
              <a:noFill/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0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249D6D-65CD-4272-8388-118D7C264B27}"/>
                </a:ext>
              </a:extLst>
            </p:cNvPr>
            <p:cNvSpPr txBox="1"/>
            <p:nvPr/>
          </p:nvSpPr>
          <p:spPr>
            <a:xfrm rot="10800000">
              <a:off x="166914" y="763474"/>
              <a:ext cx="2967769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F3708"/>
                  </a:solidFill>
                  <a:latin typeface="+mj-lt"/>
                </a:rPr>
                <a:t>BEFORE 4-8 MONTHS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We’ll charge you 30% Of The WITTY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35CC27-007F-4FA7-8E86-B78AAB1A93EC}"/>
              </a:ext>
            </a:extLst>
          </p:cNvPr>
          <p:cNvGrpSpPr/>
          <p:nvPr/>
        </p:nvGrpSpPr>
        <p:grpSpPr>
          <a:xfrm rot="10800000">
            <a:off x="9484807" y="2942756"/>
            <a:ext cx="836880" cy="840928"/>
            <a:chOff x="4841124" y="672248"/>
            <a:chExt cx="836880" cy="840928"/>
          </a:xfrm>
        </p:grpSpPr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4E1677AB-4CBF-48FA-B463-ABDF5851C5D7}"/>
                </a:ext>
              </a:extLst>
            </p:cNvPr>
            <p:cNvSpPr>
              <a:spLocks/>
            </p:cNvSpPr>
            <p:nvPr/>
          </p:nvSpPr>
          <p:spPr bwMode="auto">
            <a:xfrm rot="11700000">
              <a:off x="4841124" y="672248"/>
              <a:ext cx="836880" cy="840928"/>
            </a:xfrm>
            <a:custGeom>
              <a:avLst/>
              <a:gdLst>
                <a:gd name="T0" fmla="*/ 458 w 1014"/>
                <a:gd name="T1" fmla="*/ 906 h 1020"/>
                <a:gd name="T2" fmla="*/ 301 w 1014"/>
                <a:gd name="T3" fmla="*/ 294 h 1020"/>
                <a:gd name="T4" fmla="*/ 909 w 1014"/>
                <a:gd name="T5" fmla="*/ 465 h 1020"/>
                <a:gd name="T6" fmla="*/ 458 w 1014"/>
                <a:gd name="T7" fmla="*/ 906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1020">
                  <a:moveTo>
                    <a:pt x="458" y="906"/>
                  </a:moveTo>
                  <a:cubicBezTo>
                    <a:pt x="52" y="792"/>
                    <a:pt x="0" y="588"/>
                    <a:pt x="301" y="294"/>
                  </a:cubicBezTo>
                  <a:cubicBezTo>
                    <a:pt x="602" y="0"/>
                    <a:pt x="805" y="57"/>
                    <a:pt x="909" y="465"/>
                  </a:cubicBezTo>
                  <a:cubicBezTo>
                    <a:pt x="1014" y="873"/>
                    <a:pt x="863" y="1020"/>
                    <a:pt x="458" y="906"/>
                  </a:cubicBezTo>
                  <a:close/>
                </a:path>
              </a:pathLst>
            </a:custGeom>
            <a:solidFill>
              <a:srgbClr val="06D888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3514F4-F8D5-41FC-9D70-EFD273562BE0}"/>
                </a:ext>
              </a:extLst>
            </p:cNvPr>
            <p:cNvSpPr txBox="1"/>
            <p:nvPr/>
          </p:nvSpPr>
          <p:spPr>
            <a:xfrm rot="11007757">
              <a:off x="5022609" y="860767"/>
              <a:ext cx="451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045B40-0116-4057-89BF-AA65E238E8B4}"/>
              </a:ext>
            </a:extLst>
          </p:cNvPr>
          <p:cNvGrpSpPr/>
          <p:nvPr/>
        </p:nvGrpSpPr>
        <p:grpSpPr>
          <a:xfrm rot="10800000">
            <a:off x="9929837" y="4080239"/>
            <a:ext cx="2207419" cy="647700"/>
            <a:chOff x="0" y="749300"/>
            <a:chExt cx="3681243" cy="6477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A99A76F-C6AD-4170-BE4C-6D84EC9843FA}"/>
                </a:ext>
              </a:extLst>
            </p:cNvPr>
            <p:cNvSpPr/>
            <p:nvPr/>
          </p:nvSpPr>
          <p:spPr>
            <a:xfrm>
              <a:off x="0" y="749300"/>
              <a:ext cx="3681243" cy="647700"/>
            </a:xfrm>
            <a:prstGeom prst="rect">
              <a:avLst/>
            </a:prstGeom>
            <a:solidFill>
              <a:schemeClr val="bg1"/>
            </a:solidFill>
            <a:ln w="57150">
              <a:noFill/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249D6D-65CD-4272-8388-118D7C264B27}"/>
                </a:ext>
              </a:extLst>
            </p:cNvPr>
            <p:cNvSpPr txBox="1"/>
            <p:nvPr/>
          </p:nvSpPr>
          <p:spPr>
            <a:xfrm rot="10800000">
              <a:off x="0" y="763474"/>
              <a:ext cx="3104485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3708"/>
                  </a:solidFill>
                  <a:latin typeface="+mj-lt"/>
                </a:rPr>
                <a:t>BETWEEN 9-11 MONTHS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We’ll charge you 20% of The WITTY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35CC27-007F-4FA7-8E86-B78AAB1A93EC}"/>
              </a:ext>
            </a:extLst>
          </p:cNvPr>
          <p:cNvGrpSpPr/>
          <p:nvPr/>
        </p:nvGrpSpPr>
        <p:grpSpPr>
          <a:xfrm rot="10800000">
            <a:off x="9466698" y="3929595"/>
            <a:ext cx="836880" cy="840928"/>
            <a:chOff x="4841124" y="672248"/>
            <a:chExt cx="836880" cy="840928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4E1677AB-4CBF-48FA-B463-ABDF5851C5D7}"/>
                </a:ext>
              </a:extLst>
            </p:cNvPr>
            <p:cNvSpPr>
              <a:spLocks/>
            </p:cNvSpPr>
            <p:nvPr/>
          </p:nvSpPr>
          <p:spPr bwMode="auto">
            <a:xfrm rot="11700000">
              <a:off x="4841124" y="672248"/>
              <a:ext cx="836880" cy="840928"/>
            </a:xfrm>
            <a:custGeom>
              <a:avLst/>
              <a:gdLst>
                <a:gd name="T0" fmla="*/ 458 w 1014"/>
                <a:gd name="T1" fmla="*/ 906 h 1020"/>
                <a:gd name="T2" fmla="*/ 301 w 1014"/>
                <a:gd name="T3" fmla="*/ 294 h 1020"/>
                <a:gd name="T4" fmla="*/ 909 w 1014"/>
                <a:gd name="T5" fmla="*/ 465 h 1020"/>
                <a:gd name="T6" fmla="*/ 458 w 1014"/>
                <a:gd name="T7" fmla="*/ 906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1020">
                  <a:moveTo>
                    <a:pt x="458" y="906"/>
                  </a:moveTo>
                  <a:cubicBezTo>
                    <a:pt x="52" y="792"/>
                    <a:pt x="0" y="588"/>
                    <a:pt x="301" y="294"/>
                  </a:cubicBezTo>
                  <a:cubicBezTo>
                    <a:pt x="602" y="0"/>
                    <a:pt x="805" y="57"/>
                    <a:pt x="909" y="465"/>
                  </a:cubicBezTo>
                  <a:cubicBezTo>
                    <a:pt x="1014" y="873"/>
                    <a:pt x="863" y="1020"/>
                    <a:pt x="458" y="906"/>
                  </a:cubicBezTo>
                  <a:close/>
                </a:path>
              </a:pathLst>
            </a:custGeom>
            <a:solidFill>
              <a:srgbClr val="06D888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3514F4-F8D5-41FC-9D70-EFD273562BE0}"/>
                </a:ext>
              </a:extLst>
            </p:cNvPr>
            <p:cNvSpPr txBox="1"/>
            <p:nvPr/>
          </p:nvSpPr>
          <p:spPr>
            <a:xfrm rot="11007757">
              <a:off x="5022609" y="860767"/>
              <a:ext cx="451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648922B-ED07-4729-A067-85C2EF7A6829}"/>
              </a:ext>
            </a:extLst>
          </p:cNvPr>
          <p:cNvSpPr txBox="1"/>
          <p:nvPr/>
        </p:nvSpPr>
        <p:spPr>
          <a:xfrm>
            <a:off x="9685699" y="1647118"/>
            <a:ext cx="2658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3708"/>
                </a:solidFill>
                <a:latin typeface="Montserrat SemiBold"/>
              </a:rPr>
              <a:t>IF YOU TERMINATE</a:t>
            </a:r>
          </a:p>
        </p:txBody>
      </p:sp>
      <p:sp>
        <p:nvSpPr>
          <p:cNvPr id="47" name="Freeform: Shape 12">
            <a:extLst>
              <a:ext uri="{FF2B5EF4-FFF2-40B4-BE49-F238E27FC236}">
                <a16:creationId xmlns:a16="http://schemas.microsoft.com/office/drawing/2014/main" id="{FD0F2FA7-E78A-4A2D-A329-1185304E6604}"/>
              </a:ext>
            </a:extLst>
          </p:cNvPr>
          <p:cNvSpPr>
            <a:spLocks/>
          </p:cNvSpPr>
          <p:nvPr/>
        </p:nvSpPr>
        <p:spPr bwMode="auto">
          <a:xfrm rot="18686587" flipV="1">
            <a:off x="10668902" y="6157896"/>
            <a:ext cx="2341302" cy="1331694"/>
          </a:xfrm>
          <a:custGeom>
            <a:avLst/>
            <a:gdLst>
              <a:gd name="connsiteX0" fmla="*/ 0 w 13577891"/>
              <a:gd name="connsiteY0" fmla="*/ 4667027 h 6112023"/>
              <a:gd name="connsiteX1" fmla="*/ 231246 w 13577891"/>
              <a:gd name="connsiteY1" fmla="*/ 5225023 h 6112023"/>
              <a:gd name="connsiteX2" fmla="*/ 293060 w 13577891"/>
              <a:gd name="connsiteY2" fmla="*/ 5204101 h 6112023"/>
              <a:gd name="connsiteX3" fmla="*/ 7029207 w 13577891"/>
              <a:gd name="connsiteY3" fmla="*/ 5394679 h 6112023"/>
              <a:gd name="connsiteX4" fmla="*/ 13516329 w 13577891"/>
              <a:gd name="connsiteY4" fmla="*/ 5612943 h 6112023"/>
              <a:gd name="connsiteX5" fmla="*/ 13577891 w 13577891"/>
              <a:gd name="connsiteY5" fmla="*/ 5584906 h 6112023"/>
              <a:gd name="connsiteX6" fmla="*/ 11276656 w 13577891"/>
              <a:gd name="connsiteY6" fmla="*/ 32039 h 6112023"/>
              <a:gd name="connsiteX7" fmla="*/ 11261511 w 13577891"/>
              <a:gd name="connsiteY7" fmla="*/ 0 h 6112023"/>
              <a:gd name="connsiteX0" fmla="*/ 0 w 13577891"/>
              <a:gd name="connsiteY0" fmla="*/ 4667027 h 6048668"/>
              <a:gd name="connsiteX1" fmla="*/ 231246 w 13577891"/>
              <a:gd name="connsiteY1" fmla="*/ 5225023 h 6048668"/>
              <a:gd name="connsiteX2" fmla="*/ 293060 w 13577891"/>
              <a:gd name="connsiteY2" fmla="*/ 5204101 h 6048668"/>
              <a:gd name="connsiteX3" fmla="*/ 7255578 w 13577891"/>
              <a:gd name="connsiteY3" fmla="*/ 4955217 h 6048668"/>
              <a:gd name="connsiteX4" fmla="*/ 13516329 w 13577891"/>
              <a:gd name="connsiteY4" fmla="*/ 5612943 h 6048668"/>
              <a:gd name="connsiteX5" fmla="*/ 13577891 w 13577891"/>
              <a:gd name="connsiteY5" fmla="*/ 5584906 h 6048668"/>
              <a:gd name="connsiteX6" fmla="*/ 11276656 w 13577891"/>
              <a:gd name="connsiteY6" fmla="*/ 32039 h 6048668"/>
              <a:gd name="connsiteX7" fmla="*/ 11261511 w 13577891"/>
              <a:gd name="connsiteY7" fmla="*/ 0 h 6048668"/>
              <a:gd name="connsiteX8" fmla="*/ 0 w 13577891"/>
              <a:gd name="connsiteY8" fmla="*/ 4667027 h 6048668"/>
              <a:gd name="connsiteX0" fmla="*/ 0 w 13577891"/>
              <a:gd name="connsiteY0" fmla="*/ 4667027 h 5843767"/>
              <a:gd name="connsiteX1" fmla="*/ 231246 w 13577891"/>
              <a:gd name="connsiteY1" fmla="*/ 5225023 h 5843767"/>
              <a:gd name="connsiteX2" fmla="*/ 293060 w 13577891"/>
              <a:gd name="connsiteY2" fmla="*/ 5204101 h 5843767"/>
              <a:gd name="connsiteX3" fmla="*/ 7255578 w 13577891"/>
              <a:gd name="connsiteY3" fmla="*/ 4955217 h 5843767"/>
              <a:gd name="connsiteX4" fmla="*/ 13577891 w 13577891"/>
              <a:gd name="connsiteY4" fmla="*/ 5584906 h 5843767"/>
              <a:gd name="connsiteX5" fmla="*/ 11276656 w 13577891"/>
              <a:gd name="connsiteY5" fmla="*/ 32039 h 5843767"/>
              <a:gd name="connsiteX6" fmla="*/ 11261511 w 13577891"/>
              <a:gd name="connsiteY6" fmla="*/ 0 h 5843767"/>
              <a:gd name="connsiteX7" fmla="*/ 0 w 13577891"/>
              <a:gd name="connsiteY7" fmla="*/ 4667027 h 5843767"/>
              <a:gd name="connsiteX0" fmla="*/ 0 w 13105566"/>
              <a:gd name="connsiteY0" fmla="*/ 4667027 h 5225023"/>
              <a:gd name="connsiteX1" fmla="*/ 231246 w 13105566"/>
              <a:gd name="connsiteY1" fmla="*/ 5225023 h 5225023"/>
              <a:gd name="connsiteX2" fmla="*/ 293060 w 13105566"/>
              <a:gd name="connsiteY2" fmla="*/ 5204101 h 5225023"/>
              <a:gd name="connsiteX3" fmla="*/ 7255578 w 13105566"/>
              <a:gd name="connsiteY3" fmla="*/ 4955217 h 5225023"/>
              <a:gd name="connsiteX4" fmla="*/ 13105566 w 13105566"/>
              <a:gd name="connsiteY4" fmla="*/ 4445187 h 5225023"/>
              <a:gd name="connsiteX5" fmla="*/ 11276656 w 13105566"/>
              <a:gd name="connsiteY5" fmla="*/ 32039 h 5225023"/>
              <a:gd name="connsiteX6" fmla="*/ 11261511 w 13105566"/>
              <a:gd name="connsiteY6" fmla="*/ 0 h 5225023"/>
              <a:gd name="connsiteX7" fmla="*/ 0 w 13105566"/>
              <a:gd name="connsiteY7" fmla="*/ 4667027 h 5225023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293060 w 13105566"/>
              <a:gd name="connsiteY2" fmla="*/ 5204101 h 5313747"/>
              <a:gd name="connsiteX3" fmla="*/ 7255578 w 13105566"/>
              <a:gd name="connsiteY3" fmla="*/ 4955217 h 5313747"/>
              <a:gd name="connsiteX4" fmla="*/ 13105566 w 13105566"/>
              <a:gd name="connsiteY4" fmla="*/ 4445187 h 5313747"/>
              <a:gd name="connsiteX5" fmla="*/ 11276656 w 13105566"/>
              <a:gd name="connsiteY5" fmla="*/ 32039 h 5313747"/>
              <a:gd name="connsiteX6" fmla="*/ 11261511 w 13105566"/>
              <a:gd name="connsiteY6" fmla="*/ 0 h 5313747"/>
              <a:gd name="connsiteX7" fmla="*/ 0 w 13105566"/>
              <a:gd name="connsiteY7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40656"/>
              <a:gd name="connsiteX1" fmla="*/ 231246 w 13105566"/>
              <a:gd name="connsiteY1" fmla="*/ 5225023 h 5340656"/>
              <a:gd name="connsiteX2" fmla="*/ 6736271 w 13105566"/>
              <a:gd name="connsiteY2" fmla="*/ 5029029 h 5340656"/>
              <a:gd name="connsiteX3" fmla="*/ 13105566 w 13105566"/>
              <a:gd name="connsiteY3" fmla="*/ 4445187 h 5340656"/>
              <a:gd name="connsiteX4" fmla="*/ 11276656 w 13105566"/>
              <a:gd name="connsiteY4" fmla="*/ 32039 h 5340656"/>
              <a:gd name="connsiteX5" fmla="*/ 11261511 w 13105566"/>
              <a:gd name="connsiteY5" fmla="*/ 0 h 5340656"/>
              <a:gd name="connsiteX6" fmla="*/ 0 w 13105566"/>
              <a:gd name="connsiteY6" fmla="*/ 4667027 h 5340656"/>
              <a:gd name="connsiteX0" fmla="*/ 0 w 13105566"/>
              <a:gd name="connsiteY0" fmla="*/ 4667027 h 5291661"/>
              <a:gd name="connsiteX1" fmla="*/ 231246 w 13105566"/>
              <a:gd name="connsiteY1" fmla="*/ 5225023 h 5291661"/>
              <a:gd name="connsiteX2" fmla="*/ 6736271 w 13105566"/>
              <a:gd name="connsiteY2" fmla="*/ 5029029 h 5291661"/>
              <a:gd name="connsiteX3" fmla="*/ 13105566 w 13105566"/>
              <a:gd name="connsiteY3" fmla="*/ 4445187 h 5291661"/>
              <a:gd name="connsiteX4" fmla="*/ 11276656 w 13105566"/>
              <a:gd name="connsiteY4" fmla="*/ 32039 h 5291661"/>
              <a:gd name="connsiteX5" fmla="*/ 11261511 w 13105566"/>
              <a:gd name="connsiteY5" fmla="*/ 0 h 5291661"/>
              <a:gd name="connsiteX6" fmla="*/ 0 w 13105566"/>
              <a:gd name="connsiteY6" fmla="*/ 4667027 h 5291661"/>
              <a:gd name="connsiteX0" fmla="*/ 0 w 13105566"/>
              <a:gd name="connsiteY0" fmla="*/ 4667027 h 5289884"/>
              <a:gd name="connsiteX1" fmla="*/ 231246 w 13105566"/>
              <a:gd name="connsiteY1" fmla="*/ 5225023 h 5289884"/>
              <a:gd name="connsiteX2" fmla="*/ 6938365 w 13105566"/>
              <a:gd name="connsiteY2" fmla="*/ 5023832 h 5289884"/>
              <a:gd name="connsiteX3" fmla="*/ 13105566 w 13105566"/>
              <a:gd name="connsiteY3" fmla="*/ 4445187 h 5289884"/>
              <a:gd name="connsiteX4" fmla="*/ 11276656 w 13105566"/>
              <a:gd name="connsiteY4" fmla="*/ 32039 h 5289884"/>
              <a:gd name="connsiteX5" fmla="*/ 11261511 w 13105566"/>
              <a:gd name="connsiteY5" fmla="*/ 0 h 5289884"/>
              <a:gd name="connsiteX6" fmla="*/ 0 w 13105566"/>
              <a:gd name="connsiteY6" fmla="*/ 4667027 h 5289884"/>
              <a:gd name="connsiteX0" fmla="*/ 0 w 13105566"/>
              <a:gd name="connsiteY0" fmla="*/ 4667027 h 5249656"/>
              <a:gd name="connsiteX1" fmla="*/ 231246 w 13105566"/>
              <a:gd name="connsiteY1" fmla="*/ 5225023 h 5249656"/>
              <a:gd name="connsiteX2" fmla="*/ 6934136 w 13105566"/>
              <a:gd name="connsiteY2" fmla="*/ 4899894 h 5249656"/>
              <a:gd name="connsiteX3" fmla="*/ 13105566 w 13105566"/>
              <a:gd name="connsiteY3" fmla="*/ 4445187 h 5249656"/>
              <a:gd name="connsiteX4" fmla="*/ 11276656 w 13105566"/>
              <a:gd name="connsiteY4" fmla="*/ 32039 h 5249656"/>
              <a:gd name="connsiteX5" fmla="*/ 11261511 w 13105566"/>
              <a:gd name="connsiteY5" fmla="*/ 0 h 5249656"/>
              <a:gd name="connsiteX6" fmla="*/ 0 w 13105566"/>
              <a:gd name="connsiteY6" fmla="*/ 4667027 h 5249656"/>
              <a:gd name="connsiteX0" fmla="*/ 0 w 13105566"/>
              <a:gd name="connsiteY0" fmla="*/ 4667027 h 5277342"/>
              <a:gd name="connsiteX1" fmla="*/ 231246 w 13105566"/>
              <a:gd name="connsiteY1" fmla="*/ 5225023 h 5277342"/>
              <a:gd name="connsiteX2" fmla="*/ 6687228 w 13105566"/>
              <a:gd name="connsiteY2" fmla="*/ 4986508 h 5277342"/>
              <a:gd name="connsiteX3" fmla="*/ 13105566 w 13105566"/>
              <a:gd name="connsiteY3" fmla="*/ 4445187 h 5277342"/>
              <a:gd name="connsiteX4" fmla="*/ 11276656 w 13105566"/>
              <a:gd name="connsiteY4" fmla="*/ 32039 h 5277342"/>
              <a:gd name="connsiteX5" fmla="*/ 11261511 w 13105566"/>
              <a:gd name="connsiteY5" fmla="*/ 0 h 5277342"/>
              <a:gd name="connsiteX6" fmla="*/ 0 w 13105566"/>
              <a:gd name="connsiteY6" fmla="*/ 4667027 h 5277342"/>
              <a:gd name="connsiteX0" fmla="*/ 0 w 13105566"/>
              <a:gd name="connsiteY0" fmla="*/ 4667027 h 5236342"/>
              <a:gd name="connsiteX1" fmla="*/ 231246 w 13105566"/>
              <a:gd name="connsiteY1" fmla="*/ 5225023 h 5236342"/>
              <a:gd name="connsiteX2" fmla="*/ 6687228 w 13105566"/>
              <a:gd name="connsiteY2" fmla="*/ 4986508 h 5236342"/>
              <a:gd name="connsiteX3" fmla="*/ 13105566 w 13105566"/>
              <a:gd name="connsiteY3" fmla="*/ 4445187 h 5236342"/>
              <a:gd name="connsiteX4" fmla="*/ 11276656 w 13105566"/>
              <a:gd name="connsiteY4" fmla="*/ 32039 h 5236342"/>
              <a:gd name="connsiteX5" fmla="*/ 11261511 w 13105566"/>
              <a:gd name="connsiteY5" fmla="*/ 0 h 5236342"/>
              <a:gd name="connsiteX6" fmla="*/ 0 w 13105566"/>
              <a:gd name="connsiteY6" fmla="*/ 4667027 h 52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05566" h="5236342">
                <a:moveTo>
                  <a:pt x="0" y="4667027"/>
                </a:moveTo>
                <a:lnTo>
                  <a:pt x="231246" y="5225023"/>
                </a:lnTo>
                <a:cubicBezTo>
                  <a:pt x="2840975" y="4379740"/>
                  <a:pt x="4401957" y="5477368"/>
                  <a:pt x="6687228" y="4986508"/>
                </a:cubicBezTo>
                <a:cubicBezTo>
                  <a:pt x="8778687" y="4537278"/>
                  <a:pt x="10780227" y="6124477"/>
                  <a:pt x="13105566" y="4445187"/>
                </a:cubicBezTo>
                <a:lnTo>
                  <a:pt x="11276656" y="32039"/>
                </a:lnTo>
                <a:lnTo>
                  <a:pt x="11261511" y="0"/>
                </a:lnTo>
                <a:lnTo>
                  <a:pt x="0" y="4667027"/>
                </a:lnTo>
                <a:close/>
              </a:path>
            </a:pathLst>
          </a:custGeom>
          <a:gradFill>
            <a:gsLst>
              <a:gs pos="0">
                <a:srgbClr val="FFA118"/>
              </a:gs>
              <a:gs pos="100000">
                <a:srgbClr val="FF3708"/>
              </a:gs>
            </a:gsLst>
            <a:lin ang="5400000" scaled="1"/>
          </a:gradFill>
          <a:ln>
            <a:noFill/>
          </a:ln>
          <a:effectLst>
            <a:outerShdw blurRad="2286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/>
              </a:rPr>
              <a:t> 	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10925" y="6507384"/>
            <a:ext cx="980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Page</a:t>
            </a:r>
            <a:r>
              <a:rPr lang="en-US" sz="1400" dirty="0">
                <a:solidFill>
                  <a:schemeClr val="bg2"/>
                </a:solidFill>
                <a:latin typeface="Montserrat ExtraLight" panose="00000300000000000000" pitchFamily="50" charset="0"/>
              </a:rPr>
              <a:t> 20</a:t>
            </a:r>
          </a:p>
        </p:txBody>
      </p:sp>
    </p:spTree>
    <p:extLst>
      <p:ext uri="{BB962C8B-B14F-4D97-AF65-F5344CB8AC3E}">
        <p14:creationId xmlns:p14="http://schemas.microsoft.com/office/powerpoint/2010/main" val="364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4EA77-A6CA-4E09-8601-9C552483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74F7-3300-457A-B626-DF17756E4C0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E5B5E-ED06-4B2B-B815-4381C16D9EA7}"/>
              </a:ext>
            </a:extLst>
          </p:cNvPr>
          <p:cNvSpPr txBox="1"/>
          <p:nvPr/>
        </p:nvSpPr>
        <p:spPr>
          <a:xfrm>
            <a:off x="7101276" y="8913"/>
            <a:ext cx="48200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Our Other Use Cases</a:t>
            </a: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44ED95F0-16BC-4B11-9AB6-7C31F41A675B}"/>
              </a:ext>
            </a:extLst>
          </p:cNvPr>
          <p:cNvSpPr>
            <a:spLocks/>
          </p:cNvSpPr>
          <p:nvPr/>
        </p:nvSpPr>
        <p:spPr bwMode="auto">
          <a:xfrm rot="4375491">
            <a:off x="7419957" y="1479568"/>
            <a:ext cx="1379540" cy="1386212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0AD45C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843D9CF0-FE3F-4B9E-BDF4-31702CAFA6F3}"/>
              </a:ext>
            </a:extLst>
          </p:cNvPr>
          <p:cNvSpPr>
            <a:spLocks/>
          </p:cNvSpPr>
          <p:nvPr/>
        </p:nvSpPr>
        <p:spPr bwMode="auto">
          <a:xfrm rot="1755466">
            <a:off x="9450065" y="1507223"/>
            <a:ext cx="1379540" cy="1386212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0AD45C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6CE2CC58-0811-4530-90B0-A3211B9965D4}"/>
              </a:ext>
            </a:extLst>
          </p:cNvPr>
          <p:cNvSpPr>
            <a:spLocks/>
          </p:cNvSpPr>
          <p:nvPr/>
        </p:nvSpPr>
        <p:spPr bwMode="auto">
          <a:xfrm rot="1477645">
            <a:off x="7394725" y="3471306"/>
            <a:ext cx="1379540" cy="1386212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0AD45C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E85BDE3C-3580-46C8-9D93-E00CF13BBB81}"/>
              </a:ext>
            </a:extLst>
          </p:cNvPr>
          <p:cNvSpPr>
            <a:spLocks/>
          </p:cNvSpPr>
          <p:nvPr/>
        </p:nvSpPr>
        <p:spPr bwMode="auto">
          <a:xfrm rot="8195441">
            <a:off x="9638929" y="3609536"/>
            <a:ext cx="1379540" cy="1386212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0AD45C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18BF75D-AB93-48D4-93C1-D3DFDA69D938}"/>
              </a:ext>
            </a:extLst>
          </p:cNvPr>
          <p:cNvSpPr>
            <a:spLocks/>
          </p:cNvSpPr>
          <p:nvPr/>
        </p:nvSpPr>
        <p:spPr bwMode="auto">
          <a:xfrm rot="7910412">
            <a:off x="7592775" y="1678018"/>
            <a:ext cx="1037392" cy="114034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3513 w 9139"/>
              <a:gd name="connsiteY0" fmla="*/ 9987 h 9999"/>
              <a:gd name="connsiteX1" fmla="*/ 709 w 9139"/>
              <a:gd name="connsiteY1" fmla="*/ 1328 h 9999"/>
              <a:gd name="connsiteX2" fmla="*/ 9107 w 9139"/>
              <a:gd name="connsiteY2" fmla="*/ 3238 h 9999"/>
              <a:gd name="connsiteX3" fmla="*/ 3513 w 9139"/>
              <a:gd name="connsiteY3" fmla="*/ 9987 h 9999"/>
              <a:gd name="connsiteX0" fmla="*/ 4644 w 10800"/>
              <a:gd name="connsiteY0" fmla="*/ 9988 h 10005"/>
              <a:gd name="connsiteX1" fmla="*/ 1576 w 10800"/>
              <a:gd name="connsiteY1" fmla="*/ 1328 h 10005"/>
              <a:gd name="connsiteX2" fmla="*/ 10765 w 10800"/>
              <a:gd name="connsiteY2" fmla="*/ 3238 h 10005"/>
              <a:gd name="connsiteX3" fmla="*/ 4644 w 10800"/>
              <a:gd name="connsiteY3" fmla="*/ 9988 h 10005"/>
              <a:gd name="connsiteX0" fmla="*/ 4649 w 10909"/>
              <a:gd name="connsiteY0" fmla="*/ 9988 h 10170"/>
              <a:gd name="connsiteX1" fmla="*/ 1581 w 10909"/>
              <a:gd name="connsiteY1" fmla="*/ 1328 h 10170"/>
              <a:gd name="connsiteX2" fmla="*/ 10770 w 10909"/>
              <a:gd name="connsiteY2" fmla="*/ 3238 h 10170"/>
              <a:gd name="connsiteX3" fmla="*/ 4649 w 10909"/>
              <a:gd name="connsiteY3" fmla="*/ 9988 h 10170"/>
              <a:gd name="connsiteX0" fmla="*/ 4649 w 10908"/>
              <a:gd name="connsiteY0" fmla="*/ 11333 h 11515"/>
              <a:gd name="connsiteX1" fmla="*/ 1581 w 10908"/>
              <a:gd name="connsiteY1" fmla="*/ 2673 h 11515"/>
              <a:gd name="connsiteX2" fmla="*/ 10770 w 10908"/>
              <a:gd name="connsiteY2" fmla="*/ 4583 h 11515"/>
              <a:gd name="connsiteX3" fmla="*/ 4649 w 10908"/>
              <a:gd name="connsiteY3" fmla="*/ 11333 h 11515"/>
              <a:gd name="connsiteX0" fmla="*/ 4649 w 11214"/>
              <a:gd name="connsiteY0" fmla="*/ 11379 h 11678"/>
              <a:gd name="connsiteX1" fmla="*/ 1581 w 11214"/>
              <a:gd name="connsiteY1" fmla="*/ 2719 h 11678"/>
              <a:gd name="connsiteX2" fmla="*/ 10770 w 11214"/>
              <a:gd name="connsiteY2" fmla="*/ 4629 h 11678"/>
              <a:gd name="connsiteX3" fmla="*/ 4649 w 11214"/>
              <a:gd name="connsiteY3" fmla="*/ 11379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4" h="11678">
                <a:moveTo>
                  <a:pt x="4649" y="11379"/>
                </a:moveTo>
                <a:cubicBezTo>
                  <a:pt x="-926" y="10108"/>
                  <a:pt x="-864" y="5128"/>
                  <a:pt x="1581" y="2719"/>
                </a:cubicBezTo>
                <a:cubicBezTo>
                  <a:pt x="4953" y="-605"/>
                  <a:pt x="8944" y="-1833"/>
                  <a:pt x="10770" y="4629"/>
                </a:cubicBezTo>
                <a:cubicBezTo>
                  <a:pt x="12078" y="9258"/>
                  <a:pt x="10632" y="12743"/>
                  <a:pt x="4649" y="1137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CA13E5A-615A-4605-85F8-0FB888ADDEA0}"/>
              </a:ext>
            </a:extLst>
          </p:cNvPr>
          <p:cNvSpPr>
            <a:spLocks/>
          </p:cNvSpPr>
          <p:nvPr/>
        </p:nvSpPr>
        <p:spPr bwMode="auto">
          <a:xfrm rot="13317838">
            <a:off x="9536584" y="1740474"/>
            <a:ext cx="1205968" cy="1124170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4309 w 9741"/>
              <a:gd name="connsiteY0" fmla="*/ 7329 h 7357"/>
              <a:gd name="connsiteX1" fmla="*/ 1584 w 9741"/>
              <a:gd name="connsiteY1" fmla="*/ 368 h 7357"/>
              <a:gd name="connsiteX2" fmla="*/ 9616 w 9741"/>
              <a:gd name="connsiteY2" fmla="*/ 1635 h 7357"/>
              <a:gd name="connsiteX3" fmla="*/ 4309 w 9741"/>
              <a:gd name="connsiteY3" fmla="*/ 7329 h 7357"/>
              <a:gd name="connsiteX0" fmla="*/ 3203 w 8689"/>
              <a:gd name="connsiteY0" fmla="*/ 12242 h 12295"/>
              <a:gd name="connsiteX1" fmla="*/ 194 w 8689"/>
              <a:gd name="connsiteY1" fmla="*/ 277 h 12295"/>
              <a:gd name="connsiteX2" fmla="*/ 8651 w 8689"/>
              <a:gd name="connsiteY2" fmla="*/ 4502 h 12295"/>
              <a:gd name="connsiteX3" fmla="*/ 3203 w 8689"/>
              <a:gd name="connsiteY3" fmla="*/ 12242 h 12295"/>
              <a:gd name="connsiteX0" fmla="*/ 6184 w 12498"/>
              <a:gd name="connsiteY0" fmla="*/ 9963 h 10006"/>
              <a:gd name="connsiteX1" fmla="*/ 2721 w 12498"/>
              <a:gd name="connsiteY1" fmla="*/ 231 h 10006"/>
              <a:gd name="connsiteX2" fmla="*/ 12454 w 12498"/>
              <a:gd name="connsiteY2" fmla="*/ 3668 h 10006"/>
              <a:gd name="connsiteX3" fmla="*/ 6184 w 12498"/>
              <a:gd name="connsiteY3" fmla="*/ 9963 h 10006"/>
              <a:gd name="connsiteX0" fmla="*/ 5934 w 12248"/>
              <a:gd name="connsiteY0" fmla="*/ 11314 h 11357"/>
              <a:gd name="connsiteX1" fmla="*/ 2471 w 12248"/>
              <a:gd name="connsiteY1" fmla="*/ 1582 h 11357"/>
              <a:gd name="connsiteX2" fmla="*/ 12204 w 12248"/>
              <a:gd name="connsiteY2" fmla="*/ 5019 h 11357"/>
              <a:gd name="connsiteX3" fmla="*/ 5934 w 12248"/>
              <a:gd name="connsiteY3" fmla="*/ 11314 h 11357"/>
              <a:gd name="connsiteX0" fmla="*/ 1100 w 11118"/>
              <a:gd name="connsiteY0" fmla="*/ 10118 h 10160"/>
              <a:gd name="connsiteX1" fmla="*/ 1385 w 11118"/>
              <a:gd name="connsiteY1" fmla="*/ 235 h 10160"/>
              <a:gd name="connsiteX2" fmla="*/ 11118 w 11118"/>
              <a:gd name="connsiteY2" fmla="*/ 3672 h 10160"/>
              <a:gd name="connsiteX3" fmla="*/ 1100 w 11118"/>
              <a:gd name="connsiteY3" fmla="*/ 10118 h 10160"/>
              <a:gd name="connsiteX0" fmla="*/ 1016 w 11034"/>
              <a:gd name="connsiteY0" fmla="*/ 10118 h 11407"/>
              <a:gd name="connsiteX1" fmla="*/ 1301 w 11034"/>
              <a:gd name="connsiteY1" fmla="*/ 235 h 11407"/>
              <a:gd name="connsiteX2" fmla="*/ 11034 w 11034"/>
              <a:gd name="connsiteY2" fmla="*/ 3672 h 11407"/>
              <a:gd name="connsiteX3" fmla="*/ 1016 w 11034"/>
              <a:gd name="connsiteY3" fmla="*/ 10118 h 11407"/>
              <a:gd name="connsiteX0" fmla="*/ 1838 w 11856"/>
              <a:gd name="connsiteY0" fmla="*/ 10118 h 11458"/>
              <a:gd name="connsiteX1" fmla="*/ 2123 w 11856"/>
              <a:gd name="connsiteY1" fmla="*/ 235 h 11458"/>
              <a:gd name="connsiteX2" fmla="*/ 11856 w 11856"/>
              <a:gd name="connsiteY2" fmla="*/ 3672 h 11458"/>
              <a:gd name="connsiteX3" fmla="*/ 1838 w 11856"/>
              <a:gd name="connsiteY3" fmla="*/ 10118 h 11458"/>
              <a:gd name="connsiteX0" fmla="*/ 1838 w 12122"/>
              <a:gd name="connsiteY0" fmla="*/ 10112 h 11700"/>
              <a:gd name="connsiteX1" fmla="*/ 2123 w 12122"/>
              <a:gd name="connsiteY1" fmla="*/ 229 h 11700"/>
              <a:gd name="connsiteX2" fmla="*/ 11856 w 12122"/>
              <a:gd name="connsiteY2" fmla="*/ 3666 h 11700"/>
              <a:gd name="connsiteX3" fmla="*/ 1838 w 12122"/>
              <a:gd name="connsiteY3" fmla="*/ 10112 h 11700"/>
              <a:gd name="connsiteX0" fmla="*/ 1838 w 12227"/>
              <a:gd name="connsiteY0" fmla="*/ 12165 h 13734"/>
              <a:gd name="connsiteX1" fmla="*/ 2123 w 12227"/>
              <a:gd name="connsiteY1" fmla="*/ 2282 h 13734"/>
              <a:gd name="connsiteX2" fmla="*/ 11856 w 12227"/>
              <a:gd name="connsiteY2" fmla="*/ 5719 h 13734"/>
              <a:gd name="connsiteX3" fmla="*/ 1838 w 12227"/>
              <a:gd name="connsiteY3" fmla="*/ 12165 h 13734"/>
              <a:gd name="connsiteX0" fmla="*/ 1091 w 11260"/>
              <a:gd name="connsiteY0" fmla="*/ 13206 h 13220"/>
              <a:gd name="connsiteX1" fmla="*/ 1376 w 11260"/>
              <a:gd name="connsiteY1" fmla="*/ 3323 h 13220"/>
              <a:gd name="connsiteX2" fmla="*/ 11039 w 11260"/>
              <a:gd name="connsiteY2" fmla="*/ 5153 h 13220"/>
              <a:gd name="connsiteX3" fmla="*/ 1091 w 11260"/>
              <a:gd name="connsiteY3" fmla="*/ 13206 h 13220"/>
              <a:gd name="connsiteX0" fmla="*/ 1157 w 11853"/>
              <a:gd name="connsiteY0" fmla="*/ 12105 h 12176"/>
              <a:gd name="connsiteX1" fmla="*/ 1442 w 11853"/>
              <a:gd name="connsiteY1" fmla="*/ 2222 h 12176"/>
              <a:gd name="connsiteX2" fmla="*/ 11641 w 11853"/>
              <a:gd name="connsiteY2" fmla="*/ 5759 h 12176"/>
              <a:gd name="connsiteX3" fmla="*/ 1157 w 11853"/>
              <a:gd name="connsiteY3" fmla="*/ 12105 h 12176"/>
              <a:gd name="connsiteX0" fmla="*/ 1108 w 11866"/>
              <a:gd name="connsiteY0" fmla="*/ 12105 h 12768"/>
              <a:gd name="connsiteX1" fmla="*/ 1393 w 11866"/>
              <a:gd name="connsiteY1" fmla="*/ 2222 h 12768"/>
              <a:gd name="connsiteX2" fmla="*/ 11592 w 11866"/>
              <a:gd name="connsiteY2" fmla="*/ 5759 h 12768"/>
              <a:gd name="connsiteX3" fmla="*/ 1108 w 11866"/>
              <a:gd name="connsiteY3" fmla="*/ 12105 h 12768"/>
              <a:gd name="connsiteX0" fmla="*/ 2331 w 13101"/>
              <a:gd name="connsiteY0" fmla="*/ 12105 h 12438"/>
              <a:gd name="connsiteX1" fmla="*/ 2616 w 13101"/>
              <a:gd name="connsiteY1" fmla="*/ 2222 h 12438"/>
              <a:gd name="connsiteX2" fmla="*/ 12815 w 13101"/>
              <a:gd name="connsiteY2" fmla="*/ 5759 h 12438"/>
              <a:gd name="connsiteX3" fmla="*/ 2331 w 13101"/>
              <a:gd name="connsiteY3" fmla="*/ 12105 h 12438"/>
              <a:gd name="connsiteX0" fmla="*/ 2647 w 13417"/>
              <a:gd name="connsiteY0" fmla="*/ 12327 h 12660"/>
              <a:gd name="connsiteX1" fmla="*/ 2932 w 13417"/>
              <a:gd name="connsiteY1" fmla="*/ 2444 h 12660"/>
              <a:gd name="connsiteX2" fmla="*/ 13131 w 13417"/>
              <a:gd name="connsiteY2" fmla="*/ 5981 h 12660"/>
              <a:gd name="connsiteX3" fmla="*/ 2647 w 13417"/>
              <a:gd name="connsiteY3" fmla="*/ 12327 h 12660"/>
              <a:gd name="connsiteX0" fmla="*/ 2647 w 13374"/>
              <a:gd name="connsiteY0" fmla="*/ 12436 h 12786"/>
              <a:gd name="connsiteX1" fmla="*/ 2932 w 13374"/>
              <a:gd name="connsiteY1" fmla="*/ 2553 h 12786"/>
              <a:gd name="connsiteX2" fmla="*/ 13131 w 13374"/>
              <a:gd name="connsiteY2" fmla="*/ 6090 h 12786"/>
              <a:gd name="connsiteX3" fmla="*/ 2647 w 13374"/>
              <a:gd name="connsiteY3" fmla="*/ 12436 h 12786"/>
              <a:gd name="connsiteX0" fmla="*/ 2647 w 13500"/>
              <a:gd name="connsiteY0" fmla="*/ 12104 h 12441"/>
              <a:gd name="connsiteX1" fmla="*/ 2932 w 13500"/>
              <a:gd name="connsiteY1" fmla="*/ 2221 h 12441"/>
              <a:gd name="connsiteX2" fmla="*/ 13131 w 13500"/>
              <a:gd name="connsiteY2" fmla="*/ 5758 h 12441"/>
              <a:gd name="connsiteX3" fmla="*/ 2647 w 13500"/>
              <a:gd name="connsiteY3" fmla="*/ 12104 h 12441"/>
              <a:gd name="connsiteX0" fmla="*/ 2644 w 13537"/>
              <a:gd name="connsiteY0" fmla="*/ 12104 h 12561"/>
              <a:gd name="connsiteX1" fmla="*/ 2929 w 13537"/>
              <a:gd name="connsiteY1" fmla="*/ 2221 h 12561"/>
              <a:gd name="connsiteX2" fmla="*/ 13128 w 13537"/>
              <a:gd name="connsiteY2" fmla="*/ 5758 h 12561"/>
              <a:gd name="connsiteX3" fmla="*/ 2644 w 13537"/>
              <a:gd name="connsiteY3" fmla="*/ 12104 h 12561"/>
              <a:gd name="connsiteX0" fmla="*/ 2644 w 14076"/>
              <a:gd name="connsiteY0" fmla="*/ 12036 h 12726"/>
              <a:gd name="connsiteX1" fmla="*/ 2929 w 14076"/>
              <a:gd name="connsiteY1" fmla="*/ 2153 h 12726"/>
              <a:gd name="connsiteX2" fmla="*/ 13128 w 14076"/>
              <a:gd name="connsiteY2" fmla="*/ 5690 h 12726"/>
              <a:gd name="connsiteX3" fmla="*/ 2644 w 14076"/>
              <a:gd name="connsiteY3" fmla="*/ 12036 h 1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76" h="12726">
                <a:moveTo>
                  <a:pt x="2644" y="12036"/>
                </a:moveTo>
                <a:cubicBezTo>
                  <a:pt x="-1806" y="10607"/>
                  <a:pt x="111" y="6248"/>
                  <a:pt x="2929" y="2153"/>
                </a:cubicBezTo>
                <a:cubicBezTo>
                  <a:pt x="4087" y="470"/>
                  <a:pt x="7827" y="-3084"/>
                  <a:pt x="13128" y="5690"/>
                </a:cubicBezTo>
                <a:cubicBezTo>
                  <a:pt x="16908" y="11946"/>
                  <a:pt x="8562" y="13936"/>
                  <a:pt x="2644" y="1203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B1DBB33E-1711-4712-8412-9A13AD99611E}"/>
              </a:ext>
            </a:extLst>
          </p:cNvPr>
          <p:cNvSpPr>
            <a:spLocks/>
          </p:cNvSpPr>
          <p:nvPr/>
        </p:nvSpPr>
        <p:spPr bwMode="auto">
          <a:xfrm rot="20807183">
            <a:off x="7504599" y="3609613"/>
            <a:ext cx="1159789" cy="1109595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4309 w 9741"/>
              <a:gd name="connsiteY0" fmla="*/ 7329 h 7357"/>
              <a:gd name="connsiteX1" fmla="*/ 1584 w 9741"/>
              <a:gd name="connsiteY1" fmla="*/ 368 h 7357"/>
              <a:gd name="connsiteX2" fmla="*/ 9616 w 9741"/>
              <a:gd name="connsiteY2" fmla="*/ 1635 h 7357"/>
              <a:gd name="connsiteX3" fmla="*/ 4309 w 9741"/>
              <a:gd name="connsiteY3" fmla="*/ 7329 h 7357"/>
              <a:gd name="connsiteX0" fmla="*/ 3203 w 8689"/>
              <a:gd name="connsiteY0" fmla="*/ 12242 h 12295"/>
              <a:gd name="connsiteX1" fmla="*/ 194 w 8689"/>
              <a:gd name="connsiteY1" fmla="*/ 277 h 12295"/>
              <a:gd name="connsiteX2" fmla="*/ 8651 w 8689"/>
              <a:gd name="connsiteY2" fmla="*/ 4502 h 12295"/>
              <a:gd name="connsiteX3" fmla="*/ 3203 w 8689"/>
              <a:gd name="connsiteY3" fmla="*/ 12242 h 12295"/>
              <a:gd name="connsiteX0" fmla="*/ 6184 w 12498"/>
              <a:gd name="connsiteY0" fmla="*/ 9963 h 10006"/>
              <a:gd name="connsiteX1" fmla="*/ 2721 w 12498"/>
              <a:gd name="connsiteY1" fmla="*/ 231 h 10006"/>
              <a:gd name="connsiteX2" fmla="*/ 12454 w 12498"/>
              <a:gd name="connsiteY2" fmla="*/ 3668 h 10006"/>
              <a:gd name="connsiteX3" fmla="*/ 6184 w 12498"/>
              <a:gd name="connsiteY3" fmla="*/ 9963 h 10006"/>
              <a:gd name="connsiteX0" fmla="*/ 5934 w 12248"/>
              <a:gd name="connsiteY0" fmla="*/ 11314 h 11357"/>
              <a:gd name="connsiteX1" fmla="*/ 2471 w 12248"/>
              <a:gd name="connsiteY1" fmla="*/ 1582 h 11357"/>
              <a:gd name="connsiteX2" fmla="*/ 12204 w 12248"/>
              <a:gd name="connsiteY2" fmla="*/ 5019 h 11357"/>
              <a:gd name="connsiteX3" fmla="*/ 5934 w 12248"/>
              <a:gd name="connsiteY3" fmla="*/ 11314 h 11357"/>
              <a:gd name="connsiteX0" fmla="*/ 1100 w 11118"/>
              <a:gd name="connsiteY0" fmla="*/ 10118 h 10160"/>
              <a:gd name="connsiteX1" fmla="*/ 1385 w 11118"/>
              <a:gd name="connsiteY1" fmla="*/ 235 h 10160"/>
              <a:gd name="connsiteX2" fmla="*/ 11118 w 11118"/>
              <a:gd name="connsiteY2" fmla="*/ 3672 h 10160"/>
              <a:gd name="connsiteX3" fmla="*/ 1100 w 11118"/>
              <a:gd name="connsiteY3" fmla="*/ 10118 h 10160"/>
              <a:gd name="connsiteX0" fmla="*/ 1016 w 11034"/>
              <a:gd name="connsiteY0" fmla="*/ 10118 h 11407"/>
              <a:gd name="connsiteX1" fmla="*/ 1301 w 11034"/>
              <a:gd name="connsiteY1" fmla="*/ 235 h 11407"/>
              <a:gd name="connsiteX2" fmla="*/ 11034 w 11034"/>
              <a:gd name="connsiteY2" fmla="*/ 3672 h 11407"/>
              <a:gd name="connsiteX3" fmla="*/ 1016 w 11034"/>
              <a:gd name="connsiteY3" fmla="*/ 10118 h 11407"/>
              <a:gd name="connsiteX0" fmla="*/ 1838 w 11856"/>
              <a:gd name="connsiteY0" fmla="*/ 10118 h 11458"/>
              <a:gd name="connsiteX1" fmla="*/ 2123 w 11856"/>
              <a:gd name="connsiteY1" fmla="*/ 235 h 11458"/>
              <a:gd name="connsiteX2" fmla="*/ 11856 w 11856"/>
              <a:gd name="connsiteY2" fmla="*/ 3672 h 11458"/>
              <a:gd name="connsiteX3" fmla="*/ 1838 w 11856"/>
              <a:gd name="connsiteY3" fmla="*/ 10118 h 11458"/>
              <a:gd name="connsiteX0" fmla="*/ 1838 w 12122"/>
              <a:gd name="connsiteY0" fmla="*/ 10112 h 11700"/>
              <a:gd name="connsiteX1" fmla="*/ 2123 w 12122"/>
              <a:gd name="connsiteY1" fmla="*/ 229 h 11700"/>
              <a:gd name="connsiteX2" fmla="*/ 11856 w 12122"/>
              <a:gd name="connsiteY2" fmla="*/ 3666 h 11700"/>
              <a:gd name="connsiteX3" fmla="*/ 1838 w 12122"/>
              <a:gd name="connsiteY3" fmla="*/ 10112 h 11700"/>
              <a:gd name="connsiteX0" fmla="*/ 1838 w 12227"/>
              <a:gd name="connsiteY0" fmla="*/ 12165 h 13734"/>
              <a:gd name="connsiteX1" fmla="*/ 2123 w 12227"/>
              <a:gd name="connsiteY1" fmla="*/ 2282 h 13734"/>
              <a:gd name="connsiteX2" fmla="*/ 11856 w 12227"/>
              <a:gd name="connsiteY2" fmla="*/ 5719 h 13734"/>
              <a:gd name="connsiteX3" fmla="*/ 1838 w 12227"/>
              <a:gd name="connsiteY3" fmla="*/ 12165 h 13734"/>
              <a:gd name="connsiteX0" fmla="*/ 1091 w 11260"/>
              <a:gd name="connsiteY0" fmla="*/ 13206 h 13220"/>
              <a:gd name="connsiteX1" fmla="*/ 1376 w 11260"/>
              <a:gd name="connsiteY1" fmla="*/ 3323 h 13220"/>
              <a:gd name="connsiteX2" fmla="*/ 11039 w 11260"/>
              <a:gd name="connsiteY2" fmla="*/ 5153 h 13220"/>
              <a:gd name="connsiteX3" fmla="*/ 1091 w 11260"/>
              <a:gd name="connsiteY3" fmla="*/ 13206 h 13220"/>
              <a:gd name="connsiteX0" fmla="*/ 1157 w 11853"/>
              <a:gd name="connsiteY0" fmla="*/ 12105 h 12176"/>
              <a:gd name="connsiteX1" fmla="*/ 1442 w 11853"/>
              <a:gd name="connsiteY1" fmla="*/ 2222 h 12176"/>
              <a:gd name="connsiteX2" fmla="*/ 11641 w 11853"/>
              <a:gd name="connsiteY2" fmla="*/ 5759 h 12176"/>
              <a:gd name="connsiteX3" fmla="*/ 1157 w 11853"/>
              <a:gd name="connsiteY3" fmla="*/ 12105 h 12176"/>
              <a:gd name="connsiteX0" fmla="*/ 1108 w 11866"/>
              <a:gd name="connsiteY0" fmla="*/ 12105 h 12768"/>
              <a:gd name="connsiteX1" fmla="*/ 1393 w 11866"/>
              <a:gd name="connsiteY1" fmla="*/ 2222 h 12768"/>
              <a:gd name="connsiteX2" fmla="*/ 11592 w 11866"/>
              <a:gd name="connsiteY2" fmla="*/ 5759 h 12768"/>
              <a:gd name="connsiteX3" fmla="*/ 1108 w 11866"/>
              <a:gd name="connsiteY3" fmla="*/ 12105 h 12768"/>
              <a:gd name="connsiteX0" fmla="*/ 2331 w 13101"/>
              <a:gd name="connsiteY0" fmla="*/ 12105 h 12438"/>
              <a:gd name="connsiteX1" fmla="*/ 2616 w 13101"/>
              <a:gd name="connsiteY1" fmla="*/ 2222 h 12438"/>
              <a:gd name="connsiteX2" fmla="*/ 12815 w 13101"/>
              <a:gd name="connsiteY2" fmla="*/ 5759 h 12438"/>
              <a:gd name="connsiteX3" fmla="*/ 2331 w 13101"/>
              <a:gd name="connsiteY3" fmla="*/ 12105 h 12438"/>
              <a:gd name="connsiteX0" fmla="*/ 2647 w 13417"/>
              <a:gd name="connsiteY0" fmla="*/ 12327 h 12660"/>
              <a:gd name="connsiteX1" fmla="*/ 2932 w 13417"/>
              <a:gd name="connsiteY1" fmla="*/ 2444 h 12660"/>
              <a:gd name="connsiteX2" fmla="*/ 13131 w 13417"/>
              <a:gd name="connsiteY2" fmla="*/ 5981 h 12660"/>
              <a:gd name="connsiteX3" fmla="*/ 2647 w 13417"/>
              <a:gd name="connsiteY3" fmla="*/ 12327 h 12660"/>
              <a:gd name="connsiteX0" fmla="*/ 2647 w 13374"/>
              <a:gd name="connsiteY0" fmla="*/ 12436 h 12786"/>
              <a:gd name="connsiteX1" fmla="*/ 2932 w 13374"/>
              <a:gd name="connsiteY1" fmla="*/ 2553 h 12786"/>
              <a:gd name="connsiteX2" fmla="*/ 13131 w 13374"/>
              <a:gd name="connsiteY2" fmla="*/ 6090 h 12786"/>
              <a:gd name="connsiteX3" fmla="*/ 2647 w 13374"/>
              <a:gd name="connsiteY3" fmla="*/ 12436 h 12786"/>
              <a:gd name="connsiteX0" fmla="*/ 2647 w 13500"/>
              <a:gd name="connsiteY0" fmla="*/ 12104 h 12441"/>
              <a:gd name="connsiteX1" fmla="*/ 2932 w 13500"/>
              <a:gd name="connsiteY1" fmla="*/ 2221 h 12441"/>
              <a:gd name="connsiteX2" fmla="*/ 13131 w 13500"/>
              <a:gd name="connsiteY2" fmla="*/ 5758 h 12441"/>
              <a:gd name="connsiteX3" fmla="*/ 2647 w 13500"/>
              <a:gd name="connsiteY3" fmla="*/ 12104 h 12441"/>
              <a:gd name="connsiteX0" fmla="*/ 2644 w 13537"/>
              <a:gd name="connsiteY0" fmla="*/ 12104 h 12561"/>
              <a:gd name="connsiteX1" fmla="*/ 2929 w 13537"/>
              <a:gd name="connsiteY1" fmla="*/ 2221 h 12561"/>
              <a:gd name="connsiteX2" fmla="*/ 13128 w 13537"/>
              <a:gd name="connsiteY2" fmla="*/ 5758 h 12561"/>
              <a:gd name="connsiteX3" fmla="*/ 2644 w 13537"/>
              <a:gd name="connsiteY3" fmla="*/ 12104 h 12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37" h="12561">
                <a:moveTo>
                  <a:pt x="2644" y="12104"/>
                </a:moveTo>
                <a:cubicBezTo>
                  <a:pt x="-1806" y="10675"/>
                  <a:pt x="111" y="6316"/>
                  <a:pt x="2929" y="2221"/>
                </a:cubicBezTo>
                <a:cubicBezTo>
                  <a:pt x="4087" y="538"/>
                  <a:pt x="8135" y="-3195"/>
                  <a:pt x="13128" y="5758"/>
                </a:cubicBezTo>
                <a:cubicBezTo>
                  <a:pt x="15276" y="9609"/>
                  <a:pt x="8562" y="14004"/>
                  <a:pt x="2644" y="1210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4AC974FE-46A0-489A-977C-C425A32A0FCD}"/>
              </a:ext>
            </a:extLst>
          </p:cNvPr>
          <p:cNvSpPr>
            <a:spLocks/>
          </p:cNvSpPr>
          <p:nvPr/>
        </p:nvSpPr>
        <p:spPr bwMode="auto">
          <a:xfrm rot="4162367">
            <a:off x="9659782" y="3595255"/>
            <a:ext cx="1141927" cy="113663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3513 w 9139"/>
              <a:gd name="connsiteY0" fmla="*/ 9987 h 9999"/>
              <a:gd name="connsiteX1" fmla="*/ 709 w 9139"/>
              <a:gd name="connsiteY1" fmla="*/ 1328 h 9999"/>
              <a:gd name="connsiteX2" fmla="*/ 9107 w 9139"/>
              <a:gd name="connsiteY2" fmla="*/ 3238 h 9999"/>
              <a:gd name="connsiteX3" fmla="*/ 3513 w 9139"/>
              <a:gd name="connsiteY3" fmla="*/ 9987 h 9999"/>
              <a:gd name="connsiteX0" fmla="*/ 4644 w 10800"/>
              <a:gd name="connsiteY0" fmla="*/ 9988 h 10005"/>
              <a:gd name="connsiteX1" fmla="*/ 1576 w 10800"/>
              <a:gd name="connsiteY1" fmla="*/ 1328 h 10005"/>
              <a:gd name="connsiteX2" fmla="*/ 10765 w 10800"/>
              <a:gd name="connsiteY2" fmla="*/ 3238 h 10005"/>
              <a:gd name="connsiteX3" fmla="*/ 4644 w 10800"/>
              <a:gd name="connsiteY3" fmla="*/ 9988 h 10005"/>
              <a:gd name="connsiteX0" fmla="*/ 4649 w 10909"/>
              <a:gd name="connsiteY0" fmla="*/ 9988 h 10170"/>
              <a:gd name="connsiteX1" fmla="*/ 1581 w 10909"/>
              <a:gd name="connsiteY1" fmla="*/ 1328 h 10170"/>
              <a:gd name="connsiteX2" fmla="*/ 10770 w 10909"/>
              <a:gd name="connsiteY2" fmla="*/ 3238 h 10170"/>
              <a:gd name="connsiteX3" fmla="*/ 4649 w 10909"/>
              <a:gd name="connsiteY3" fmla="*/ 9988 h 10170"/>
              <a:gd name="connsiteX0" fmla="*/ 4649 w 10908"/>
              <a:gd name="connsiteY0" fmla="*/ 11333 h 11515"/>
              <a:gd name="connsiteX1" fmla="*/ 1581 w 10908"/>
              <a:gd name="connsiteY1" fmla="*/ 2673 h 11515"/>
              <a:gd name="connsiteX2" fmla="*/ 10770 w 10908"/>
              <a:gd name="connsiteY2" fmla="*/ 4583 h 11515"/>
              <a:gd name="connsiteX3" fmla="*/ 4649 w 10908"/>
              <a:gd name="connsiteY3" fmla="*/ 11333 h 11515"/>
              <a:gd name="connsiteX0" fmla="*/ 4649 w 11214"/>
              <a:gd name="connsiteY0" fmla="*/ 11379 h 11678"/>
              <a:gd name="connsiteX1" fmla="*/ 1581 w 11214"/>
              <a:gd name="connsiteY1" fmla="*/ 2719 h 11678"/>
              <a:gd name="connsiteX2" fmla="*/ 10770 w 11214"/>
              <a:gd name="connsiteY2" fmla="*/ 4629 h 11678"/>
              <a:gd name="connsiteX3" fmla="*/ 4649 w 11214"/>
              <a:gd name="connsiteY3" fmla="*/ 11379 h 11678"/>
              <a:gd name="connsiteX0" fmla="*/ 5779 w 12344"/>
              <a:gd name="connsiteY0" fmla="*/ 11341 h 11640"/>
              <a:gd name="connsiteX1" fmla="*/ 2711 w 12344"/>
              <a:gd name="connsiteY1" fmla="*/ 2681 h 11640"/>
              <a:gd name="connsiteX2" fmla="*/ 11900 w 12344"/>
              <a:gd name="connsiteY2" fmla="*/ 4591 h 11640"/>
              <a:gd name="connsiteX3" fmla="*/ 5779 w 12344"/>
              <a:gd name="connsiteY3" fmla="*/ 11341 h 1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4" h="11640">
                <a:moveTo>
                  <a:pt x="5779" y="11341"/>
                </a:moveTo>
                <a:cubicBezTo>
                  <a:pt x="204" y="10070"/>
                  <a:pt x="-2324" y="7363"/>
                  <a:pt x="2711" y="2681"/>
                </a:cubicBezTo>
                <a:cubicBezTo>
                  <a:pt x="6178" y="-543"/>
                  <a:pt x="10074" y="-1871"/>
                  <a:pt x="11900" y="4591"/>
                </a:cubicBezTo>
                <a:cubicBezTo>
                  <a:pt x="13208" y="9220"/>
                  <a:pt x="11762" y="12705"/>
                  <a:pt x="5779" y="1134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1669B0-8F98-4B42-8CDC-79539D2FEC57}"/>
              </a:ext>
            </a:extLst>
          </p:cNvPr>
          <p:cNvSpPr txBox="1"/>
          <p:nvPr/>
        </p:nvSpPr>
        <p:spPr>
          <a:xfrm>
            <a:off x="7101276" y="2955753"/>
            <a:ext cx="18735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accent1"/>
                </a:solidFill>
              </a:rPr>
              <a:t>Crypto Remittance Platform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9060F-2E86-45C8-B9FA-065BDBE86E65}"/>
              </a:ext>
            </a:extLst>
          </p:cNvPr>
          <p:cNvSpPr txBox="1"/>
          <p:nvPr/>
        </p:nvSpPr>
        <p:spPr>
          <a:xfrm>
            <a:off x="9360437" y="2955753"/>
            <a:ext cx="16694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accent1"/>
                </a:solidFill>
              </a:rPr>
              <a:t>Crypto Lending Platform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901BF3-5E6B-48D4-A7FF-FB62EE9F83CD}"/>
              </a:ext>
            </a:extLst>
          </p:cNvPr>
          <p:cNvSpPr txBox="1"/>
          <p:nvPr/>
        </p:nvSpPr>
        <p:spPr>
          <a:xfrm>
            <a:off x="7260710" y="5003671"/>
            <a:ext cx="17141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accent1"/>
                </a:solidFill>
              </a:rPr>
              <a:t>Crypto Payment Gateway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B9A19-1281-43AA-9867-E7943365634E}"/>
              </a:ext>
            </a:extLst>
          </p:cNvPr>
          <p:cNvSpPr txBox="1"/>
          <p:nvPr/>
        </p:nvSpPr>
        <p:spPr>
          <a:xfrm>
            <a:off x="9360437" y="5021365"/>
            <a:ext cx="1669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accent1"/>
                </a:solidFill>
              </a:rPr>
              <a:t>WITTY Fund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DAD5EBD-5449-4EA6-9339-03ADCDC34F75}"/>
              </a:ext>
            </a:extLst>
          </p:cNvPr>
          <p:cNvSpPr/>
          <p:nvPr/>
        </p:nvSpPr>
        <p:spPr>
          <a:xfrm>
            <a:off x="7948078" y="4063961"/>
            <a:ext cx="357190" cy="310214"/>
          </a:xfrm>
          <a:custGeom>
            <a:avLst/>
            <a:gdLst>
              <a:gd name="connsiteX0" fmla="*/ 228697 w 326710"/>
              <a:gd name="connsiteY0" fmla="*/ 229176 h 283741"/>
              <a:gd name="connsiteX1" fmla="*/ 228697 w 326710"/>
              <a:gd name="connsiteY1" fmla="*/ 265112 h 283741"/>
              <a:gd name="connsiteX2" fmla="*/ 235738 w 326710"/>
              <a:gd name="connsiteY2" fmla="*/ 258057 h 283741"/>
              <a:gd name="connsiteX3" fmla="*/ 243437 w 326710"/>
              <a:gd name="connsiteY3" fmla="*/ 258057 h 283741"/>
              <a:gd name="connsiteX4" fmla="*/ 250478 w 326710"/>
              <a:gd name="connsiteY4" fmla="*/ 265112 h 283741"/>
              <a:gd name="connsiteX5" fmla="*/ 250478 w 326710"/>
              <a:gd name="connsiteY5" fmla="*/ 229176 h 283741"/>
              <a:gd name="connsiteX6" fmla="*/ 168800 w 326710"/>
              <a:gd name="connsiteY6" fmla="*/ 229176 h 283741"/>
              <a:gd name="connsiteX7" fmla="*/ 168800 w 326710"/>
              <a:gd name="connsiteY7" fmla="*/ 240089 h 283741"/>
              <a:gd name="connsiteX8" fmla="*/ 217807 w 326710"/>
              <a:gd name="connsiteY8" fmla="*/ 240089 h 283741"/>
              <a:gd name="connsiteX9" fmla="*/ 217807 w 326710"/>
              <a:gd name="connsiteY9" fmla="*/ 229176 h 283741"/>
              <a:gd name="connsiteX10" fmla="*/ 185136 w 326710"/>
              <a:gd name="connsiteY10" fmla="*/ 207350 h 283741"/>
              <a:gd name="connsiteX11" fmla="*/ 169803 w 326710"/>
              <a:gd name="connsiteY11" fmla="*/ 218263 h 283741"/>
              <a:gd name="connsiteX12" fmla="*/ 272259 w 326710"/>
              <a:gd name="connsiteY12" fmla="*/ 218263 h 283741"/>
              <a:gd name="connsiteX13" fmla="*/ 272259 w 326710"/>
              <a:gd name="connsiteY13" fmla="*/ 229176 h 283741"/>
              <a:gd name="connsiteX14" fmla="*/ 261368 w 326710"/>
              <a:gd name="connsiteY14" fmla="*/ 229176 h 283741"/>
              <a:gd name="connsiteX15" fmla="*/ 261368 w 326710"/>
              <a:gd name="connsiteY15" fmla="*/ 240089 h 283741"/>
              <a:gd name="connsiteX16" fmla="*/ 294039 w 326710"/>
              <a:gd name="connsiteY16" fmla="*/ 240089 h 283741"/>
              <a:gd name="connsiteX17" fmla="*/ 294039 w 326710"/>
              <a:gd name="connsiteY17" fmla="*/ 207350 h 283741"/>
              <a:gd name="connsiteX18" fmla="*/ 32671 w 326710"/>
              <a:gd name="connsiteY18" fmla="*/ 207350 h 283741"/>
              <a:gd name="connsiteX19" fmla="*/ 32671 w 326710"/>
              <a:gd name="connsiteY19" fmla="*/ 240089 h 283741"/>
              <a:gd name="connsiteX20" fmla="*/ 157910 w 326710"/>
              <a:gd name="connsiteY20" fmla="*/ 240089 h 283741"/>
              <a:gd name="connsiteX21" fmla="*/ 157910 w 326710"/>
              <a:gd name="connsiteY21" fmla="*/ 229176 h 283741"/>
              <a:gd name="connsiteX22" fmla="*/ 54452 w 326710"/>
              <a:gd name="connsiteY22" fmla="*/ 229176 h 283741"/>
              <a:gd name="connsiteX23" fmla="*/ 54452 w 326710"/>
              <a:gd name="connsiteY23" fmla="*/ 218263 h 283741"/>
              <a:gd name="connsiteX24" fmla="*/ 156907 w 326710"/>
              <a:gd name="connsiteY24" fmla="*/ 218263 h 283741"/>
              <a:gd name="connsiteX25" fmla="*/ 141575 w 326710"/>
              <a:gd name="connsiteY25" fmla="*/ 207350 h 283741"/>
              <a:gd name="connsiteX26" fmla="*/ 196026 w 326710"/>
              <a:gd name="connsiteY26" fmla="*/ 147326 h 283741"/>
              <a:gd name="connsiteX27" fmla="*/ 272258 w 326710"/>
              <a:gd name="connsiteY27" fmla="*/ 147326 h 283741"/>
              <a:gd name="connsiteX28" fmla="*/ 272258 w 326710"/>
              <a:gd name="connsiteY28" fmla="*/ 158239 h 283741"/>
              <a:gd name="connsiteX29" fmla="*/ 196026 w 326710"/>
              <a:gd name="connsiteY29" fmla="*/ 158239 h 283741"/>
              <a:gd name="connsiteX30" fmla="*/ 54452 w 326710"/>
              <a:gd name="connsiteY30" fmla="*/ 147326 h 283741"/>
              <a:gd name="connsiteX31" fmla="*/ 130684 w 326710"/>
              <a:gd name="connsiteY31" fmla="*/ 147326 h 283741"/>
              <a:gd name="connsiteX32" fmla="*/ 130684 w 326710"/>
              <a:gd name="connsiteY32" fmla="*/ 158239 h 283741"/>
              <a:gd name="connsiteX33" fmla="*/ 54452 w 326710"/>
              <a:gd name="connsiteY33" fmla="*/ 158239 h 283741"/>
              <a:gd name="connsiteX34" fmla="*/ 196026 w 326710"/>
              <a:gd name="connsiteY34" fmla="*/ 114587 h 283741"/>
              <a:gd name="connsiteX35" fmla="*/ 272258 w 326710"/>
              <a:gd name="connsiteY35" fmla="*/ 114587 h 283741"/>
              <a:gd name="connsiteX36" fmla="*/ 272258 w 326710"/>
              <a:gd name="connsiteY36" fmla="*/ 125500 h 283741"/>
              <a:gd name="connsiteX37" fmla="*/ 196026 w 326710"/>
              <a:gd name="connsiteY37" fmla="*/ 125500 h 283741"/>
              <a:gd name="connsiteX38" fmla="*/ 54452 w 326710"/>
              <a:gd name="connsiteY38" fmla="*/ 114587 h 283741"/>
              <a:gd name="connsiteX39" fmla="*/ 130684 w 326710"/>
              <a:gd name="connsiteY39" fmla="*/ 114587 h 283741"/>
              <a:gd name="connsiteX40" fmla="*/ 130684 w 326710"/>
              <a:gd name="connsiteY40" fmla="*/ 125500 h 283741"/>
              <a:gd name="connsiteX41" fmla="*/ 54452 w 326710"/>
              <a:gd name="connsiteY41" fmla="*/ 125500 h 283741"/>
              <a:gd name="connsiteX42" fmla="*/ 196026 w 326710"/>
              <a:gd name="connsiteY42" fmla="*/ 81848 h 283741"/>
              <a:gd name="connsiteX43" fmla="*/ 272258 w 326710"/>
              <a:gd name="connsiteY43" fmla="*/ 81848 h 283741"/>
              <a:gd name="connsiteX44" fmla="*/ 272258 w 326710"/>
              <a:gd name="connsiteY44" fmla="*/ 92761 h 283741"/>
              <a:gd name="connsiteX45" fmla="*/ 196026 w 326710"/>
              <a:gd name="connsiteY45" fmla="*/ 92761 h 283741"/>
              <a:gd name="connsiteX46" fmla="*/ 54452 w 326710"/>
              <a:gd name="connsiteY46" fmla="*/ 81848 h 283741"/>
              <a:gd name="connsiteX47" fmla="*/ 130684 w 326710"/>
              <a:gd name="connsiteY47" fmla="*/ 81848 h 283741"/>
              <a:gd name="connsiteX48" fmla="*/ 130684 w 326710"/>
              <a:gd name="connsiteY48" fmla="*/ 92761 h 283741"/>
              <a:gd name="connsiteX49" fmla="*/ 54452 w 326710"/>
              <a:gd name="connsiteY49" fmla="*/ 92761 h 283741"/>
              <a:gd name="connsiteX50" fmla="*/ 196026 w 326710"/>
              <a:gd name="connsiteY50" fmla="*/ 49109 h 283741"/>
              <a:gd name="connsiteX51" fmla="*/ 272258 w 326710"/>
              <a:gd name="connsiteY51" fmla="*/ 49109 h 283741"/>
              <a:gd name="connsiteX52" fmla="*/ 272258 w 326710"/>
              <a:gd name="connsiteY52" fmla="*/ 60022 h 283741"/>
              <a:gd name="connsiteX53" fmla="*/ 196026 w 326710"/>
              <a:gd name="connsiteY53" fmla="*/ 60022 h 283741"/>
              <a:gd name="connsiteX54" fmla="*/ 54452 w 326710"/>
              <a:gd name="connsiteY54" fmla="*/ 49109 h 283741"/>
              <a:gd name="connsiteX55" fmla="*/ 130684 w 326710"/>
              <a:gd name="connsiteY55" fmla="*/ 49109 h 283741"/>
              <a:gd name="connsiteX56" fmla="*/ 130684 w 326710"/>
              <a:gd name="connsiteY56" fmla="*/ 60022 h 283741"/>
              <a:gd name="connsiteX57" fmla="*/ 54452 w 326710"/>
              <a:gd name="connsiteY57" fmla="*/ 60022 h 283741"/>
              <a:gd name="connsiteX58" fmla="*/ 304930 w 326710"/>
              <a:gd name="connsiteY58" fmla="*/ 32739 h 283741"/>
              <a:gd name="connsiteX59" fmla="*/ 304930 w 326710"/>
              <a:gd name="connsiteY59" fmla="*/ 240089 h 283741"/>
              <a:gd name="connsiteX60" fmla="*/ 315820 w 326710"/>
              <a:gd name="connsiteY60" fmla="*/ 240089 h 283741"/>
              <a:gd name="connsiteX61" fmla="*/ 315820 w 326710"/>
              <a:gd name="connsiteY61" fmla="*/ 32739 h 283741"/>
              <a:gd name="connsiteX62" fmla="*/ 10890 w 326710"/>
              <a:gd name="connsiteY62" fmla="*/ 32739 h 283741"/>
              <a:gd name="connsiteX63" fmla="*/ 10890 w 326710"/>
              <a:gd name="connsiteY63" fmla="*/ 240089 h 283741"/>
              <a:gd name="connsiteX64" fmla="*/ 21781 w 326710"/>
              <a:gd name="connsiteY64" fmla="*/ 240089 h 283741"/>
              <a:gd name="connsiteX65" fmla="*/ 21781 w 326710"/>
              <a:gd name="connsiteY65" fmla="*/ 32739 h 283741"/>
              <a:gd name="connsiteX66" fmla="*/ 185136 w 326710"/>
              <a:gd name="connsiteY66" fmla="*/ 10913 h 283741"/>
              <a:gd name="connsiteX67" fmla="*/ 168800 w 326710"/>
              <a:gd name="connsiteY67" fmla="*/ 27283 h 283741"/>
              <a:gd name="connsiteX68" fmla="*/ 168800 w 326710"/>
              <a:gd name="connsiteY68" fmla="*/ 202034 h 283741"/>
              <a:gd name="connsiteX69" fmla="*/ 185136 w 326710"/>
              <a:gd name="connsiteY69" fmla="*/ 196436 h 283741"/>
              <a:gd name="connsiteX70" fmla="*/ 294039 w 326710"/>
              <a:gd name="connsiteY70" fmla="*/ 196436 h 283741"/>
              <a:gd name="connsiteX71" fmla="*/ 294039 w 326710"/>
              <a:gd name="connsiteY71" fmla="*/ 10913 h 283741"/>
              <a:gd name="connsiteX72" fmla="*/ 32671 w 326710"/>
              <a:gd name="connsiteY72" fmla="*/ 10913 h 283741"/>
              <a:gd name="connsiteX73" fmla="*/ 32671 w 326710"/>
              <a:gd name="connsiteY73" fmla="*/ 196436 h 283741"/>
              <a:gd name="connsiteX74" fmla="*/ 141575 w 326710"/>
              <a:gd name="connsiteY74" fmla="*/ 196436 h 283741"/>
              <a:gd name="connsiteX75" fmla="*/ 157910 w 326710"/>
              <a:gd name="connsiteY75" fmla="*/ 202034 h 283741"/>
              <a:gd name="connsiteX76" fmla="*/ 157910 w 326710"/>
              <a:gd name="connsiteY76" fmla="*/ 27283 h 283741"/>
              <a:gd name="connsiteX77" fmla="*/ 141575 w 326710"/>
              <a:gd name="connsiteY77" fmla="*/ 10913 h 283741"/>
              <a:gd name="connsiteX78" fmla="*/ 27226 w 326710"/>
              <a:gd name="connsiteY78" fmla="*/ 0 h 283741"/>
              <a:gd name="connsiteX79" fmla="*/ 141575 w 326710"/>
              <a:gd name="connsiteY79" fmla="*/ 0 h 283741"/>
              <a:gd name="connsiteX80" fmla="*/ 163355 w 326710"/>
              <a:gd name="connsiteY80" fmla="*/ 11081 h 283741"/>
              <a:gd name="connsiteX81" fmla="*/ 185136 w 326710"/>
              <a:gd name="connsiteY81" fmla="*/ 0 h 283741"/>
              <a:gd name="connsiteX82" fmla="*/ 299484 w 326710"/>
              <a:gd name="connsiteY82" fmla="*/ 0 h 283741"/>
              <a:gd name="connsiteX83" fmla="*/ 304930 w 326710"/>
              <a:gd name="connsiteY83" fmla="*/ 5457 h 283741"/>
              <a:gd name="connsiteX84" fmla="*/ 304930 w 326710"/>
              <a:gd name="connsiteY84" fmla="*/ 21826 h 283741"/>
              <a:gd name="connsiteX85" fmla="*/ 321265 w 326710"/>
              <a:gd name="connsiteY85" fmla="*/ 21826 h 283741"/>
              <a:gd name="connsiteX86" fmla="*/ 326710 w 326710"/>
              <a:gd name="connsiteY86" fmla="*/ 27283 h 283741"/>
              <a:gd name="connsiteX87" fmla="*/ 326710 w 326710"/>
              <a:gd name="connsiteY87" fmla="*/ 245545 h 283741"/>
              <a:gd name="connsiteX88" fmla="*/ 321265 w 326710"/>
              <a:gd name="connsiteY88" fmla="*/ 251002 h 283741"/>
              <a:gd name="connsiteX89" fmla="*/ 261368 w 326710"/>
              <a:gd name="connsiteY89" fmla="*/ 251002 h 283741"/>
              <a:gd name="connsiteX90" fmla="*/ 261368 w 326710"/>
              <a:gd name="connsiteY90" fmla="*/ 278285 h 283741"/>
              <a:gd name="connsiteX91" fmla="*/ 258008 w 326710"/>
              <a:gd name="connsiteY91" fmla="*/ 283326 h 283741"/>
              <a:gd name="connsiteX92" fmla="*/ 255923 w 326710"/>
              <a:gd name="connsiteY92" fmla="*/ 283741 h 283741"/>
              <a:gd name="connsiteX93" fmla="*/ 252073 w 326710"/>
              <a:gd name="connsiteY93" fmla="*/ 282142 h 283741"/>
              <a:gd name="connsiteX94" fmla="*/ 239588 w 326710"/>
              <a:gd name="connsiteY94" fmla="*/ 269631 h 283741"/>
              <a:gd name="connsiteX95" fmla="*/ 227102 w 326710"/>
              <a:gd name="connsiteY95" fmla="*/ 282142 h 283741"/>
              <a:gd name="connsiteX96" fmla="*/ 221168 w 326710"/>
              <a:gd name="connsiteY96" fmla="*/ 283326 h 283741"/>
              <a:gd name="connsiteX97" fmla="*/ 217807 w 326710"/>
              <a:gd name="connsiteY97" fmla="*/ 278285 h 283741"/>
              <a:gd name="connsiteX98" fmla="*/ 217807 w 326710"/>
              <a:gd name="connsiteY98" fmla="*/ 251002 h 283741"/>
              <a:gd name="connsiteX99" fmla="*/ 5445 w 326710"/>
              <a:gd name="connsiteY99" fmla="*/ 251002 h 283741"/>
              <a:gd name="connsiteX100" fmla="*/ 0 w 326710"/>
              <a:gd name="connsiteY100" fmla="*/ 245545 h 283741"/>
              <a:gd name="connsiteX101" fmla="*/ 0 w 326710"/>
              <a:gd name="connsiteY101" fmla="*/ 27283 h 283741"/>
              <a:gd name="connsiteX102" fmla="*/ 5445 w 326710"/>
              <a:gd name="connsiteY102" fmla="*/ 21826 h 283741"/>
              <a:gd name="connsiteX103" fmla="*/ 21781 w 326710"/>
              <a:gd name="connsiteY103" fmla="*/ 21826 h 283741"/>
              <a:gd name="connsiteX104" fmla="*/ 21781 w 326710"/>
              <a:gd name="connsiteY104" fmla="*/ 5457 h 283741"/>
              <a:gd name="connsiteX105" fmla="*/ 27226 w 326710"/>
              <a:gd name="connsiteY105" fmla="*/ 0 h 28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26710" h="283741">
                <a:moveTo>
                  <a:pt x="228697" y="229176"/>
                </a:moveTo>
                <a:lnTo>
                  <a:pt x="228697" y="265112"/>
                </a:lnTo>
                <a:lnTo>
                  <a:pt x="235738" y="258057"/>
                </a:lnTo>
                <a:cubicBezTo>
                  <a:pt x="237865" y="255928"/>
                  <a:pt x="241310" y="255928"/>
                  <a:pt x="243437" y="258057"/>
                </a:cubicBezTo>
                <a:lnTo>
                  <a:pt x="250478" y="265112"/>
                </a:lnTo>
                <a:lnTo>
                  <a:pt x="250478" y="229176"/>
                </a:lnTo>
                <a:close/>
                <a:moveTo>
                  <a:pt x="168800" y="229176"/>
                </a:moveTo>
                <a:lnTo>
                  <a:pt x="168800" y="240089"/>
                </a:lnTo>
                <a:lnTo>
                  <a:pt x="217807" y="240089"/>
                </a:lnTo>
                <a:lnTo>
                  <a:pt x="217807" y="229176"/>
                </a:lnTo>
                <a:close/>
                <a:moveTo>
                  <a:pt x="185136" y="207350"/>
                </a:moveTo>
                <a:cubicBezTo>
                  <a:pt x="178239" y="207379"/>
                  <a:pt x="172103" y="211745"/>
                  <a:pt x="169803" y="218263"/>
                </a:cubicBezTo>
                <a:lnTo>
                  <a:pt x="272259" y="218263"/>
                </a:lnTo>
                <a:lnTo>
                  <a:pt x="272259" y="229176"/>
                </a:lnTo>
                <a:lnTo>
                  <a:pt x="261368" y="229176"/>
                </a:lnTo>
                <a:lnTo>
                  <a:pt x="261368" y="240089"/>
                </a:lnTo>
                <a:lnTo>
                  <a:pt x="294039" y="240089"/>
                </a:lnTo>
                <a:lnTo>
                  <a:pt x="294039" y="207350"/>
                </a:lnTo>
                <a:close/>
                <a:moveTo>
                  <a:pt x="32671" y="207350"/>
                </a:moveTo>
                <a:lnTo>
                  <a:pt x="32671" y="240089"/>
                </a:lnTo>
                <a:lnTo>
                  <a:pt x="157910" y="240089"/>
                </a:lnTo>
                <a:lnTo>
                  <a:pt x="157910" y="229176"/>
                </a:lnTo>
                <a:lnTo>
                  <a:pt x="54452" y="229176"/>
                </a:lnTo>
                <a:lnTo>
                  <a:pt x="54452" y="218263"/>
                </a:lnTo>
                <a:lnTo>
                  <a:pt x="156907" y="218263"/>
                </a:lnTo>
                <a:cubicBezTo>
                  <a:pt x="154608" y="211745"/>
                  <a:pt x="148471" y="207379"/>
                  <a:pt x="141575" y="207350"/>
                </a:cubicBezTo>
                <a:close/>
                <a:moveTo>
                  <a:pt x="196026" y="147326"/>
                </a:moveTo>
                <a:lnTo>
                  <a:pt x="272258" y="147326"/>
                </a:lnTo>
                <a:lnTo>
                  <a:pt x="272258" y="158239"/>
                </a:lnTo>
                <a:lnTo>
                  <a:pt x="196026" y="158239"/>
                </a:lnTo>
                <a:close/>
                <a:moveTo>
                  <a:pt x="54452" y="147326"/>
                </a:moveTo>
                <a:lnTo>
                  <a:pt x="130684" y="147326"/>
                </a:lnTo>
                <a:lnTo>
                  <a:pt x="130684" y="158239"/>
                </a:lnTo>
                <a:lnTo>
                  <a:pt x="54452" y="158239"/>
                </a:lnTo>
                <a:close/>
                <a:moveTo>
                  <a:pt x="196026" y="114587"/>
                </a:moveTo>
                <a:lnTo>
                  <a:pt x="272258" y="114587"/>
                </a:lnTo>
                <a:lnTo>
                  <a:pt x="272258" y="125500"/>
                </a:lnTo>
                <a:lnTo>
                  <a:pt x="196026" y="125500"/>
                </a:lnTo>
                <a:close/>
                <a:moveTo>
                  <a:pt x="54452" y="114587"/>
                </a:moveTo>
                <a:lnTo>
                  <a:pt x="130684" y="114587"/>
                </a:lnTo>
                <a:lnTo>
                  <a:pt x="130684" y="125500"/>
                </a:lnTo>
                <a:lnTo>
                  <a:pt x="54452" y="125500"/>
                </a:lnTo>
                <a:close/>
                <a:moveTo>
                  <a:pt x="196026" y="81848"/>
                </a:moveTo>
                <a:lnTo>
                  <a:pt x="272258" y="81848"/>
                </a:lnTo>
                <a:lnTo>
                  <a:pt x="272258" y="92761"/>
                </a:lnTo>
                <a:lnTo>
                  <a:pt x="196026" y="92761"/>
                </a:lnTo>
                <a:close/>
                <a:moveTo>
                  <a:pt x="54452" y="81848"/>
                </a:moveTo>
                <a:lnTo>
                  <a:pt x="130684" y="81848"/>
                </a:lnTo>
                <a:lnTo>
                  <a:pt x="130684" y="92761"/>
                </a:lnTo>
                <a:lnTo>
                  <a:pt x="54452" y="92761"/>
                </a:lnTo>
                <a:close/>
                <a:moveTo>
                  <a:pt x="196026" y="49109"/>
                </a:moveTo>
                <a:lnTo>
                  <a:pt x="272258" y="49109"/>
                </a:lnTo>
                <a:lnTo>
                  <a:pt x="272258" y="60022"/>
                </a:lnTo>
                <a:lnTo>
                  <a:pt x="196026" y="60022"/>
                </a:lnTo>
                <a:close/>
                <a:moveTo>
                  <a:pt x="54452" y="49109"/>
                </a:moveTo>
                <a:lnTo>
                  <a:pt x="130684" y="49109"/>
                </a:lnTo>
                <a:lnTo>
                  <a:pt x="130684" y="60022"/>
                </a:lnTo>
                <a:lnTo>
                  <a:pt x="54452" y="60022"/>
                </a:lnTo>
                <a:close/>
                <a:moveTo>
                  <a:pt x="304930" y="32739"/>
                </a:moveTo>
                <a:lnTo>
                  <a:pt x="304930" y="240089"/>
                </a:lnTo>
                <a:lnTo>
                  <a:pt x="315820" y="240089"/>
                </a:lnTo>
                <a:lnTo>
                  <a:pt x="315820" y="32739"/>
                </a:lnTo>
                <a:close/>
                <a:moveTo>
                  <a:pt x="10890" y="32739"/>
                </a:moveTo>
                <a:lnTo>
                  <a:pt x="10890" y="240089"/>
                </a:lnTo>
                <a:lnTo>
                  <a:pt x="21781" y="240089"/>
                </a:lnTo>
                <a:lnTo>
                  <a:pt x="21781" y="32739"/>
                </a:lnTo>
                <a:close/>
                <a:moveTo>
                  <a:pt x="185136" y="10913"/>
                </a:moveTo>
                <a:cubicBezTo>
                  <a:pt x="176115" y="10913"/>
                  <a:pt x="168800" y="18243"/>
                  <a:pt x="168800" y="27283"/>
                </a:cubicBezTo>
                <a:lnTo>
                  <a:pt x="168800" y="202034"/>
                </a:lnTo>
                <a:cubicBezTo>
                  <a:pt x="173485" y="198424"/>
                  <a:pt x="179225" y="196458"/>
                  <a:pt x="185136" y="196436"/>
                </a:cubicBezTo>
                <a:lnTo>
                  <a:pt x="294039" y="196436"/>
                </a:lnTo>
                <a:lnTo>
                  <a:pt x="294039" y="10913"/>
                </a:lnTo>
                <a:close/>
                <a:moveTo>
                  <a:pt x="32671" y="10913"/>
                </a:moveTo>
                <a:lnTo>
                  <a:pt x="32671" y="196436"/>
                </a:lnTo>
                <a:lnTo>
                  <a:pt x="141575" y="196436"/>
                </a:lnTo>
                <a:cubicBezTo>
                  <a:pt x="147485" y="196458"/>
                  <a:pt x="153225" y="198424"/>
                  <a:pt x="157910" y="202034"/>
                </a:cubicBezTo>
                <a:lnTo>
                  <a:pt x="157910" y="27283"/>
                </a:lnTo>
                <a:cubicBezTo>
                  <a:pt x="157910" y="18243"/>
                  <a:pt x="150596" y="10913"/>
                  <a:pt x="141575" y="10913"/>
                </a:cubicBezTo>
                <a:close/>
                <a:moveTo>
                  <a:pt x="27226" y="0"/>
                </a:moveTo>
                <a:lnTo>
                  <a:pt x="141575" y="0"/>
                </a:lnTo>
                <a:cubicBezTo>
                  <a:pt x="150179" y="24"/>
                  <a:pt x="158258" y="4135"/>
                  <a:pt x="163355" y="11081"/>
                </a:cubicBezTo>
                <a:cubicBezTo>
                  <a:pt x="168452" y="4135"/>
                  <a:pt x="176532" y="24"/>
                  <a:pt x="185136" y="0"/>
                </a:cubicBezTo>
                <a:lnTo>
                  <a:pt x="299484" y="0"/>
                </a:lnTo>
                <a:cubicBezTo>
                  <a:pt x="302491" y="0"/>
                  <a:pt x="304930" y="2443"/>
                  <a:pt x="304930" y="5457"/>
                </a:cubicBezTo>
                <a:lnTo>
                  <a:pt x="304930" y="21826"/>
                </a:lnTo>
                <a:lnTo>
                  <a:pt x="321265" y="21826"/>
                </a:lnTo>
                <a:cubicBezTo>
                  <a:pt x="324272" y="21826"/>
                  <a:pt x="326710" y="24270"/>
                  <a:pt x="326710" y="27283"/>
                </a:cubicBezTo>
                <a:lnTo>
                  <a:pt x="326710" y="245545"/>
                </a:lnTo>
                <a:cubicBezTo>
                  <a:pt x="326710" y="248559"/>
                  <a:pt x="324272" y="251002"/>
                  <a:pt x="321265" y="251002"/>
                </a:cubicBezTo>
                <a:lnTo>
                  <a:pt x="261368" y="251002"/>
                </a:lnTo>
                <a:lnTo>
                  <a:pt x="261368" y="278285"/>
                </a:lnTo>
                <a:cubicBezTo>
                  <a:pt x="261368" y="280490"/>
                  <a:pt x="260042" y="282481"/>
                  <a:pt x="258008" y="283326"/>
                </a:cubicBezTo>
                <a:cubicBezTo>
                  <a:pt x="257348" y="283603"/>
                  <a:pt x="256638" y="283744"/>
                  <a:pt x="255923" y="283741"/>
                </a:cubicBezTo>
                <a:cubicBezTo>
                  <a:pt x="254479" y="283741"/>
                  <a:pt x="253094" y="283165"/>
                  <a:pt x="252073" y="282142"/>
                </a:cubicBezTo>
                <a:lnTo>
                  <a:pt x="239588" y="269631"/>
                </a:lnTo>
                <a:lnTo>
                  <a:pt x="227102" y="282142"/>
                </a:lnTo>
                <a:cubicBezTo>
                  <a:pt x="225544" y="283701"/>
                  <a:pt x="223202" y="284170"/>
                  <a:pt x="221168" y="283326"/>
                </a:cubicBezTo>
                <a:cubicBezTo>
                  <a:pt x="219133" y="282481"/>
                  <a:pt x="217807" y="280490"/>
                  <a:pt x="217807" y="278285"/>
                </a:cubicBezTo>
                <a:lnTo>
                  <a:pt x="217807" y="251002"/>
                </a:lnTo>
                <a:lnTo>
                  <a:pt x="5445" y="251002"/>
                </a:lnTo>
                <a:cubicBezTo>
                  <a:pt x="2438" y="251002"/>
                  <a:pt x="0" y="248559"/>
                  <a:pt x="0" y="245545"/>
                </a:cubicBezTo>
                <a:lnTo>
                  <a:pt x="0" y="27283"/>
                </a:lnTo>
                <a:cubicBezTo>
                  <a:pt x="0" y="24270"/>
                  <a:pt x="2438" y="21826"/>
                  <a:pt x="5445" y="21826"/>
                </a:cubicBezTo>
                <a:lnTo>
                  <a:pt x="21781" y="21826"/>
                </a:lnTo>
                <a:lnTo>
                  <a:pt x="21781" y="5457"/>
                </a:lnTo>
                <a:cubicBezTo>
                  <a:pt x="21781" y="2443"/>
                  <a:pt x="24219" y="0"/>
                  <a:pt x="27226" y="0"/>
                </a:cubicBezTo>
                <a:close/>
              </a:path>
            </a:pathLst>
          </a:custGeom>
          <a:solidFill>
            <a:schemeClr val="bg1"/>
          </a:solidFill>
          <a:ln w="6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0B67B1-C177-4D5A-BC3F-2EA31014C91F}"/>
              </a:ext>
            </a:extLst>
          </p:cNvPr>
          <p:cNvSpPr/>
          <p:nvPr/>
        </p:nvSpPr>
        <p:spPr>
          <a:xfrm>
            <a:off x="10067390" y="4094050"/>
            <a:ext cx="357190" cy="250034"/>
          </a:xfrm>
          <a:custGeom>
            <a:avLst/>
            <a:gdLst>
              <a:gd name="connsiteX0" fmla="*/ 10890 w 326710"/>
              <a:gd name="connsiteY0" fmla="*/ 206917 h 228697"/>
              <a:gd name="connsiteX1" fmla="*/ 10890 w 326710"/>
              <a:gd name="connsiteY1" fmla="*/ 217807 h 228697"/>
              <a:gd name="connsiteX2" fmla="*/ 315820 w 326710"/>
              <a:gd name="connsiteY2" fmla="*/ 217807 h 228697"/>
              <a:gd name="connsiteX3" fmla="*/ 315820 w 326710"/>
              <a:gd name="connsiteY3" fmla="*/ 206917 h 228697"/>
              <a:gd name="connsiteX4" fmla="*/ 27226 w 326710"/>
              <a:gd name="connsiteY4" fmla="*/ 185136 h 228697"/>
              <a:gd name="connsiteX5" fmla="*/ 27226 w 326710"/>
              <a:gd name="connsiteY5" fmla="*/ 196026 h 228697"/>
              <a:gd name="connsiteX6" fmla="*/ 70787 w 326710"/>
              <a:gd name="connsiteY6" fmla="*/ 196026 h 228697"/>
              <a:gd name="connsiteX7" fmla="*/ 70787 w 326710"/>
              <a:gd name="connsiteY7" fmla="*/ 185136 h 228697"/>
              <a:gd name="connsiteX8" fmla="*/ 255923 w 326710"/>
              <a:gd name="connsiteY8" fmla="*/ 179691 h 228697"/>
              <a:gd name="connsiteX9" fmla="*/ 255923 w 326710"/>
              <a:gd name="connsiteY9" fmla="*/ 196026 h 228697"/>
              <a:gd name="connsiteX10" fmla="*/ 299484 w 326710"/>
              <a:gd name="connsiteY10" fmla="*/ 196026 h 228697"/>
              <a:gd name="connsiteX11" fmla="*/ 299484 w 326710"/>
              <a:gd name="connsiteY11" fmla="*/ 179691 h 228697"/>
              <a:gd name="connsiteX12" fmla="*/ 136129 w 326710"/>
              <a:gd name="connsiteY12" fmla="*/ 179691 h 228697"/>
              <a:gd name="connsiteX13" fmla="*/ 136129 w 326710"/>
              <a:gd name="connsiteY13" fmla="*/ 196026 h 228697"/>
              <a:gd name="connsiteX14" fmla="*/ 179691 w 326710"/>
              <a:gd name="connsiteY14" fmla="*/ 196026 h 228697"/>
              <a:gd name="connsiteX15" fmla="*/ 179691 w 326710"/>
              <a:gd name="connsiteY15" fmla="*/ 179691 h 228697"/>
              <a:gd name="connsiteX16" fmla="*/ 255923 w 326710"/>
              <a:gd name="connsiteY16" fmla="*/ 163355 h 228697"/>
              <a:gd name="connsiteX17" fmla="*/ 255923 w 326710"/>
              <a:gd name="connsiteY17" fmla="*/ 168800 h 228697"/>
              <a:gd name="connsiteX18" fmla="*/ 299484 w 326710"/>
              <a:gd name="connsiteY18" fmla="*/ 168800 h 228697"/>
              <a:gd name="connsiteX19" fmla="*/ 299484 w 326710"/>
              <a:gd name="connsiteY19" fmla="*/ 163355 h 228697"/>
              <a:gd name="connsiteX20" fmla="*/ 136129 w 326710"/>
              <a:gd name="connsiteY20" fmla="*/ 163355 h 228697"/>
              <a:gd name="connsiteX21" fmla="*/ 136129 w 326710"/>
              <a:gd name="connsiteY21" fmla="*/ 168800 h 228697"/>
              <a:gd name="connsiteX22" fmla="*/ 179691 w 326710"/>
              <a:gd name="connsiteY22" fmla="*/ 168800 h 228697"/>
              <a:gd name="connsiteX23" fmla="*/ 179691 w 326710"/>
              <a:gd name="connsiteY23" fmla="*/ 163355 h 228697"/>
              <a:gd name="connsiteX24" fmla="*/ 27226 w 326710"/>
              <a:gd name="connsiteY24" fmla="*/ 163355 h 228697"/>
              <a:gd name="connsiteX25" fmla="*/ 27226 w 326710"/>
              <a:gd name="connsiteY25" fmla="*/ 174246 h 228697"/>
              <a:gd name="connsiteX26" fmla="*/ 70787 w 326710"/>
              <a:gd name="connsiteY26" fmla="*/ 174246 h 228697"/>
              <a:gd name="connsiteX27" fmla="*/ 70787 w 326710"/>
              <a:gd name="connsiteY27" fmla="*/ 163355 h 228697"/>
              <a:gd name="connsiteX28" fmla="*/ 277704 w 326710"/>
              <a:gd name="connsiteY28" fmla="*/ 87122 h 228697"/>
              <a:gd name="connsiteX29" fmla="*/ 272258 w 326710"/>
              <a:gd name="connsiteY29" fmla="*/ 92568 h 228697"/>
              <a:gd name="connsiteX30" fmla="*/ 277704 w 326710"/>
              <a:gd name="connsiteY30" fmla="*/ 98013 h 228697"/>
              <a:gd name="connsiteX31" fmla="*/ 283149 w 326710"/>
              <a:gd name="connsiteY31" fmla="*/ 92568 h 228697"/>
              <a:gd name="connsiteX32" fmla="*/ 277704 w 326710"/>
              <a:gd name="connsiteY32" fmla="*/ 87122 h 228697"/>
              <a:gd name="connsiteX33" fmla="*/ 277704 w 326710"/>
              <a:gd name="connsiteY33" fmla="*/ 76232 h 228697"/>
              <a:gd name="connsiteX34" fmla="*/ 294039 w 326710"/>
              <a:gd name="connsiteY34" fmla="*/ 92568 h 228697"/>
              <a:gd name="connsiteX35" fmla="*/ 277704 w 326710"/>
              <a:gd name="connsiteY35" fmla="*/ 108903 h 228697"/>
              <a:gd name="connsiteX36" fmla="*/ 261368 w 326710"/>
              <a:gd name="connsiteY36" fmla="*/ 92568 h 228697"/>
              <a:gd name="connsiteX37" fmla="*/ 277704 w 326710"/>
              <a:gd name="connsiteY37" fmla="*/ 76232 h 228697"/>
              <a:gd name="connsiteX38" fmla="*/ 255923 w 326710"/>
              <a:gd name="connsiteY38" fmla="*/ 65342 h 228697"/>
              <a:gd name="connsiteX39" fmla="*/ 255923 w 326710"/>
              <a:gd name="connsiteY39" fmla="*/ 152465 h 228697"/>
              <a:gd name="connsiteX40" fmla="*/ 299484 w 326710"/>
              <a:gd name="connsiteY40" fmla="*/ 152465 h 228697"/>
              <a:gd name="connsiteX41" fmla="*/ 299484 w 326710"/>
              <a:gd name="connsiteY41" fmla="*/ 65342 h 228697"/>
              <a:gd name="connsiteX42" fmla="*/ 92568 w 326710"/>
              <a:gd name="connsiteY42" fmla="*/ 65342 h 228697"/>
              <a:gd name="connsiteX43" fmla="*/ 114350 w 326710"/>
              <a:gd name="connsiteY43" fmla="*/ 65342 h 228697"/>
              <a:gd name="connsiteX44" fmla="*/ 114350 w 326710"/>
              <a:gd name="connsiteY44" fmla="*/ 76232 h 228697"/>
              <a:gd name="connsiteX45" fmla="*/ 92568 w 326710"/>
              <a:gd name="connsiteY45" fmla="*/ 76232 h 228697"/>
              <a:gd name="connsiteX46" fmla="*/ 49007 w 326710"/>
              <a:gd name="connsiteY46" fmla="*/ 65342 h 228697"/>
              <a:gd name="connsiteX47" fmla="*/ 43561 w 326710"/>
              <a:gd name="connsiteY47" fmla="*/ 70788 h 228697"/>
              <a:gd name="connsiteX48" fmla="*/ 49007 w 326710"/>
              <a:gd name="connsiteY48" fmla="*/ 76233 h 228697"/>
              <a:gd name="connsiteX49" fmla="*/ 54452 w 326710"/>
              <a:gd name="connsiteY49" fmla="*/ 70788 h 228697"/>
              <a:gd name="connsiteX50" fmla="*/ 49007 w 326710"/>
              <a:gd name="connsiteY50" fmla="*/ 65342 h 228697"/>
              <a:gd name="connsiteX51" fmla="*/ 136129 w 326710"/>
              <a:gd name="connsiteY51" fmla="*/ 54452 h 228697"/>
              <a:gd name="connsiteX52" fmla="*/ 136129 w 326710"/>
              <a:gd name="connsiteY52" fmla="*/ 152465 h 228697"/>
              <a:gd name="connsiteX53" fmla="*/ 179691 w 326710"/>
              <a:gd name="connsiteY53" fmla="*/ 152465 h 228697"/>
              <a:gd name="connsiteX54" fmla="*/ 179691 w 326710"/>
              <a:gd name="connsiteY54" fmla="*/ 54452 h 228697"/>
              <a:gd name="connsiteX55" fmla="*/ 49007 w 326710"/>
              <a:gd name="connsiteY55" fmla="*/ 54452 h 228697"/>
              <a:gd name="connsiteX56" fmla="*/ 65342 w 326710"/>
              <a:gd name="connsiteY56" fmla="*/ 70788 h 228697"/>
              <a:gd name="connsiteX57" fmla="*/ 49007 w 326710"/>
              <a:gd name="connsiteY57" fmla="*/ 87123 h 228697"/>
              <a:gd name="connsiteX58" fmla="*/ 32671 w 326710"/>
              <a:gd name="connsiteY58" fmla="*/ 70788 h 228697"/>
              <a:gd name="connsiteX59" fmla="*/ 49007 w 326710"/>
              <a:gd name="connsiteY59" fmla="*/ 54452 h 228697"/>
              <a:gd name="connsiteX60" fmla="*/ 190581 w 326710"/>
              <a:gd name="connsiteY60" fmla="*/ 49007 h 228697"/>
              <a:gd name="connsiteX61" fmla="*/ 190581 w 326710"/>
              <a:gd name="connsiteY61" fmla="*/ 196026 h 228697"/>
              <a:gd name="connsiteX62" fmla="*/ 245033 w 326710"/>
              <a:gd name="connsiteY62" fmla="*/ 196026 h 228697"/>
              <a:gd name="connsiteX63" fmla="*/ 245033 w 326710"/>
              <a:gd name="connsiteY63" fmla="*/ 49007 h 228697"/>
              <a:gd name="connsiteX64" fmla="*/ 92568 w 326710"/>
              <a:gd name="connsiteY64" fmla="*/ 43561 h 228697"/>
              <a:gd name="connsiteX65" fmla="*/ 114350 w 326710"/>
              <a:gd name="connsiteY65" fmla="*/ 43561 h 228697"/>
              <a:gd name="connsiteX66" fmla="*/ 114350 w 326710"/>
              <a:gd name="connsiteY66" fmla="*/ 54451 h 228697"/>
              <a:gd name="connsiteX67" fmla="*/ 92568 w 326710"/>
              <a:gd name="connsiteY67" fmla="*/ 54451 h 228697"/>
              <a:gd name="connsiteX68" fmla="*/ 27226 w 326710"/>
              <a:gd name="connsiteY68" fmla="*/ 43561 h 228697"/>
              <a:gd name="connsiteX69" fmla="*/ 27226 w 326710"/>
              <a:gd name="connsiteY69" fmla="*/ 152465 h 228697"/>
              <a:gd name="connsiteX70" fmla="*/ 70787 w 326710"/>
              <a:gd name="connsiteY70" fmla="*/ 152465 h 228697"/>
              <a:gd name="connsiteX71" fmla="*/ 70787 w 326710"/>
              <a:gd name="connsiteY71" fmla="*/ 43561 h 228697"/>
              <a:gd name="connsiteX72" fmla="*/ 190581 w 326710"/>
              <a:gd name="connsiteY72" fmla="*/ 32671 h 228697"/>
              <a:gd name="connsiteX73" fmla="*/ 190581 w 326710"/>
              <a:gd name="connsiteY73" fmla="*/ 38116 h 228697"/>
              <a:gd name="connsiteX74" fmla="*/ 245033 w 326710"/>
              <a:gd name="connsiteY74" fmla="*/ 38116 h 228697"/>
              <a:gd name="connsiteX75" fmla="*/ 245033 w 326710"/>
              <a:gd name="connsiteY75" fmla="*/ 32671 h 228697"/>
              <a:gd name="connsiteX76" fmla="*/ 81678 w 326710"/>
              <a:gd name="connsiteY76" fmla="*/ 21781 h 228697"/>
              <a:gd name="connsiteX77" fmla="*/ 81678 w 326710"/>
              <a:gd name="connsiteY77" fmla="*/ 196026 h 228697"/>
              <a:gd name="connsiteX78" fmla="*/ 125239 w 326710"/>
              <a:gd name="connsiteY78" fmla="*/ 196026 h 228697"/>
              <a:gd name="connsiteX79" fmla="*/ 125239 w 326710"/>
              <a:gd name="connsiteY79" fmla="*/ 21781 h 228697"/>
              <a:gd name="connsiteX80" fmla="*/ 190581 w 326710"/>
              <a:gd name="connsiteY80" fmla="*/ 10890 h 228697"/>
              <a:gd name="connsiteX81" fmla="*/ 190581 w 326710"/>
              <a:gd name="connsiteY81" fmla="*/ 21781 h 228697"/>
              <a:gd name="connsiteX82" fmla="*/ 245033 w 326710"/>
              <a:gd name="connsiteY82" fmla="*/ 21781 h 228697"/>
              <a:gd name="connsiteX83" fmla="*/ 245033 w 326710"/>
              <a:gd name="connsiteY83" fmla="*/ 10890 h 228697"/>
              <a:gd name="connsiteX84" fmla="*/ 185136 w 326710"/>
              <a:gd name="connsiteY84" fmla="*/ 0 h 228697"/>
              <a:gd name="connsiteX85" fmla="*/ 250478 w 326710"/>
              <a:gd name="connsiteY85" fmla="*/ 0 h 228697"/>
              <a:gd name="connsiteX86" fmla="*/ 255923 w 326710"/>
              <a:gd name="connsiteY86" fmla="*/ 5445 h 228697"/>
              <a:gd name="connsiteX87" fmla="*/ 255923 w 326710"/>
              <a:gd name="connsiteY87" fmla="*/ 54452 h 228697"/>
              <a:gd name="connsiteX88" fmla="*/ 304930 w 326710"/>
              <a:gd name="connsiteY88" fmla="*/ 54452 h 228697"/>
              <a:gd name="connsiteX89" fmla="*/ 310375 w 326710"/>
              <a:gd name="connsiteY89" fmla="*/ 59897 h 228697"/>
              <a:gd name="connsiteX90" fmla="*/ 310375 w 326710"/>
              <a:gd name="connsiteY90" fmla="*/ 196026 h 228697"/>
              <a:gd name="connsiteX91" fmla="*/ 321265 w 326710"/>
              <a:gd name="connsiteY91" fmla="*/ 196026 h 228697"/>
              <a:gd name="connsiteX92" fmla="*/ 326710 w 326710"/>
              <a:gd name="connsiteY92" fmla="*/ 201471 h 228697"/>
              <a:gd name="connsiteX93" fmla="*/ 326710 w 326710"/>
              <a:gd name="connsiteY93" fmla="*/ 223252 h 228697"/>
              <a:gd name="connsiteX94" fmla="*/ 321265 w 326710"/>
              <a:gd name="connsiteY94" fmla="*/ 228697 h 228697"/>
              <a:gd name="connsiteX95" fmla="*/ 5445 w 326710"/>
              <a:gd name="connsiteY95" fmla="*/ 228697 h 228697"/>
              <a:gd name="connsiteX96" fmla="*/ 0 w 326710"/>
              <a:gd name="connsiteY96" fmla="*/ 223252 h 228697"/>
              <a:gd name="connsiteX97" fmla="*/ 0 w 326710"/>
              <a:gd name="connsiteY97" fmla="*/ 201471 h 228697"/>
              <a:gd name="connsiteX98" fmla="*/ 5445 w 326710"/>
              <a:gd name="connsiteY98" fmla="*/ 196026 h 228697"/>
              <a:gd name="connsiteX99" fmla="*/ 16336 w 326710"/>
              <a:gd name="connsiteY99" fmla="*/ 196026 h 228697"/>
              <a:gd name="connsiteX100" fmla="*/ 16336 w 326710"/>
              <a:gd name="connsiteY100" fmla="*/ 38116 h 228697"/>
              <a:gd name="connsiteX101" fmla="*/ 21781 w 326710"/>
              <a:gd name="connsiteY101" fmla="*/ 32671 h 228697"/>
              <a:gd name="connsiteX102" fmla="*/ 70787 w 326710"/>
              <a:gd name="connsiteY102" fmla="*/ 32671 h 228697"/>
              <a:gd name="connsiteX103" fmla="*/ 70787 w 326710"/>
              <a:gd name="connsiteY103" fmla="*/ 16336 h 228697"/>
              <a:gd name="connsiteX104" fmla="*/ 76232 w 326710"/>
              <a:gd name="connsiteY104" fmla="*/ 10890 h 228697"/>
              <a:gd name="connsiteX105" fmla="*/ 130684 w 326710"/>
              <a:gd name="connsiteY105" fmla="*/ 10890 h 228697"/>
              <a:gd name="connsiteX106" fmla="*/ 136129 w 326710"/>
              <a:gd name="connsiteY106" fmla="*/ 16336 h 228697"/>
              <a:gd name="connsiteX107" fmla="*/ 136129 w 326710"/>
              <a:gd name="connsiteY107" fmla="*/ 43561 h 228697"/>
              <a:gd name="connsiteX108" fmla="*/ 179691 w 326710"/>
              <a:gd name="connsiteY108" fmla="*/ 43561 h 228697"/>
              <a:gd name="connsiteX109" fmla="*/ 179691 w 326710"/>
              <a:gd name="connsiteY109" fmla="*/ 5445 h 228697"/>
              <a:gd name="connsiteX110" fmla="*/ 185136 w 326710"/>
              <a:gd name="connsiteY110" fmla="*/ 0 h 22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26710" h="228697">
                <a:moveTo>
                  <a:pt x="10890" y="206917"/>
                </a:moveTo>
                <a:lnTo>
                  <a:pt x="10890" y="217807"/>
                </a:lnTo>
                <a:lnTo>
                  <a:pt x="315820" y="217807"/>
                </a:lnTo>
                <a:lnTo>
                  <a:pt x="315820" y="206917"/>
                </a:lnTo>
                <a:close/>
                <a:moveTo>
                  <a:pt x="27226" y="185136"/>
                </a:moveTo>
                <a:lnTo>
                  <a:pt x="27226" y="196026"/>
                </a:lnTo>
                <a:lnTo>
                  <a:pt x="70787" y="196026"/>
                </a:lnTo>
                <a:lnTo>
                  <a:pt x="70787" y="185136"/>
                </a:lnTo>
                <a:close/>
                <a:moveTo>
                  <a:pt x="255923" y="179691"/>
                </a:moveTo>
                <a:lnTo>
                  <a:pt x="255923" y="196026"/>
                </a:lnTo>
                <a:lnTo>
                  <a:pt x="299484" y="196026"/>
                </a:lnTo>
                <a:lnTo>
                  <a:pt x="299484" y="179691"/>
                </a:lnTo>
                <a:close/>
                <a:moveTo>
                  <a:pt x="136129" y="179691"/>
                </a:moveTo>
                <a:lnTo>
                  <a:pt x="136129" y="196026"/>
                </a:lnTo>
                <a:lnTo>
                  <a:pt x="179691" y="196026"/>
                </a:lnTo>
                <a:lnTo>
                  <a:pt x="179691" y="179691"/>
                </a:lnTo>
                <a:close/>
                <a:moveTo>
                  <a:pt x="255923" y="163355"/>
                </a:moveTo>
                <a:lnTo>
                  <a:pt x="255923" y="168800"/>
                </a:lnTo>
                <a:lnTo>
                  <a:pt x="299484" y="168800"/>
                </a:lnTo>
                <a:lnTo>
                  <a:pt x="299484" y="163355"/>
                </a:lnTo>
                <a:close/>
                <a:moveTo>
                  <a:pt x="136129" y="163355"/>
                </a:moveTo>
                <a:lnTo>
                  <a:pt x="136129" y="168800"/>
                </a:lnTo>
                <a:lnTo>
                  <a:pt x="179691" y="168800"/>
                </a:lnTo>
                <a:lnTo>
                  <a:pt x="179691" y="163355"/>
                </a:lnTo>
                <a:close/>
                <a:moveTo>
                  <a:pt x="27226" y="163355"/>
                </a:moveTo>
                <a:lnTo>
                  <a:pt x="27226" y="174246"/>
                </a:lnTo>
                <a:lnTo>
                  <a:pt x="70787" y="174246"/>
                </a:lnTo>
                <a:lnTo>
                  <a:pt x="70787" y="163355"/>
                </a:lnTo>
                <a:close/>
                <a:moveTo>
                  <a:pt x="277704" y="87122"/>
                </a:moveTo>
                <a:cubicBezTo>
                  <a:pt x="274697" y="87122"/>
                  <a:pt x="272258" y="89561"/>
                  <a:pt x="272258" y="92568"/>
                </a:cubicBezTo>
                <a:cubicBezTo>
                  <a:pt x="272258" y="95575"/>
                  <a:pt x="274697" y="98013"/>
                  <a:pt x="277704" y="98013"/>
                </a:cubicBezTo>
                <a:cubicBezTo>
                  <a:pt x="280711" y="98013"/>
                  <a:pt x="283149" y="95575"/>
                  <a:pt x="283149" y="92568"/>
                </a:cubicBezTo>
                <a:cubicBezTo>
                  <a:pt x="283149" y="89561"/>
                  <a:pt x="280711" y="87122"/>
                  <a:pt x="277704" y="87122"/>
                </a:cubicBezTo>
                <a:close/>
                <a:moveTo>
                  <a:pt x="277704" y="76232"/>
                </a:moveTo>
                <a:cubicBezTo>
                  <a:pt x="286725" y="76232"/>
                  <a:pt x="294039" y="83546"/>
                  <a:pt x="294039" y="92568"/>
                </a:cubicBezTo>
                <a:cubicBezTo>
                  <a:pt x="294039" y="101589"/>
                  <a:pt x="286725" y="108903"/>
                  <a:pt x="277704" y="108903"/>
                </a:cubicBezTo>
                <a:cubicBezTo>
                  <a:pt x="268682" y="108903"/>
                  <a:pt x="261368" y="101589"/>
                  <a:pt x="261368" y="92568"/>
                </a:cubicBezTo>
                <a:cubicBezTo>
                  <a:pt x="261368" y="83546"/>
                  <a:pt x="268682" y="76232"/>
                  <a:pt x="277704" y="76232"/>
                </a:cubicBezTo>
                <a:close/>
                <a:moveTo>
                  <a:pt x="255923" y="65342"/>
                </a:moveTo>
                <a:lnTo>
                  <a:pt x="255923" y="152465"/>
                </a:lnTo>
                <a:lnTo>
                  <a:pt x="299484" y="152465"/>
                </a:lnTo>
                <a:lnTo>
                  <a:pt x="299484" y="65342"/>
                </a:lnTo>
                <a:close/>
                <a:moveTo>
                  <a:pt x="92568" y="65342"/>
                </a:moveTo>
                <a:lnTo>
                  <a:pt x="114350" y="65342"/>
                </a:lnTo>
                <a:lnTo>
                  <a:pt x="114350" y="76232"/>
                </a:lnTo>
                <a:lnTo>
                  <a:pt x="92568" y="76232"/>
                </a:lnTo>
                <a:close/>
                <a:moveTo>
                  <a:pt x="49007" y="65342"/>
                </a:moveTo>
                <a:cubicBezTo>
                  <a:pt x="46000" y="65342"/>
                  <a:pt x="43561" y="67781"/>
                  <a:pt x="43561" y="70788"/>
                </a:cubicBezTo>
                <a:cubicBezTo>
                  <a:pt x="43561" y="73795"/>
                  <a:pt x="46000" y="76233"/>
                  <a:pt x="49007" y="76233"/>
                </a:cubicBezTo>
                <a:cubicBezTo>
                  <a:pt x="52014" y="76233"/>
                  <a:pt x="54452" y="73795"/>
                  <a:pt x="54452" y="70788"/>
                </a:cubicBezTo>
                <a:cubicBezTo>
                  <a:pt x="54452" y="67781"/>
                  <a:pt x="52014" y="65342"/>
                  <a:pt x="49007" y="65342"/>
                </a:cubicBezTo>
                <a:close/>
                <a:moveTo>
                  <a:pt x="136129" y="54452"/>
                </a:moveTo>
                <a:lnTo>
                  <a:pt x="136129" y="152465"/>
                </a:lnTo>
                <a:lnTo>
                  <a:pt x="179691" y="152465"/>
                </a:lnTo>
                <a:lnTo>
                  <a:pt x="179691" y="54452"/>
                </a:lnTo>
                <a:close/>
                <a:moveTo>
                  <a:pt x="49007" y="54452"/>
                </a:moveTo>
                <a:cubicBezTo>
                  <a:pt x="58028" y="54452"/>
                  <a:pt x="65342" y="61766"/>
                  <a:pt x="65342" y="70788"/>
                </a:cubicBezTo>
                <a:cubicBezTo>
                  <a:pt x="65342" y="79809"/>
                  <a:pt x="58028" y="87123"/>
                  <a:pt x="49007" y="87123"/>
                </a:cubicBezTo>
                <a:cubicBezTo>
                  <a:pt x="39985" y="87123"/>
                  <a:pt x="32671" y="79809"/>
                  <a:pt x="32671" y="70788"/>
                </a:cubicBezTo>
                <a:cubicBezTo>
                  <a:pt x="32671" y="61766"/>
                  <a:pt x="39985" y="54452"/>
                  <a:pt x="49007" y="54452"/>
                </a:cubicBezTo>
                <a:close/>
                <a:moveTo>
                  <a:pt x="190581" y="49007"/>
                </a:moveTo>
                <a:lnTo>
                  <a:pt x="190581" y="196026"/>
                </a:lnTo>
                <a:lnTo>
                  <a:pt x="245033" y="196026"/>
                </a:lnTo>
                <a:lnTo>
                  <a:pt x="245033" y="49007"/>
                </a:lnTo>
                <a:close/>
                <a:moveTo>
                  <a:pt x="92568" y="43561"/>
                </a:moveTo>
                <a:lnTo>
                  <a:pt x="114350" y="43561"/>
                </a:lnTo>
                <a:lnTo>
                  <a:pt x="114350" y="54451"/>
                </a:lnTo>
                <a:lnTo>
                  <a:pt x="92568" y="54451"/>
                </a:lnTo>
                <a:close/>
                <a:moveTo>
                  <a:pt x="27226" y="43561"/>
                </a:moveTo>
                <a:lnTo>
                  <a:pt x="27226" y="152465"/>
                </a:lnTo>
                <a:lnTo>
                  <a:pt x="70787" y="152465"/>
                </a:lnTo>
                <a:lnTo>
                  <a:pt x="70787" y="43561"/>
                </a:lnTo>
                <a:close/>
                <a:moveTo>
                  <a:pt x="190581" y="32671"/>
                </a:moveTo>
                <a:lnTo>
                  <a:pt x="190581" y="38116"/>
                </a:lnTo>
                <a:lnTo>
                  <a:pt x="245033" y="38116"/>
                </a:lnTo>
                <a:lnTo>
                  <a:pt x="245033" y="32671"/>
                </a:lnTo>
                <a:close/>
                <a:moveTo>
                  <a:pt x="81678" y="21781"/>
                </a:moveTo>
                <a:lnTo>
                  <a:pt x="81678" y="196026"/>
                </a:lnTo>
                <a:lnTo>
                  <a:pt x="125239" y="196026"/>
                </a:lnTo>
                <a:lnTo>
                  <a:pt x="125239" y="21781"/>
                </a:lnTo>
                <a:close/>
                <a:moveTo>
                  <a:pt x="190581" y="10890"/>
                </a:moveTo>
                <a:lnTo>
                  <a:pt x="190581" y="21781"/>
                </a:lnTo>
                <a:lnTo>
                  <a:pt x="245033" y="21781"/>
                </a:lnTo>
                <a:lnTo>
                  <a:pt x="245033" y="10890"/>
                </a:lnTo>
                <a:close/>
                <a:moveTo>
                  <a:pt x="185136" y="0"/>
                </a:moveTo>
                <a:lnTo>
                  <a:pt x="250478" y="0"/>
                </a:lnTo>
                <a:cubicBezTo>
                  <a:pt x="253485" y="0"/>
                  <a:pt x="255923" y="2438"/>
                  <a:pt x="255923" y="5445"/>
                </a:cubicBezTo>
                <a:lnTo>
                  <a:pt x="255923" y="54452"/>
                </a:lnTo>
                <a:lnTo>
                  <a:pt x="304930" y="54452"/>
                </a:lnTo>
                <a:cubicBezTo>
                  <a:pt x="307937" y="54452"/>
                  <a:pt x="310375" y="56890"/>
                  <a:pt x="310375" y="59897"/>
                </a:cubicBezTo>
                <a:lnTo>
                  <a:pt x="310375" y="196026"/>
                </a:lnTo>
                <a:lnTo>
                  <a:pt x="321265" y="196026"/>
                </a:lnTo>
                <a:cubicBezTo>
                  <a:pt x="324272" y="196026"/>
                  <a:pt x="326710" y="198464"/>
                  <a:pt x="326710" y="201471"/>
                </a:cubicBezTo>
                <a:lnTo>
                  <a:pt x="326710" y="223252"/>
                </a:lnTo>
                <a:cubicBezTo>
                  <a:pt x="326710" y="226259"/>
                  <a:pt x="324272" y="228697"/>
                  <a:pt x="321265" y="228697"/>
                </a:cubicBezTo>
                <a:lnTo>
                  <a:pt x="5445" y="228697"/>
                </a:lnTo>
                <a:cubicBezTo>
                  <a:pt x="2438" y="228697"/>
                  <a:pt x="0" y="226259"/>
                  <a:pt x="0" y="223252"/>
                </a:cubicBezTo>
                <a:lnTo>
                  <a:pt x="0" y="201471"/>
                </a:lnTo>
                <a:cubicBezTo>
                  <a:pt x="0" y="198464"/>
                  <a:pt x="2438" y="196026"/>
                  <a:pt x="5445" y="196026"/>
                </a:cubicBezTo>
                <a:lnTo>
                  <a:pt x="16336" y="196026"/>
                </a:lnTo>
                <a:lnTo>
                  <a:pt x="16336" y="38116"/>
                </a:lnTo>
                <a:cubicBezTo>
                  <a:pt x="16336" y="35109"/>
                  <a:pt x="18774" y="32671"/>
                  <a:pt x="21781" y="32671"/>
                </a:cubicBezTo>
                <a:lnTo>
                  <a:pt x="70787" y="32671"/>
                </a:lnTo>
                <a:lnTo>
                  <a:pt x="70787" y="16336"/>
                </a:lnTo>
                <a:cubicBezTo>
                  <a:pt x="70787" y="13329"/>
                  <a:pt x="73225" y="10890"/>
                  <a:pt x="76232" y="10890"/>
                </a:cubicBezTo>
                <a:lnTo>
                  <a:pt x="130684" y="10890"/>
                </a:lnTo>
                <a:cubicBezTo>
                  <a:pt x="133691" y="10890"/>
                  <a:pt x="136129" y="13329"/>
                  <a:pt x="136129" y="16336"/>
                </a:cubicBezTo>
                <a:lnTo>
                  <a:pt x="136129" y="43561"/>
                </a:lnTo>
                <a:lnTo>
                  <a:pt x="179691" y="43561"/>
                </a:lnTo>
                <a:lnTo>
                  <a:pt x="179691" y="5445"/>
                </a:lnTo>
                <a:cubicBezTo>
                  <a:pt x="179691" y="2438"/>
                  <a:pt x="182129" y="0"/>
                  <a:pt x="185136" y="0"/>
                </a:cubicBezTo>
                <a:close/>
              </a:path>
            </a:pathLst>
          </a:custGeom>
          <a:solidFill>
            <a:schemeClr val="bg1"/>
          </a:solidFill>
          <a:ln w="6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6DAC4C-150F-4961-92A3-7B24CAF407A6}"/>
              </a:ext>
            </a:extLst>
          </p:cNvPr>
          <p:cNvSpPr/>
          <p:nvPr/>
        </p:nvSpPr>
        <p:spPr>
          <a:xfrm>
            <a:off x="10052150" y="2069595"/>
            <a:ext cx="357190" cy="357190"/>
          </a:xfrm>
          <a:custGeom>
            <a:avLst/>
            <a:gdLst>
              <a:gd name="connsiteX0" fmla="*/ 114349 w 326710"/>
              <a:gd name="connsiteY0" fmla="*/ 304930 h 326710"/>
              <a:gd name="connsiteX1" fmla="*/ 114349 w 326710"/>
              <a:gd name="connsiteY1" fmla="*/ 315820 h 326710"/>
              <a:gd name="connsiteX2" fmla="*/ 212362 w 326710"/>
              <a:gd name="connsiteY2" fmla="*/ 315820 h 326710"/>
              <a:gd name="connsiteX3" fmla="*/ 212362 w 326710"/>
              <a:gd name="connsiteY3" fmla="*/ 304930 h 326710"/>
              <a:gd name="connsiteX4" fmla="*/ 140937 w 326710"/>
              <a:gd name="connsiteY4" fmla="*/ 261368 h 326710"/>
              <a:gd name="connsiteX5" fmla="*/ 136853 w 326710"/>
              <a:gd name="connsiteY5" fmla="*/ 294039 h 326710"/>
              <a:gd name="connsiteX6" fmla="*/ 189858 w 326710"/>
              <a:gd name="connsiteY6" fmla="*/ 294039 h 326710"/>
              <a:gd name="connsiteX7" fmla="*/ 185774 w 326710"/>
              <a:gd name="connsiteY7" fmla="*/ 261368 h 326710"/>
              <a:gd name="connsiteX8" fmla="*/ 287504 w 326710"/>
              <a:gd name="connsiteY8" fmla="*/ 228806 h 326710"/>
              <a:gd name="connsiteX9" fmla="*/ 290663 w 326710"/>
              <a:gd name="connsiteY9" fmla="*/ 229134 h 326710"/>
              <a:gd name="connsiteX10" fmla="*/ 292460 w 326710"/>
              <a:gd name="connsiteY10" fmla="*/ 230276 h 326710"/>
              <a:gd name="connsiteX11" fmla="*/ 293603 w 326710"/>
              <a:gd name="connsiteY11" fmla="*/ 232074 h 326710"/>
              <a:gd name="connsiteX12" fmla="*/ 291923 w 326710"/>
              <a:gd name="connsiteY12" fmla="*/ 238516 h 326710"/>
              <a:gd name="connsiteX13" fmla="*/ 285265 w 326710"/>
              <a:gd name="connsiteY13" fmla="*/ 238516 h 326710"/>
              <a:gd name="connsiteX14" fmla="*/ 283585 w 326710"/>
              <a:gd name="connsiteY14" fmla="*/ 232074 h 326710"/>
              <a:gd name="connsiteX15" fmla="*/ 284728 w 326710"/>
              <a:gd name="connsiteY15" fmla="*/ 230276 h 326710"/>
              <a:gd name="connsiteX16" fmla="*/ 285601 w 326710"/>
              <a:gd name="connsiteY16" fmla="*/ 229622 h 326710"/>
              <a:gd name="connsiteX17" fmla="*/ 286526 w 326710"/>
              <a:gd name="connsiteY17" fmla="*/ 229134 h 326710"/>
              <a:gd name="connsiteX18" fmla="*/ 287504 w 326710"/>
              <a:gd name="connsiteY18" fmla="*/ 228806 h 326710"/>
              <a:gd name="connsiteX19" fmla="*/ 10890 w 326710"/>
              <a:gd name="connsiteY19" fmla="*/ 217807 h 326710"/>
              <a:gd name="connsiteX20" fmla="*/ 10890 w 326710"/>
              <a:gd name="connsiteY20" fmla="*/ 234142 h 326710"/>
              <a:gd name="connsiteX21" fmla="*/ 27226 w 326710"/>
              <a:gd name="connsiteY21" fmla="*/ 250478 h 326710"/>
              <a:gd name="connsiteX22" fmla="*/ 299484 w 326710"/>
              <a:gd name="connsiteY22" fmla="*/ 250478 h 326710"/>
              <a:gd name="connsiteX23" fmla="*/ 315820 w 326710"/>
              <a:gd name="connsiteY23" fmla="*/ 234142 h 326710"/>
              <a:gd name="connsiteX24" fmla="*/ 315820 w 326710"/>
              <a:gd name="connsiteY24" fmla="*/ 217807 h 326710"/>
              <a:gd name="connsiteX25" fmla="*/ 108903 w 326710"/>
              <a:gd name="connsiteY25" fmla="*/ 152465 h 326710"/>
              <a:gd name="connsiteX26" fmla="*/ 92568 w 326710"/>
              <a:gd name="connsiteY26" fmla="*/ 168800 h 326710"/>
              <a:gd name="connsiteX27" fmla="*/ 108903 w 326710"/>
              <a:gd name="connsiteY27" fmla="*/ 185136 h 326710"/>
              <a:gd name="connsiteX28" fmla="*/ 223252 w 326710"/>
              <a:gd name="connsiteY28" fmla="*/ 185136 h 326710"/>
              <a:gd name="connsiteX29" fmla="*/ 223252 w 326710"/>
              <a:gd name="connsiteY29" fmla="*/ 174246 h 326710"/>
              <a:gd name="connsiteX30" fmla="*/ 108903 w 326710"/>
              <a:gd name="connsiteY30" fmla="*/ 174246 h 326710"/>
              <a:gd name="connsiteX31" fmla="*/ 108903 w 326710"/>
              <a:gd name="connsiteY31" fmla="*/ 163355 h 326710"/>
              <a:gd name="connsiteX32" fmla="*/ 223252 w 326710"/>
              <a:gd name="connsiteY32" fmla="*/ 163355 h 326710"/>
              <a:gd name="connsiteX33" fmla="*/ 223252 w 326710"/>
              <a:gd name="connsiteY33" fmla="*/ 152465 h 326710"/>
              <a:gd name="connsiteX34" fmla="*/ 152464 w 326710"/>
              <a:gd name="connsiteY34" fmla="*/ 43561 h 326710"/>
              <a:gd name="connsiteX35" fmla="*/ 152464 w 326710"/>
              <a:gd name="connsiteY35" fmla="*/ 65342 h 326710"/>
              <a:gd name="connsiteX36" fmla="*/ 206916 w 326710"/>
              <a:gd name="connsiteY36" fmla="*/ 65342 h 326710"/>
              <a:gd name="connsiteX37" fmla="*/ 206916 w 326710"/>
              <a:gd name="connsiteY37" fmla="*/ 43561 h 326710"/>
              <a:gd name="connsiteX38" fmla="*/ 27226 w 326710"/>
              <a:gd name="connsiteY38" fmla="*/ 43561 h 326710"/>
              <a:gd name="connsiteX39" fmla="*/ 10890 w 326710"/>
              <a:gd name="connsiteY39" fmla="*/ 59897 h 326710"/>
              <a:gd name="connsiteX40" fmla="*/ 10890 w 326710"/>
              <a:gd name="connsiteY40" fmla="*/ 206917 h 326710"/>
              <a:gd name="connsiteX41" fmla="*/ 315820 w 326710"/>
              <a:gd name="connsiteY41" fmla="*/ 206917 h 326710"/>
              <a:gd name="connsiteX42" fmla="*/ 315820 w 326710"/>
              <a:gd name="connsiteY42" fmla="*/ 59897 h 326710"/>
              <a:gd name="connsiteX43" fmla="*/ 299484 w 326710"/>
              <a:gd name="connsiteY43" fmla="*/ 43561 h 326710"/>
              <a:gd name="connsiteX44" fmla="*/ 245033 w 326710"/>
              <a:gd name="connsiteY44" fmla="*/ 43561 h 326710"/>
              <a:gd name="connsiteX45" fmla="*/ 245033 w 326710"/>
              <a:gd name="connsiteY45" fmla="*/ 147020 h 326710"/>
              <a:gd name="connsiteX46" fmla="*/ 239588 w 326710"/>
              <a:gd name="connsiteY46" fmla="*/ 152465 h 326710"/>
              <a:gd name="connsiteX47" fmla="*/ 234142 w 326710"/>
              <a:gd name="connsiteY47" fmla="*/ 152465 h 326710"/>
              <a:gd name="connsiteX48" fmla="*/ 234142 w 326710"/>
              <a:gd name="connsiteY48" fmla="*/ 190581 h 326710"/>
              <a:gd name="connsiteX49" fmla="*/ 228697 w 326710"/>
              <a:gd name="connsiteY49" fmla="*/ 196026 h 326710"/>
              <a:gd name="connsiteX50" fmla="*/ 108903 w 326710"/>
              <a:gd name="connsiteY50" fmla="*/ 196026 h 326710"/>
              <a:gd name="connsiteX51" fmla="*/ 89643 w 326710"/>
              <a:gd name="connsiteY51" fmla="*/ 188061 h 326710"/>
              <a:gd name="connsiteX52" fmla="*/ 81678 w 326710"/>
              <a:gd name="connsiteY52" fmla="*/ 168800 h 326710"/>
              <a:gd name="connsiteX53" fmla="*/ 81678 w 326710"/>
              <a:gd name="connsiteY53" fmla="*/ 43561 h 326710"/>
              <a:gd name="connsiteX54" fmla="*/ 147019 w 326710"/>
              <a:gd name="connsiteY54" fmla="*/ 32671 h 326710"/>
              <a:gd name="connsiteX55" fmla="*/ 212361 w 326710"/>
              <a:gd name="connsiteY55" fmla="*/ 32671 h 326710"/>
              <a:gd name="connsiteX56" fmla="*/ 217806 w 326710"/>
              <a:gd name="connsiteY56" fmla="*/ 38116 h 326710"/>
              <a:gd name="connsiteX57" fmla="*/ 217806 w 326710"/>
              <a:gd name="connsiteY57" fmla="*/ 70787 h 326710"/>
              <a:gd name="connsiteX58" fmla="*/ 212361 w 326710"/>
              <a:gd name="connsiteY58" fmla="*/ 76232 h 326710"/>
              <a:gd name="connsiteX59" fmla="*/ 147019 w 326710"/>
              <a:gd name="connsiteY59" fmla="*/ 76232 h 326710"/>
              <a:gd name="connsiteX60" fmla="*/ 141574 w 326710"/>
              <a:gd name="connsiteY60" fmla="*/ 70787 h 326710"/>
              <a:gd name="connsiteX61" fmla="*/ 141574 w 326710"/>
              <a:gd name="connsiteY61" fmla="*/ 38116 h 326710"/>
              <a:gd name="connsiteX62" fmla="*/ 147019 w 326710"/>
              <a:gd name="connsiteY62" fmla="*/ 32671 h 326710"/>
              <a:gd name="connsiteX63" fmla="*/ 125239 w 326710"/>
              <a:gd name="connsiteY63" fmla="*/ 10890 h 326710"/>
              <a:gd name="connsiteX64" fmla="*/ 125239 w 326710"/>
              <a:gd name="connsiteY64" fmla="*/ 141575 h 326710"/>
              <a:gd name="connsiteX65" fmla="*/ 234142 w 326710"/>
              <a:gd name="connsiteY65" fmla="*/ 141575 h 326710"/>
              <a:gd name="connsiteX66" fmla="*/ 234142 w 326710"/>
              <a:gd name="connsiteY66" fmla="*/ 10890 h 326710"/>
              <a:gd name="connsiteX67" fmla="*/ 108903 w 326710"/>
              <a:gd name="connsiteY67" fmla="*/ 10890 h 326710"/>
              <a:gd name="connsiteX68" fmla="*/ 92568 w 326710"/>
              <a:gd name="connsiteY68" fmla="*/ 27226 h 326710"/>
              <a:gd name="connsiteX69" fmla="*/ 92552 w 326710"/>
              <a:gd name="connsiteY69" fmla="*/ 147031 h 326710"/>
              <a:gd name="connsiteX70" fmla="*/ 93228 w 326710"/>
              <a:gd name="connsiteY70" fmla="*/ 146600 h 326710"/>
              <a:gd name="connsiteX71" fmla="*/ 94594 w 326710"/>
              <a:gd name="connsiteY71" fmla="*/ 145730 h 326710"/>
              <a:gd name="connsiteX72" fmla="*/ 97468 w 326710"/>
              <a:gd name="connsiteY72" fmla="*/ 144167 h 326710"/>
              <a:gd name="connsiteX73" fmla="*/ 99063 w 326710"/>
              <a:gd name="connsiteY73" fmla="*/ 143481 h 326710"/>
              <a:gd name="connsiteX74" fmla="*/ 102331 w 326710"/>
              <a:gd name="connsiteY74" fmla="*/ 142468 h 326710"/>
              <a:gd name="connsiteX75" fmla="*/ 103857 w 326710"/>
              <a:gd name="connsiteY75" fmla="*/ 142088 h 326710"/>
              <a:gd name="connsiteX76" fmla="*/ 108903 w 326710"/>
              <a:gd name="connsiteY76" fmla="*/ 141575 h 326710"/>
              <a:gd name="connsiteX77" fmla="*/ 114349 w 326710"/>
              <a:gd name="connsiteY77" fmla="*/ 141575 h 326710"/>
              <a:gd name="connsiteX78" fmla="*/ 114349 w 326710"/>
              <a:gd name="connsiteY78" fmla="*/ 10890 h 326710"/>
              <a:gd name="connsiteX79" fmla="*/ 108903 w 326710"/>
              <a:gd name="connsiteY79" fmla="*/ 0 h 326710"/>
              <a:gd name="connsiteX80" fmla="*/ 239588 w 326710"/>
              <a:gd name="connsiteY80" fmla="*/ 0 h 326710"/>
              <a:gd name="connsiteX81" fmla="*/ 245033 w 326710"/>
              <a:gd name="connsiteY81" fmla="*/ 5445 h 326710"/>
              <a:gd name="connsiteX82" fmla="*/ 245033 w 326710"/>
              <a:gd name="connsiteY82" fmla="*/ 32671 h 326710"/>
              <a:gd name="connsiteX83" fmla="*/ 299484 w 326710"/>
              <a:gd name="connsiteY83" fmla="*/ 32671 h 326710"/>
              <a:gd name="connsiteX84" fmla="*/ 326710 w 326710"/>
              <a:gd name="connsiteY84" fmla="*/ 59897 h 326710"/>
              <a:gd name="connsiteX85" fmla="*/ 326710 w 326710"/>
              <a:gd name="connsiteY85" fmla="*/ 234142 h 326710"/>
              <a:gd name="connsiteX86" fmla="*/ 299484 w 326710"/>
              <a:gd name="connsiteY86" fmla="*/ 261368 h 326710"/>
              <a:gd name="connsiteX87" fmla="*/ 196750 w 326710"/>
              <a:gd name="connsiteY87" fmla="*/ 261368 h 326710"/>
              <a:gd name="connsiteX88" fmla="*/ 200834 w 326710"/>
              <a:gd name="connsiteY88" fmla="*/ 294039 h 326710"/>
              <a:gd name="connsiteX89" fmla="*/ 217807 w 326710"/>
              <a:gd name="connsiteY89" fmla="*/ 294039 h 326710"/>
              <a:gd name="connsiteX90" fmla="*/ 223252 w 326710"/>
              <a:gd name="connsiteY90" fmla="*/ 299484 h 326710"/>
              <a:gd name="connsiteX91" fmla="*/ 223252 w 326710"/>
              <a:gd name="connsiteY91" fmla="*/ 321265 h 326710"/>
              <a:gd name="connsiteX92" fmla="*/ 217807 w 326710"/>
              <a:gd name="connsiteY92" fmla="*/ 326710 h 326710"/>
              <a:gd name="connsiteX93" fmla="*/ 108903 w 326710"/>
              <a:gd name="connsiteY93" fmla="*/ 326710 h 326710"/>
              <a:gd name="connsiteX94" fmla="*/ 103458 w 326710"/>
              <a:gd name="connsiteY94" fmla="*/ 321265 h 326710"/>
              <a:gd name="connsiteX95" fmla="*/ 103458 w 326710"/>
              <a:gd name="connsiteY95" fmla="*/ 299484 h 326710"/>
              <a:gd name="connsiteX96" fmla="*/ 108903 w 326710"/>
              <a:gd name="connsiteY96" fmla="*/ 294039 h 326710"/>
              <a:gd name="connsiteX97" fmla="*/ 125877 w 326710"/>
              <a:gd name="connsiteY97" fmla="*/ 294039 h 326710"/>
              <a:gd name="connsiteX98" fmla="*/ 129961 w 326710"/>
              <a:gd name="connsiteY98" fmla="*/ 261368 h 326710"/>
              <a:gd name="connsiteX99" fmla="*/ 27226 w 326710"/>
              <a:gd name="connsiteY99" fmla="*/ 261368 h 326710"/>
              <a:gd name="connsiteX100" fmla="*/ 0 w 326710"/>
              <a:gd name="connsiteY100" fmla="*/ 234142 h 326710"/>
              <a:gd name="connsiteX101" fmla="*/ 0 w 326710"/>
              <a:gd name="connsiteY101" fmla="*/ 59897 h 326710"/>
              <a:gd name="connsiteX102" fmla="*/ 27226 w 326710"/>
              <a:gd name="connsiteY102" fmla="*/ 32671 h 326710"/>
              <a:gd name="connsiteX103" fmla="*/ 81678 w 326710"/>
              <a:gd name="connsiteY103" fmla="*/ 32671 h 326710"/>
              <a:gd name="connsiteX104" fmla="*/ 81678 w 326710"/>
              <a:gd name="connsiteY104" fmla="*/ 27226 h 326710"/>
              <a:gd name="connsiteX105" fmla="*/ 108903 w 326710"/>
              <a:gd name="connsiteY105" fmla="*/ 0 h 32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26710" h="326710">
                <a:moveTo>
                  <a:pt x="114349" y="304930"/>
                </a:moveTo>
                <a:lnTo>
                  <a:pt x="114349" y="315820"/>
                </a:lnTo>
                <a:lnTo>
                  <a:pt x="212362" y="315820"/>
                </a:lnTo>
                <a:lnTo>
                  <a:pt x="212362" y="304930"/>
                </a:lnTo>
                <a:close/>
                <a:moveTo>
                  <a:pt x="140937" y="261368"/>
                </a:moveTo>
                <a:lnTo>
                  <a:pt x="136853" y="294039"/>
                </a:lnTo>
                <a:lnTo>
                  <a:pt x="189858" y="294039"/>
                </a:lnTo>
                <a:lnTo>
                  <a:pt x="185774" y="261368"/>
                </a:lnTo>
                <a:close/>
                <a:moveTo>
                  <a:pt x="287504" y="228806"/>
                </a:moveTo>
                <a:cubicBezTo>
                  <a:pt x="288565" y="228580"/>
                  <a:pt x="289671" y="228695"/>
                  <a:pt x="290663" y="229134"/>
                </a:cubicBezTo>
                <a:cubicBezTo>
                  <a:pt x="291322" y="229410"/>
                  <a:pt x="291931" y="229795"/>
                  <a:pt x="292460" y="230276"/>
                </a:cubicBezTo>
                <a:cubicBezTo>
                  <a:pt x="292941" y="230806"/>
                  <a:pt x="293327" y="231415"/>
                  <a:pt x="293603" y="232074"/>
                </a:cubicBezTo>
                <a:cubicBezTo>
                  <a:pt x="294573" y="234353"/>
                  <a:pt x="293885" y="237001"/>
                  <a:pt x="291923" y="238516"/>
                </a:cubicBezTo>
                <a:cubicBezTo>
                  <a:pt x="289963" y="240031"/>
                  <a:pt x="287225" y="240031"/>
                  <a:pt x="285265" y="238516"/>
                </a:cubicBezTo>
                <a:cubicBezTo>
                  <a:pt x="283303" y="237001"/>
                  <a:pt x="282615" y="234353"/>
                  <a:pt x="283585" y="232074"/>
                </a:cubicBezTo>
                <a:cubicBezTo>
                  <a:pt x="283861" y="231415"/>
                  <a:pt x="284247" y="230806"/>
                  <a:pt x="284728" y="230276"/>
                </a:cubicBezTo>
                <a:cubicBezTo>
                  <a:pt x="284994" y="230029"/>
                  <a:pt x="285287" y="229809"/>
                  <a:pt x="285601" y="229622"/>
                </a:cubicBezTo>
                <a:cubicBezTo>
                  <a:pt x="285877" y="229407"/>
                  <a:pt x="286191" y="229243"/>
                  <a:pt x="286526" y="229134"/>
                </a:cubicBezTo>
                <a:cubicBezTo>
                  <a:pt x="286834" y="228976"/>
                  <a:pt x="287163" y="228865"/>
                  <a:pt x="287504" y="228806"/>
                </a:cubicBezTo>
                <a:close/>
                <a:moveTo>
                  <a:pt x="10890" y="217807"/>
                </a:moveTo>
                <a:lnTo>
                  <a:pt x="10890" y="234142"/>
                </a:lnTo>
                <a:cubicBezTo>
                  <a:pt x="10890" y="243164"/>
                  <a:pt x="18205" y="250478"/>
                  <a:pt x="27226" y="250478"/>
                </a:cubicBezTo>
                <a:lnTo>
                  <a:pt x="299484" y="250478"/>
                </a:lnTo>
                <a:cubicBezTo>
                  <a:pt x="308506" y="250478"/>
                  <a:pt x="315820" y="243164"/>
                  <a:pt x="315820" y="234142"/>
                </a:cubicBezTo>
                <a:lnTo>
                  <a:pt x="315820" y="217807"/>
                </a:lnTo>
                <a:close/>
                <a:moveTo>
                  <a:pt x="108903" y="152465"/>
                </a:moveTo>
                <a:cubicBezTo>
                  <a:pt x="99882" y="152465"/>
                  <a:pt x="92568" y="159779"/>
                  <a:pt x="92568" y="168800"/>
                </a:cubicBezTo>
                <a:cubicBezTo>
                  <a:pt x="92568" y="177822"/>
                  <a:pt x="99882" y="185136"/>
                  <a:pt x="108903" y="185136"/>
                </a:cubicBezTo>
                <a:lnTo>
                  <a:pt x="223252" y="185136"/>
                </a:lnTo>
                <a:lnTo>
                  <a:pt x="223252" y="174246"/>
                </a:lnTo>
                <a:lnTo>
                  <a:pt x="108903" y="174246"/>
                </a:lnTo>
                <a:lnTo>
                  <a:pt x="108903" y="163355"/>
                </a:lnTo>
                <a:lnTo>
                  <a:pt x="223252" y="163355"/>
                </a:lnTo>
                <a:lnTo>
                  <a:pt x="223252" y="152465"/>
                </a:lnTo>
                <a:close/>
                <a:moveTo>
                  <a:pt x="152464" y="43561"/>
                </a:moveTo>
                <a:lnTo>
                  <a:pt x="152464" y="65342"/>
                </a:lnTo>
                <a:lnTo>
                  <a:pt x="206916" y="65342"/>
                </a:lnTo>
                <a:lnTo>
                  <a:pt x="206916" y="43561"/>
                </a:lnTo>
                <a:close/>
                <a:moveTo>
                  <a:pt x="27226" y="43561"/>
                </a:moveTo>
                <a:cubicBezTo>
                  <a:pt x="18205" y="43561"/>
                  <a:pt x="10890" y="50876"/>
                  <a:pt x="10890" y="59897"/>
                </a:cubicBezTo>
                <a:lnTo>
                  <a:pt x="10890" y="206917"/>
                </a:lnTo>
                <a:lnTo>
                  <a:pt x="315820" y="206917"/>
                </a:lnTo>
                <a:lnTo>
                  <a:pt x="315820" y="59897"/>
                </a:lnTo>
                <a:cubicBezTo>
                  <a:pt x="315820" y="50876"/>
                  <a:pt x="308506" y="43561"/>
                  <a:pt x="299484" y="43561"/>
                </a:cubicBezTo>
                <a:lnTo>
                  <a:pt x="245033" y="43561"/>
                </a:lnTo>
                <a:lnTo>
                  <a:pt x="245033" y="147020"/>
                </a:lnTo>
                <a:cubicBezTo>
                  <a:pt x="245033" y="150027"/>
                  <a:pt x="242595" y="152465"/>
                  <a:pt x="239588" y="152465"/>
                </a:cubicBezTo>
                <a:lnTo>
                  <a:pt x="234142" y="152465"/>
                </a:lnTo>
                <a:lnTo>
                  <a:pt x="234142" y="190581"/>
                </a:lnTo>
                <a:cubicBezTo>
                  <a:pt x="234142" y="193588"/>
                  <a:pt x="231704" y="196026"/>
                  <a:pt x="228697" y="196026"/>
                </a:cubicBezTo>
                <a:lnTo>
                  <a:pt x="108903" y="196026"/>
                </a:lnTo>
                <a:cubicBezTo>
                  <a:pt x="101680" y="196034"/>
                  <a:pt x="94751" y="193168"/>
                  <a:pt x="89643" y="188061"/>
                </a:cubicBezTo>
                <a:cubicBezTo>
                  <a:pt x="84536" y="182953"/>
                  <a:pt x="81669" y="176024"/>
                  <a:pt x="81678" y="168800"/>
                </a:cubicBezTo>
                <a:lnTo>
                  <a:pt x="81678" y="43561"/>
                </a:lnTo>
                <a:close/>
                <a:moveTo>
                  <a:pt x="147019" y="32671"/>
                </a:moveTo>
                <a:lnTo>
                  <a:pt x="212361" y="32671"/>
                </a:lnTo>
                <a:cubicBezTo>
                  <a:pt x="215368" y="32671"/>
                  <a:pt x="217806" y="35109"/>
                  <a:pt x="217806" y="38116"/>
                </a:cubicBezTo>
                <a:lnTo>
                  <a:pt x="217806" y="70787"/>
                </a:lnTo>
                <a:cubicBezTo>
                  <a:pt x="217806" y="73794"/>
                  <a:pt x="215368" y="76232"/>
                  <a:pt x="212361" y="76232"/>
                </a:cubicBezTo>
                <a:lnTo>
                  <a:pt x="147019" y="76232"/>
                </a:lnTo>
                <a:cubicBezTo>
                  <a:pt x="144012" y="76232"/>
                  <a:pt x="141574" y="73794"/>
                  <a:pt x="141574" y="70787"/>
                </a:cubicBezTo>
                <a:lnTo>
                  <a:pt x="141574" y="38116"/>
                </a:lnTo>
                <a:cubicBezTo>
                  <a:pt x="141574" y="35109"/>
                  <a:pt x="144012" y="32671"/>
                  <a:pt x="147019" y="32671"/>
                </a:cubicBezTo>
                <a:close/>
                <a:moveTo>
                  <a:pt x="125239" y="10890"/>
                </a:moveTo>
                <a:lnTo>
                  <a:pt x="125239" y="141575"/>
                </a:lnTo>
                <a:lnTo>
                  <a:pt x="234142" y="141575"/>
                </a:lnTo>
                <a:lnTo>
                  <a:pt x="234142" y="10890"/>
                </a:lnTo>
                <a:close/>
                <a:moveTo>
                  <a:pt x="108903" y="10890"/>
                </a:moveTo>
                <a:cubicBezTo>
                  <a:pt x="99882" y="10890"/>
                  <a:pt x="92568" y="18205"/>
                  <a:pt x="92568" y="27226"/>
                </a:cubicBezTo>
                <a:lnTo>
                  <a:pt x="92552" y="147031"/>
                </a:lnTo>
                <a:cubicBezTo>
                  <a:pt x="92765" y="146868"/>
                  <a:pt x="93009" y="146754"/>
                  <a:pt x="93228" y="146600"/>
                </a:cubicBezTo>
                <a:cubicBezTo>
                  <a:pt x="93669" y="146272"/>
                  <a:pt x="94137" y="146017"/>
                  <a:pt x="94594" y="145730"/>
                </a:cubicBezTo>
                <a:cubicBezTo>
                  <a:pt x="95522" y="145153"/>
                  <a:pt x="96482" y="144632"/>
                  <a:pt x="97468" y="144167"/>
                </a:cubicBezTo>
                <a:cubicBezTo>
                  <a:pt x="97976" y="143927"/>
                  <a:pt x="98518" y="143693"/>
                  <a:pt x="99063" y="143481"/>
                </a:cubicBezTo>
                <a:cubicBezTo>
                  <a:pt x="100129" y="143074"/>
                  <a:pt x="101222" y="142736"/>
                  <a:pt x="102331" y="142468"/>
                </a:cubicBezTo>
                <a:cubicBezTo>
                  <a:pt x="102844" y="142343"/>
                  <a:pt x="103312" y="142184"/>
                  <a:pt x="103857" y="142088"/>
                </a:cubicBezTo>
                <a:cubicBezTo>
                  <a:pt x="105519" y="141758"/>
                  <a:pt x="107210" y="141588"/>
                  <a:pt x="108903" y="141575"/>
                </a:cubicBezTo>
                <a:lnTo>
                  <a:pt x="114349" y="141575"/>
                </a:lnTo>
                <a:lnTo>
                  <a:pt x="114349" y="10890"/>
                </a:lnTo>
                <a:close/>
                <a:moveTo>
                  <a:pt x="108903" y="0"/>
                </a:moveTo>
                <a:lnTo>
                  <a:pt x="239588" y="0"/>
                </a:lnTo>
                <a:cubicBezTo>
                  <a:pt x="242595" y="0"/>
                  <a:pt x="245033" y="2438"/>
                  <a:pt x="245033" y="5445"/>
                </a:cubicBezTo>
                <a:lnTo>
                  <a:pt x="245033" y="32671"/>
                </a:lnTo>
                <a:lnTo>
                  <a:pt x="299484" y="32671"/>
                </a:lnTo>
                <a:cubicBezTo>
                  <a:pt x="314514" y="32690"/>
                  <a:pt x="326692" y="44867"/>
                  <a:pt x="326710" y="59897"/>
                </a:cubicBezTo>
                <a:lnTo>
                  <a:pt x="326710" y="234142"/>
                </a:lnTo>
                <a:cubicBezTo>
                  <a:pt x="326692" y="249172"/>
                  <a:pt x="314514" y="261350"/>
                  <a:pt x="299484" y="261368"/>
                </a:cubicBezTo>
                <a:lnTo>
                  <a:pt x="196750" y="261368"/>
                </a:lnTo>
                <a:lnTo>
                  <a:pt x="200834" y="294039"/>
                </a:lnTo>
                <a:lnTo>
                  <a:pt x="217807" y="294039"/>
                </a:lnTo>
                <a:cubicBezTo>
                  <a:pt x="220814" y="294039"/>
                  <a:pt x="223252" y="296477"/>
                  <a:pt x="223252" y="299484"/>
                </a:cubicBezTo>
                <a:lnTo>
                  <a:pt x="223252" y="321265"/>
                </a:lnTo>
                <a:cubicBezTo>
                  <a:pt x="223252" y="324272"/>
                  <a:pt x="220814" y="326710"/>
                  <a:pt x="217807" y="326710"/>
                </a:cubicBezTo>
                <a:lnTo>
                  <a:pt x="108903" y="326710"/>
                </a:lnTo>
                <a:cubicBezTo>
                  <a:pt x="105896" y="326710"/>
                  <a:pt x="103458" y="324272"/>
                  <a:pt x="103458" y="321265"/>
                </a:cubicBezTo>
                <a:lnTo>
                  <a:pt x="103458" y="299484"/>
                </a:lnTo>
                <a:cubicBezTo>
                  <a:pt x="103458" y="296477"/>
                  <a:pt x="105896" y="294039"/>
                  <a:pt x="108903" y="294039"/>
                </a:cubicBezTo>
                <a:lnTo>
                  <a:pt x="125877" y="294039"/>
                </a:lnTo>
                <a:lnTo>
                  <a:pt x="129961" y="261368"/>
                </a:lnTo>
                <a:lnTo>
                  <a:pt x="27226" y="261368"/>
                </a:lnTo>
                <a:cubicBezTo>
                  <a:pt x="12196" y="261350"/>
                  <a:pt x="19" y="249172"/>
                  <a:pt x="0" y="234142"/>
                </a:cubicBezTo>
                <a:lnTo>
                  <a:pt x="0" y="59897"/>
                </a:lnTo>
                <a:cubicBezTo>
                  <a:pt x="19" y="44867"/>
                  <a:pt x="12196" y="32690"/>
                  <a:pt x="27226" y="32671"/>
                </a:cubicBezTo>
                <a:lnTo>
                  <a:pt x="81678" y="32671"/>
                </a:lnTo>
                <a:lnTo>
                  <a:pt x="81678" y="27226"/>
                </a:lnTo>
                <a:cubicBezTo>
                  <a:pt x="81696" y="12196"/>
                  <a:pt x="93873" y="19"/>
                  <a:pt x="108903" y="0"/>
                </a:cubicBezTo>
                <a:close/>
              </a:path>
            </a:pathLst>
          </a:custGeom>
          <a:solidFill>
            <a:schemeClr val="bg1"/>
          </a:solidFill>
          <a:ln w="6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90DFDF4-42AD-4BBD-9738-A37812B86899}"/>
              </a:ext>
            </a:extLst>
          </p:cNvPr>
          <p:cNvSpPr/>
          <p:nvPr/>
        </p:nvSpPr>
        <p:spPr>
          <a:xfrm>
            <a:off x="7894738" y="2033855"/>
            <a:ext cx="357190" cy="345286"/>
          </a:xfrm>
          <a:custGeom>
            <a:avLst/>
            <a:gdLst>
              <a:gd name="connsiteX0" fmla="*/ 196026 w 326710"/>
              <a:gd name="connsiteY0" fmla="*/ 283150 h 315821"/>
              <a:gd name="connsiteX1" fmla="*/ 169346 w 326710"/>
              <a:gd name="connsiteY1" fmla="*/ 304931 h 315821"/>
              <a:gd name="connsiteX2" fmla="*/ 294039 w 326710"/>
              <a:gd name="connsiteY2" fmla="*/ 304931 h 315821"/>
              <a:gd name="connsiteX3" fmla="*/ 294039 w 326710"/>
              <a:gd name="connsiteY3" fmla="*/ 283150 h 315821"/>
              <a:gd name="connsiteX4" fmla="*/ 32671 w 326710"/>
              <a:gd name="connsiteY4" fmla="*/ 283150 h 315821"/>
              <a:gd name="connsiteX5" fmla="*/ 32671 w 326710"/>
              <a:gd name="connsiteY5" fmla="*/ 304931 h 315821"/>
              <a:gd name="connsiteX6" fmla="*/ 157365 w 326710"/>
              <a:gd name="connsiteY6" fmla="*/ 304931 h 315821"/>
              <a:gd name="connsiteX7" fmla="*/ 130684 w 326710"/>
              <a:gd name="connsiteY7" fmla="*/ 283150 h 315821"/>
              <a:gd name="connsiteX8" fmla="*/ 196026 w 326710"/>
              <a:gd name="connsiteY8" fmla="*/ 217807 h 315821"/>
              <a:gd name="connsiteX9" fmla="*/ 272258 w 326710"/>
              <a:gd name="connsiteY9" fmla="*/ 217807 h 315821"/>
              <a:gd name="connsiteX10" fmla="*/ 272258 w 326710"/>
              <a:gd name="connsiteY10" fmla="*/ 228697 h 315821"/>
              <a:gd name="connsiteX11" fmla="*/ 196026 w 326710"/>
              <a:gd name="connsiteY11" fmla="*/ 228697 h 315821"/>
              <a:gd name="connsiteX12" fmla="*/ 54452 w 326710"/>
              <a:gd name="connsiteY12" fmla="*/ 217807 h 315821"/>
              <a:gd name="connsiteX13" fmla="*/ 130684 w 326710"/>
              <a:gd name="connsiteY13" fmla="*/ 217807 h 315821"/>
              <a:gd name="connsiteX14" fmla="*/ 130684 w 326710"/>
              <a:gd name="connsiteY14" fmla="*/ 228697 h 315821"/>
              <a:gd name="connsiteX15" fmla="*/ 54452 w 326710"/>
              <a:gd name="connsiteY15" fmla="*/ 228697 h 315821"/>
              <a:gd name="connsiteX16" fmla="*/ 196026 w 326710"/>
              <a:gd name="connsiteY16" fmla="*/ 185136 h 315821"/>
              <a:gd name="connsiteX17" fmla="*/ 272258 w 326710"/>
              <a:gd name="connsiteY17" fmla="*/ 185136 h 315821"/>
              <a:gd name="connsiteX18" fmla="*/ 272258 w 326710"/>
              <a:gd name="connsiteY18" fmla="*/ 196026 h 315821"/>
              <a:gd name="connsiteX19" fmla="*/ 196026 w 326710"/>
              <a:gd name="connsiteY19" fmla="*/ 196026 h 315821"/>
              <a:gd name="connsiteX20" fmla="*/ 54452 w 326710"/>
              <a:gd name="connsiteY20" fmla="*/ 185136 h 315821"/>
              <a:gd name="connsiteX21" fmla="*/ 130684 w 326710"/>
              <a:gd name="connsiteY21" fmla="*/ 185136 h 315821"/>
              <a:gd name="connsiteX22" fmla="*/ 130684 w 326710"/>
              <a:gd name="connsiteY22" fmla="*/ 196026 h 315821"/>
              <a:gd name="connsiteX23" fmla="*/ 54452 w 326710"/>
              <a:gd name="connsiteY23" fmla="*/ 196026 h 315821"/>
              <a:gd name="connsiteX24" fmla="*/ 228697 w 326710"/>
              <a:gd name="connsiteY24" fmla="*/ 152465 h 315821"/>
              <a:gd name="connsiteX25" fmla="*/ 272258 w 326710"/>
              <a:gd name="connsiteY25" fmla="*/ 152465 h 315821"/>
              <a:gd name="connsiteX26" fmla="*/ 272258 w 326710"/>
              <a:gd name="connsiteY26" fmla="*/ 163355 h 315821"/>
              <a:gd name="connsiteX27" fmla="*/ 228697 w 326710"/>
              <a:gd name="connsiteY27" fmla="*/ 163355 h 315821"/>
              <a:gd name="connsiteX28" fmla="*/ 54452 w 326710"/>
              <a:gd name="connsiteY28" fmla="*/ 152465 h 315821"/>
              <a:gd name="connsiteX29" fmla="*/ 130684 w 326710"/>
              <a:gd name="connsiteY29" fmla="*/ 152465 h 315821"/>
              <a:gd name="connsiteX30" fmla="*/ 130684 w 326710"/>
              <a:gd name="connsiteY30" fmla="*/ 163355 h 315821"/>
              <a:gd name="connsiteX31" fmla="*/ 54452 w 326710"/>
              <a:gd name="connsiteY31" fmla="*/ 163355 h 315821"/>
              <a:gd name="connsiteX32" fmla="*/ 304930 w 326710"/>
              <a:gd name="connsiteY32" fmla="*/ 130684 h 315821"/>
              <a:gd name="connsiteX33" fmla="*/ 304930 w 326710"/>
              <a:gd name="connsiteY33" fmla="*/ 304931 h 315821"/>
              <a:gd name="connsiteX34" fmla="*/ 315820 w 326710"/>
              <a:gd name="connsiteY34" fmla="*/ 304931 h 315821"/>
              <a:gd name="connsiteX35" fmla="*/ 315820 w 326710"/>
              <a:gd name="connsiteY35" fmla="*/ 130684 h 315821"/>
              <a:gd name="connsiteX36" fmla="*/ 10890 w 326710"/>
              <a:gd name="connsiteY36" fmla="*/ 130684 h 315821"/>
              <a:gd name="connsiteX37" fmla="*/ 10890 w 326710"/>
              <a:gd name="connsiteY37" fmla="*/ 304931 h 315821"/>
              <a:gd name="connsiteX38" fmla="*/ 21781 w 326710"/>
              <a:gd name="connsiteY38" fmla="*/ 304931 h 315821"/>
              <a:gd name="connsiteX39" fmla="*/ 21781 w 326710"/>
              <a:gd name="connsiteY39" fmla="*/ 130684 h 315821"/>
              <a:gd name="connsiteX40" fmla="*/ 277781 w 326710"/>
              <a:gd name="connsiteY40" fmla="*/ 108903 h 315821"/>
              <a:gd name="connsiteX41" fmla="*/ 223797 w 326710"/>
              <a:gd name="connsiteY41" fmla="*/ 137828 h 315821"/>
              <a:gd name="connsiteX42" fmla="*/ 188986 w 326710"/>
              <a:gd name="connsiteY42" fmla="*/ 172650 h 315821"/>
              <a:gd name="connsiteX43" fmla="*/ 183052 w 326710"/>
              <a:gd name="connsiteY43" fmla="*/ 173831 h 315821"/>
              <a:gd name="connsiteX44" fmla="*/ 179691 w 326710"/>
              <a:gd name="connsiteY44" fmla="*/ 168800 h 315821"/>
              <a:gd name="connsiteX45" fmla="*/ 179691 w 326710"/>
              <a:gd name="connsiteY45" fmla="*/ 141128 h 315821"/>
              <a:gd name="connsiteX46" fmla="*/ 168800 w 326710"/>
              <a:gd name="connsiteY46" fmla="*/ 139891 h 315821"/>
              <a:gd name="connsiteX47" fmla="*/ 168800 w 326710"/>
              <a:gd name="connsiteY47" fmla="*/ 283748 h 315821"/>
              <a:gd name="connsiteX48" fmla="*/ 196026 w 326710"/>
              <a:gd name="connsiteY48" fmla="*/ 272260 h 315821"/>
              <a:gd name="connsiteX49" fmla="*/ 294039 w 326710"/>
              <a:gd name="connsiteY49" fmla="*/ 272260 h 315821"/>
              <a:gd name="connsiteX50" fmla="*/ 294039 w 326710"/>
              <a:gd name="connsiteY50" fmla="*/ 108903 h 315821"/>
              <a:gd name="connsiteX51" fmla="*/ 32671 w 326710"/>
              <a:gd name="connsiteY51" fmla="*/ 108903 h 315821"/>
              <a:gd name="connsiteX52" fmla="*/ 32671 w 326710"/>
              <a:gd name="connsiteY52" fmla="*/ 272260 h 315821"/>
              <a:gd name="connsiteX53" fmla="*/ 130684 w 326710"/>
              <a:gd name="connsiteY53" fmla="*/ 272260 h 315821"/>
              <a:gd name="connsiteX54" fmla="*/ 157910 w 326710"/>
              <a:gd name="connsiteY54" fmla="*/ 283737 h 315821"/>
              <a:gd name="connsiteX55" fmla="*/ 157910 w 326710"/>
              <a:gd name="connsiteY55" fmla="*/ 137807 h 315821"/>
              <a:gd name="connsiteX56" fmla="*/ 103392 w 326710"/>
              <a:gd name="connsiteY56" fmla="*/ 108903 h 315821"/>
              <a:gd name="connsiteX57" fmla="*/ 206916 w 326710"/>
              <a:gd name="connsiteY57" fmla="*/ 65342 h 315821"/>
              <a:gd name="connsiteX58" fmla="*/ 217806 w 326710"/>
              <a:gd name="connsiteY58" fmla="*/ 65342 h 315821"/>
              <a:gd name="connsiteX59" fmla="*/ 217806 w 326710"/>
              <a:gd name="connsiteY59" fmla="*/ 76232 h 315821"/>
              <a:gd name="connsiteX60" fmla="*/ 206916 w 326710"/>
              <a:gd name="connsiteY60" fmla="*/ 76232 h 315821"/>
              <a:gd name="connsiteX61" fmla="*/ 185136 w 326710"/>
              <a:gd name="connsiteY61" fmla="*/ 65342 h 315821"/>
              <a:gd name="connsiteX62" fmla="*/ 196026 w 326710"/>
              <a:gd name="connsiteY62" fmla="*/ 65342 h 315821"/>
              <a:gd name="connsiteX63" fmla="*/ 196026 w 326710"/>
              <a:gd name="connsiteY63" fmla="*/ 76232 h 315821"/>
              <a:gd name="connsiteX64" fmla="*/ 185136 w 326710"/>
              <a:gd name="connsiteY64" fmla="*/ 76232 h 315821"/>
              <a:gd name="connsiteX65" fmla="*/ 163355 w 326710"/>
              <a:gd name="connsiteY65" fmla="*/ 65342 h 315821"/>
              <a:gd name="connsiteX66" fmla="*/ 174245 w 326710"/>
              <a:gd name="connsiteY66" fmla="*/ 65342 h 315821"/>
              <a:gd name="connsiteX67" fmla="*/ 174245 w 326710"/>
              <a:gd name="connsiteY67" fmla="*/ 76232 h 315821"/>
              <a:gd name="connsiteX68" fmla="*/ 163355 w 326710"/>
              <a:gd name="connsiteY68" fmla="*/ 76232 h 315821"/>
              <a:gd name="connsiteX69" fmla="*/ 190581 w 326710"/>
              <a:gd name="connsiteY69" fmla="*/ 10890 h 315821"/>
              <a:gd name="connsiteX70" fmla="*/ 98013 w 326710"/>
              <a:gd name="connsiteY70" fmla="*/ 70787 h 315821"/>
              <a:gd name="connsiteX71" fmla="*/ 109802 w 326710"/>
              <a:gd name="connsiteY71" fmla="*/ 99888 h 315821"/>
              <a:gd name="connsiteX72" fmla="*/ 164379 w 326710"/>
              <a:gd name="connsiteY72" fmla="*/ 128108 h 315821"/>
              <a:gd name="connsiteX73" fmla="*/ 185333 w 326710"/>
              <a:gd name="connsiteY73" fmla="*/ 130522 h 315821"/>
              <a:gd name="connsiteX74" fmla="*/ 190581 w 326710"/>
              <a:gd name="connsiteY74" fmla="*/ 135967 h 315821"/>
              <a:gd name="connsiteX75" fmla="*/ 190581 w 326710"/>
              <a:gd name="connsiteY75" fmla="*/ 155656 h 315821"/>
              <a:gd name="connsiteX76" fmla="*/ 217225 w 326710"/>
              <a:gd name="connsiteY76" fmla="*/ 129012 h 315821"/>
              <a:gd name="connsiteX77" fmla="*/ 219920 w 326710"/>
              <a:gd name="connsiteY77" fmla="*/ 127542 h 315821"/>
              <a:gd name="connsiteX78" fmla="*/ 271360 w 326710"/>
              <a:gd name="connsiteY78" fmla="*/ 99888 h 315821"/>
              <a:gd name="connsiteX79" fmla="*/ 283149 w 326710"/>
              <a:gd name="connsiteY79" fmla="*/ 70787 h 315821"/>
              <a:gd name="connsiteX80" fmla="*/ 190581 w 326710"/>
              <a:gd name="connsiteY80" fmla="*/ 10890 h 315821"/>
              <a:gd name="connsiteX81" fmla="*/ 190581 w 326710"/>
              <a:gd name="connsiteY81" fmla="*/ 0 h 315821"/>
              <a:gd name="connsiteX82" fmla="*/ 294039 w 326710"/>
              <a:gd name="connsiteY82" fmla="*/ 70787 h 315821"/>
              <a:gd name="connsiteX83" fmla="*/ 286148 w 326710"/>
              <a:gd name="connsiteY83" fmla="*/ 98013 h 315821"/>
              <a:gd name="connsiteX84" fmla="*/ 299484 w 326710"/>
              <a:gd name="connsiteY84" fmla="*/ 98013 h 315821"/>
              <a:gd name="connsiteX85" fmla="*/ 304930 w 326710"/>
              <a:gd name="connsiteY85" fmla="*/ 103458 h 315821"/>
              <a:gd name="connsiteX86" fmla="*/ 304930 w 326710"/>
              <a:gd name="connsiteY86" fmla="*/ 119794 h 315821"/>
              <a:gd name="connsiteX87" fmla="*/ 321265 w 326710"/>
              <a:gd name="connsiteY87" fmla="*/ 119794 h 315821"/>
              <a:gd name="connsiteX88" fmla="*/ 326710 w 326710"/>
              <a:gd name="connsiteY88" fmla="*/ 125239 h 315821"/>
              <a:gd name="connsiteX89" fmla="*/ 326710 w 326710"/>
              <a:gd name="connsiteY89" fmla="*/ 310376 h 315821"/>
              <a:gd name="connsiteX90" fmla="*/ 321265 w 326710"/>
              <a:gd name="connsiteY90" fmla="*/ 315821 h 315821"/>
              <a:gd name="connsiteX91" fmla="*/ 5445 w 326710"/>
              <a:gd name="connsiteY91" fmla="*/ 315821 h 315821"/>
              <a:gd name="connsiteX92" fmla="*/ 0 w 326710"/>
              <a:gd name="connsiteY92" fmla="*/ 310376 h 315821"/>
              <a:gd name="connsiteX93" fmla="*/ 0 w 326710"/>
              <a:gd name="connsiteY93" fmla="*/ 125239 h 315821"/>
              <a:gd name="connsiteX94" fmla="*/ 5445 w 326710"/>
              <a:gd name="connsiteY94" fmla="*/ 119794 h 315821"/>
              <a:gd name="connsiteX95" fmla="*/ 21781 w 326710"/>
              <a:gd name="connsiteY95" fmla="*/ 119794 h 315821"/>
              <a:gd name="connsiteX96" fmla="*/ 21781 w 326710"/>
              <a:gd name="connsiteY96" fmla="*/ 103458 h 315821"/>
              <a:gd name="connsiteX97" fmla="*/ 27226 w 326710"/>
              <a:gd name="connsiteY97" fmla="*/ 98013 h 315821"/>
              <a:gd name="connsiteX98" fmla="*/ 95014 w 326710"/>
              <a:gd name="connsiteY98" fmla="*/ 98013 h 315821"/>
              <a:gd name="connsiteX99" fmla="*/ 87123 w 326710"/>
              <a:gd name="connsiteY99" fmla="*/ 70787 h 315821"/>
              <a:gd name="connsiteX100" fmla="*/ 190581 w 326710"/>
              <a:gd name="connsiteY100" fmla="*/ 0 h 31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26710" h="315821">
                <a:moveTo>
                  <a:pt x="196026" y="283150"/>
                </a:moveTo>
                <a:cubicBezTo>
                  <a:pt x="183094" y="283163"/>
                  <a:pt x="171948" y="292262"/>
                  <a:pt x="169346" y="304931"/>
                </a:cubicBezTo>
                <a:lnTo>
                  <a:pt x="294039" y="304931"/>
                </a:lnTo>
                <a:lnTo>
                  <a:pt x="294039" y="283150"/>
                </a:lnTo>
                <a:close/>
                <a:moveTo>
                  <a:pt x="32671" y="283150"/>
                </a:moveTo>
                <a:lnTo>
                  <a:pt x="32671" y="304931"/>
                </a:lnTo>
                <a:lnTo>
                  <a:pt x="157365" y="304931"/>
                </a:lnTo>
                <a:cubicBezTo>
                  <a:pt x="154762" y="292262"/>
                  <a:pt x="143616" y="283163"/>
                  <a:pt x="130684" y="283150"/>
                </a:cubicBezTo>
                <a:close/>
                <a:moveTo>
                  <a:pt x="196026" y="217807"/>
                </a:moveTo>
                <a:lnTo>
                  <a:pt x="272258" y="217807"/>
                </a:lnTo>
                <a:lnTo>
                  <a:pt x="272258" y="228697"/>
                </a:lnTo>
                <a:lnTo>
                  <a:pt x="196026" y="228697"/>
                </a:lnTo>
                <a:close/>
                <a:moveTo>
                  <a:pt x="54452" y="217807"/>
                </a:moveTo>
                <a:lnTo>
                  <a:pt x="130684" y="217807"/>
                </a:lnTo>
                <a:lnTo>
                  <a:pt x="130684" y="228697"/>
                </a:lnTo>
                <a:lnTo>
                  <a:pt x="54452" y="228697"/>
                </a:lnTo>
                <a:close/>
                <a:moveTo>
                  <a:pt x="196026" y="185136"/>
                </a:moveTo>
                <a:lnTo>
                  <a:pt x="272258" y="185136"/>
                </a:lnTo>
                <a:lnTo>
                  <a:pt x="272258" y="196026"/>
                </a:lnTo>
                <a:lnTo>
                  <a:pt x="196026" y="196026"/>
                </a:lnTo>
                <a:close/>
                <a:moveTo>
                  <a:pt x="54452" y="185136"/>
                </a:moveTo>
                <a:lnTo>
                  <a:pt x="130684" y="185136"/>
                </a:lnTo>
                <a:lnTo>
                  <a:pt x="130684" y="196026"/>
                </a:lnTo>
                <a:lnTo>
                  <a:pt x="54452" y="196026"/>
                </a:lnTo>
                <a:close/>
                <a:moveTo>
                  <a:pt x="228697" y="152465"/>
                </a:moveTo>
                <a:lnTo>
                  <a:pt x="272258" y="152465"/>
                </a:lnTo>
                <a:lnTo>
                  <a:pt x="272258" y="163355"/>
                </a:lnTo>
                <a:lnTo>
                  <a:pt x="228697" y="163355"/>
                </a:lnTo>
                <a:close/>
                <a:moveTo>
                  <a:pt x="54452" y="152465"/>
                </a:moveTo>
                <a:lnTo>
                  <a:pt x="130684" y="152465"/>
                </a:lnTo>
                <a:lnTo>
                  <a:pt x="130684" y="163355"/>
                </a:lnTo>
                <a:lnTo>
                  <a:pt x="54452" y="163355"/>
                </a:lnTo>
                <a:close/>
                <a:moveTo>
                  <a:pt x="304930" y="130684"/>
                </a:moveTo>
                <a:lnTo>
                  <a:pt x="304930" y="304931"/>
                </a:lnTo>
                <a:lnTo>
                  <a:pt x="315820" y="304931"/>
                </a:lnTo>
                <a:lnTo>
                  <a:pt x="315820" y="130684"/>
                </a:lnTo>
                <a:close/>
                <a:moveTo>
                  <a:pt x="10890" y="130684"/>
                </a:moveTo>
                <a:lnTo>
                  <a:pt x="10890" y="304931"/>
                </a:lnTo>
                <a:lnTo>
                  <a:pt x="21781" y="304931"/>
                </a:lnTo>
                <a:lnTo>
                  <a:pt x="21781" y="130684"/>
                </a:lnTo>
                <a:close/>
                <a:moveTo>
                  <a:pt x="277781" y="108903"/>
                </a:moveTo>
                <a:cubicBezTo>
                  <a:pt x="263028" y="123652"/>
                  <a:pt x="244249" y="133715"/>
                  <a:pt x="223797" y="137828"/>
                </a:cubicBezTo>
                <a:lnTo>
                  <a:pt x="188986" y="172650"/>
                </a:lnTo>
                <a:cubicBezTo>
                  <a:pt x="187428" y="174205"/>
                  <a:pt x="185085" y="174674"/>
                  <a:pt x="183052" y="173831"/>
                </a:cubicBezTo>
                <a:cubicBezTo>
                  <a:pt x="181017" y="172988"/>
                  <a:pt x="179691" y="171002"/>
                  <a:pt x="179691" y="168800"/>
                </a:cubicBezTo>
                <a:lnTo>
                  <a:pt x="179691" y="141128"/>
                </a:lnTo>
                <a:cubicBezTo>
                  <a:pt x="175961" y="140867"/>
                  <a:pt x="172344" y="140436"/>
                  <a:pt x="168800" y="139891"/>
                </a:cubicBezTo>
                <a:lnTo>
                  <a:pt x="168800" y="283748"/>
                </a:lnTo>
                <a:cubicBezTo>
                  <a:pt x="175953" y="276402"/>
                  <a:pt x="185772" y="272257"/>
                  <a:pt x="196026" y="272260"/>
                </a:cubicBezTo>
                <a:lnTo>
                  <a:pt x="294039" y="272260"/>
                </a:lnTo>
                <a:lnTo>
                  <a:pt x="294039" y="108903"/>
                </a:lnTo>
                <a:close/>
                <a:moveTo>
                  <a:pt x="32671" y="108903"/>
                </a:moveTo>
                <a:lnTo>
                  <a:pt x="32671" y="272260"/>
                </a:lnTo>
                <a:lnTo>
                  <a:pt x="130684" y="272260"/>
                </a:lnTo>
                <a:cubicBezTo>
                  <a:pt x="140937" y="272254"/>
                  <a:pt x="150755" y="276394"/>
                  <a:pt x="157910" y="283737"/>
                </a:cubicBezTo>
                <a:lnTo>
                  <a:pt x="157910" y="137807"/>
                </a:lnTo>
                <a:cubicBezTo>
                  <a:pt x="137273" y="133797"/>
                  <a:pt x="118294" y="123737"/>
                  <a:pt x="103392" y="108903"/>
                </a:cubicBezTo>
                <a:close/>
                <a:moveTo>
                  <a:pt x="206916" y="65342"/>
                </a:moveTo>
                <a:lnTo>
                  <a:pt x="217806" y="65342"/>
                </a:lnTo>
                <a:lnTo>
                  <a:pt x="217806" y="76232"/>
                </a:lnTo>
                <a:lnTo>
                  <a:pt x="206916" y="76232"/>
                </a:lnTo>
                <a:close/>
                <a:moveTo>
                  <a:pt x="185136" y="65342"/>
                </a:moveTo>
                <a:lnTo>
                  <a:pt x="196026" y="65342"/>
                </a:lnTo>
                <a:lnTo>
                  <a:pt x="196026" y="76232"/>
                </a:lnTo>
                <a:lnTo>
                  <a:pt x="185136" y="76232"/>
                </a:lnTo>
                <a:close/>
                <a:moveTo>
                  <a:pt x="163355" y="65342"/>
                </a:moveTo>
                <a:lnTo>
                  <a:pt x="174245" y="65342"/>
                </a:lnTo>
                <a:lnTo>
                  <a:pt x="174245" y="76232"/>
                </a:lnTo>
                <a:lnTo>
                  <a:pt x="163355" y="76232"/>
                </a:lnTo>
                <a:close/>
                <a:moveTo>
                  <a:pt x="190581" y="10890"/>
                </a:moveTo>
                <a:cubicBezTo>
                  <a:pt x="139538" y="10890"/>
                  <a:pt x="98013" y="37763"/>
                  <a:pt x="98013" y="70787"/>
                </a:cubicBezTo>
                <a:cubicBezTo>
                  <a:pt x="98268" y="81598"/>
                  <a:pt x="102461" y="91946"/>
                  <a:pt x="109802" y="99888"/>
                </a:cubicBezTo>
                <a:cubicBezTo>
                  <a:pt x="121623" y="113456"/>
                  <a:pt x="141508" y="123752"/>
                  <a:pt x="164379" y="128108"/>
                </a:cubicBezTo>
                <a:cubicBezTo>
                  <a:pt x="171286" y="129485"/>
                  <a:pt x="178292" y="130293"/>
                  <a:pt x="185333" y="130522"/>
                </a:cubicBezTo>
                <a:cubicBezTo>
                  <a:pt x="188263" y="130626"/>
                  <a:pt x="190584" y="133034"/>
                  <a:pt x="190581" y="135967"/>
                </a:cubicBezTo>
                <a:lnTo>
                  <a:pt x="190581" y="155656"/>
                </a:lnTo>
                <a:lnTo>
                  <a:pt x="217225" y="129012"/>
                </a:lnTo>
                <a:cubicBezTo>
                  <a:pt x="217963" y="128275"/>
                  <a:pt x="218899" y="127765"/>
                  <a:pt x="219920" y="127542"/>
                </a:cubicBezTo>
                <a:cubicBezTo>
                  <a:pt x="239558" y="123995"/>
                  <a:pt x="257569" y="114311"/>
                  <a:pt x="271360" y="99888"/>
                </a:cubicBezTo>
                <a:cubicBezTo>
                  <a:pt x="278701" y="91946"/>
                  <a:pt x="282894" y="81598"/>
                  <a:pt x="283149" y="70787"/>
                </a:cubicBezTo>
                <a:cubicBezTo>
                  <a:pt x="283149" y="37763"/>
                  <a:pt x="241624" y="10890"/>
                  <a:pt x="190581" y="10890"/>
                </a:cubicBezTo>
                <a:close/>
                <a:moveTo>
                  <a:pt x="190581" y="0"/>
                </a:moveTo>
                <a:cubicBezTo>
                  <a:pt x="247630" y="0"/>
                  <a:pt x="294039" y="31757"/>
                  <a:pt x="294039" y="70787"/>
                </a:cubicBezTo>
                <a:cubicBezTo>
                  <a:pt x="293960" y="80415"/>
                  <a:pt x="291232" y="89835"/>
                  <a:pt x="286148" y="98013"/>
                </a:cubicBezTo>
                <a:lnTo>
                  <a:pt x="299484" y="98013"/>
                </a:lnTo>
                <a:cubicBezTo>
                  <a:pt x="302491" y="98013"/>
                  <a:pt x="304930" y="100451"/>
                  <a:pt x="304930" y="103458"/>
                </a:cubicBezTo>
                <a:lnTo>
                  <a:pt x="304930" y="119794"/>
                </a:lnTo>
                <a:lnTo>
                  <a:pt x="321265" y="119794"/>
                </a:lnTo>
                <a:cubicBezTo>
                  <a:pt x="324272" y="119794"/>
                  <a:pt x="326710" y="122232"/>
                  <a:pt x="326710" y="125239"/>
                </a:cubicBezTo>
                <a:lnTo>
                  <a:pt x="326710" y="310376"/>
                </a:lnTo>
                <a:cubicBezTo>
                  <a:pt x="326710" y="313383"/>
                  <a:pt x="324272" y="315821"/>
                  <a:pt x="321265" y="315821"/>
                </a:cubicBezTo>
                <a:lnTo>
                  <a:pt x="5445" y="315821"/>
                </a:lnTo>
                <a:cubicBezTo>
                  <a:pt x="2438" y="315821"/>
                  <a:pt x="0" y="313383"/>
                  <a:pt x="0" y="310376"/>
                </a:cubicBezTo>
                <a:lnTo>
                  <a:pt x="0" y="125239"/>
                </a:lnTo>
                <a:cubicBezTo>
                  <a:pt x="0" y="122232"/>
                  <a:pt x="2438" y="119794"/>
                  <a:pt x="5445" y="119794"/>
                </a:cubicBezTo>
                <a:lnTo>
                  <a:pt x="21781" y="119794"/>
                </a:lnTo>
                <a:lnTo>
                  <a:pt x="21781" y="103458"/>
                </a:lnTo>
                <a:cubicBezTo>
                  <a:pt x="21781" y="100451"/>
                  <a:pt x="24219" y="98013"/>
                  <a:pt x="27226" y="98013"/>
                </a:cubicBezTo>
                <a:lnTo>
                  <a:pt x="95014" y="98013"/>
                </a:lnTo>
                <a:cubicBezTo>
                  <a:pt x="89930" y="89835"/>
                  <a:pt x="87202" y="80415"/>
                  <a:pt x="87123" y="70787"/>
                </a:cubicBezTo>
                <a:cubicBezTo>
                  <a:pt x="87123" y="31757"/>
                  <a:pt x="133532" y="0"/>
                  <a:pt x="190581" y="0"/>
                </a:cubicBezTo>
                <a:close/>
              </a:path>
            </a:pathLst>
          </a:custGeom>
          <a:solidFill>
            <a:schemeClr val="bg1"/>
          </a:solidFill>
          <a:ln w="6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8162" y="1213231"/>
            <a:ext cx="257094" cy="4284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30F70B93-89DE-4688-A036-E09BA6E03B7C}"/>
              </a:ext>
            </a:extLst>
          </p:cNvPr>
          <p:cNvSpPr>
            <a:spLocks/>
          </p:cNvSpPr>
          <p:nvPr/>
        </p:nvSpPr>
        <p:spPr bwMode="auto">
          <a:xfrm rot="18348899">
            <a:off x="-496340" y="574093"/>
            <a:ext cx="6225529" cy="439511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2743 w 8251"/>
              <a:gd name="connsiteY0" fmla="*/ 7297 h 7775"/>
              <a:gd name="connsiteX1" fmla="*/ 1194 w 8251"/>
              <a:gd name="connsiteY1" fmla="*/ 1297 h 7775"/>
              <a:gd name="connsiteX2" fmla="*/ 8117 w 8251"/>
              <a:gd name="connsiteY2" fmla="*/ 4687 h 7775"/>
              <a:gd name="connsiteX3" fmla="*/ 2743 w 8251"/>
              <a:gd name="connsiteY3" fmla="*/ 7297 h 7775"/>
              <a:gd name="connsiteX0" fmla="*/ 4927 w 11610"/>
              <a:gd name="connsiteY0" fmla="*/ 8723 h 9273"/>
              <a:gd name="connsiteX1" fmla="*/ 1176 w 11610"/>
              <a:gd name="connsiteY1" fmla="*/ 1896 h 9273"/>
              <a:gd name="connsiteX2" fmla="*/ 11441 w 11610"/>
              <a:gd name="connsiteY2" fmla="*/ 5366 h 9273"/>
              <a:gd name="connsiteX3" fmla="*/ 4927 w 11610"/>
              <a:gd name="connsiteY3" fmla="*/ 8723 h 9273"/>
              <a:gd name="connsiteX0" fmla="*/ 4404 w 9980"/>
              <a:gd name="connsiteY0" fmla="*/ 9594 h 10126"/>
              <a:gd name="connsiteX1" fmla="*/ 989 w 9980"/>
              <a:gd name="connsiteY1" fmla="*/ 2045 h 10126"/>
              <a:gd name="connsiteX2" fmla="*/ 9830 w 9980"/>
              <a:gd name="connsiteY2" fmla="*/ 5787 h 10126"/>
              <a:gd name="connsiteX3" fmla="*/ 4404 w 9980"/>
              <a:gd name="connsiteY3" fmla="*/ 9594 h 10126"/>
              <a:gd name="connsiteX0" fmla="*/ 4433 w 11050"/>
              <a:gd name="connsiteY0" fmla="*/ 9266 h 10145"/>
              <a:gd name="connsiteX1" fmla="*/ 1011 w 11050"/>
              <a:gd name="connsiteY1" fmla="*/ 1811 h 10145"/>
              <a:gd name="connsiteX2" fmla="*/ 10919 w 11050"/>
              <a:gd name="connsiteY2" fmla="*/ 6309 h 10145"/>
              <a:gd name="connsiteX3" fmla="*/ 4433 w 11050"/>
              <a:gd name="connsiteY3" fmla="*/ 9266 h 10145"/>
              <a:gd name="connsiteX0" fmla="*/ 4433 w 10919"/>
              <a:gd name="connsiteY0" fmla="*/ 9287 h 10046"/>
              <a:gd name="connsiteX1" fmla="*/ 1011 w 10919"/>
              <a:gd name="connsiteY1" fmla="*/ 1832 h 10046"/>
              <a:gd name="connsiteX2" fmla="*/ 10919 w 10919"/>
              <a:gd name="connsiteY2" fmla="*/ 6330 h 10046"/>
              <a:gd name="connsiteX3" fmla="*/ 4433 w 10919"/>
              <a:gd name="connsiteY3" fmla="*/ 9287 h 1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9" h="10046">
                <a:moveTo>
                  <a:pt x="4433" y="9287"/>
                </a:moveTo>
                <a:cubicBezTo>
                  <a:pt x="2782" y="8537"/>
                  <a:pt x="-2093" y="5780"/>
                  <a:pt x="1011" y="1832"/>
                </a:cubicBezTo>
                <a:cubicBezTo>
                  <a:pt x="4116" y="-2117"/>
                  <a:pt x="11011" y="748"/>
                  <a:pt x="10919" y="6330"/>
                </a:cubicBezTo>
                <a:cubicBezTo>
                  <a:pt x="10835" y="11438"/>
                  <a:pt x="6084" y="10037"/>
                  <a:pt x="4433" y="9287"/>
                </a:cubicBezTo>
                <a:close/>
              </a:path>
            </a:pathLst>
          </a:custGeom>
          <a:solidFill>
            <a:srgbClr val="EC6E06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8B44CC79-A09F-4A49-81EB-B0A15961E8DC}"/>
              </a:ext>
            </a:extLst>
          </p:cNvPr>
          <p:cNvSpPr>
            <a:spLocks/>
          </p:cNvSpPr>
          <p:nvPr/>
        </p:nvSpPr>
        <p:spPr bwMode="auto">
          <a:xfrm>
            <a:off x="1564121" y="2626104"/>
            <a:ext cx="3754948" cy="377310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0AD48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88615566-822A-43A4-BA4C-FEC6CCD99737}"/>
              </a:ext>
            </a:extLst>
          </p:cNvPr>
          <p:cNvSpPr>
            <a:spLocks/>
          </p:cNvSpPr>
          <p:nvPr/>
        </p:nvSpPr>
        <p:spPr bwMode="auto">
          <a:xfrm rot="929247">
            <a:off x="584627" y="5957287"/>
            <a:ext cx="2224587" cy="1232811"/>
          </a:xfrm>
          <a:custGeom>
            <a:avLst/>
            <a:gdLst>
              <a:gd name="connsiteX0" fmla="*/ 1290812 w 2224587"/>
              <a:gd name="connsiteY0" fmla="*/ 36742 h 1232811"/>
              <a:gd name="connsiteX1" fmla="*/ 2173677 w 2224587"/>
              <a:gd name="connsiteY1" fmla="*/ 503955 h 1232811"/>
              <a:gd name="connsiteX2" fmla="*/ 2224587 w 2224587"/>
              <a:gd name="connsiteY2" fmla="*/ 616403 h 1232811"/>
              <a:gd name="connsiteX3" fmla="*/ 0 w 2224587"/>
              <a:gd name="connsiteY3" fmla="*/ 1232811 h 1232811"/>
              <a:gd name="connsiteX4" fmla="*/ 14226 w 2224587"/>
              <a:gd name="connsiteY4" fmla="*/ 1199021 h 1232811"/>
              <a:gd name="connsiteX5" fmla="*/ 507395 w 2224587"/>
              <a:gd name="connsiteY5" fmla="*/ 570281 h 1232811"/>
              <a:gd name="connsiteX6" fmla="*/ 1290812 w 2224587"/>
              <a:gd name="connsiteY6" fmla="*/ 36742 h 123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7" h="1232811">
                <a:moveTo>
                  <a:pt x="1290812" y="36742"/>
                </a:moveTo>
                <a:cubicBezTo>
                  <a:pt x="1661201" y="-78469"/>
                  <a:pt x="1955619" y="77269"/>
                  <a:pt x="2173677" y="503955"/>
                </a:cubicBezTo>
                <a:lnTo>
                  <a:pt x="2224587" y="616403"/>
                </a:lnTo>
                <a:lnTo>
                  <a:pt x="0" y="1232811"/>
                </a:lnTo>
                <a:lnTo>
                  <a:pt x="14226" y="1199021"/>
                </a:lnTo>
                <a:cubicBezTo>
                  <a:pt x="110387" y="1006810"/>
                  <a:pt x="274793" y="797229"/>
                  <a:pt x="507395" y="570281"/>
                </a:cubicBezTo>
                <a:cubicBezTo>
                  <a:pt x="798148" y="286596"/>
                  <a:pt x="1059318" y="108749"/>
                  <a:pt x="1290812" y="367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9" name="Picture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6" r="13796"/>
          <a:stretch>
            <a:fillRect/>
          </a:stretch>
        </p:blipFill>
        <p:spPr>
          <a:xfrm>
            <a:off x="-1026446" y="-234025"/>
            <a:ext cx="6426928" cy="5916681"/>
          </a:xfrm>
          <a:custGeom>
            <a:avLst/>
            <a:gdLst>
              <a:gd name="connsiteX0" fmla="*/ 5791469 w 6426928"/>
              <a:gd name="connsiteY0" fmla="*/ 1915699 h 5916681"/>
              <a:gd name="connsiteX1" fmla="*/ 6151397 w 6426928"/>
              <a:gd name="connsiteY1" fmla="*/ 2021879 h 5916681"/>
              <a:gd name="connsiteX2" fmla="*/ 6086697 w 6426928"/>
              <a:gd name="connsiteY2" fmla="*/ 4279872 h 5916681"/>
              <a:gd name="connsiteX3" fmla="*/ 4861500 w 6426928"/>
              <a:gd name="connsiteY3" fmla="*/ 5616442 h 5916681"/>
              <a:gd name="connsiteX4" fmla="*/ 2528921 w 6426928"/>
              <a:gd name="connsiteY4" fmla="*/ 5448408 h 5916681"/>
              <a:gd name="connsiteX5" fmla="*/ 2811600 w 6426928"/>
              <a:gd name="connsiteY5" fmla="*/ 2987205 h 5916681"/>
              <a:gd name="connsiteX6" fmla="*/ 4743723 w 6426928"/>
              <a:gd name="connsiteY6" fmla="*/ 2435352 h 5916681"/>
              <a:gd name="connsiteX7" fmla="*/ 5791469 w 6426928"/>
              <a:gd name="connsiteY7" fmla="*/ 1915699 h 5916681"/>
              <a:gd name="connsiteX8" fmla="*/ 0 w 6426928"/>
              <a:gd name="connsiteY8" fmla="*/ 0 h 5916681"/>
              <a:gd name="connsiteX9" fmla="*/ 5830533 w 6426928"/>
              <a:gd name="connsiteY9" fmla="*/ 0 h 5916681"/>
              <a:gd name="connsiteX10" fmla="*/ 5908368 w 6426928"/>
              <a:gd name="connsiteY10" fmla="*/ 104403 h 5916681"/>
              <a:gd name="connsiteX11" fmla="*/ 5312473 w 6426928"/>
              <a:gd name="connsiteY11" fmla="*/ 1838197 h 5916681"/>
              <a:gd name="connsiteX12" fmla="*/ 2540311 w 6426928"/>
              <a:gd name="connsiteY12" fmla="*/ 2676443 h 5916681"/>
              <a:gd name="connsiteX13" fmla="*/ 1740705 w 6426928"/>
              <a:gd name="connsiteY13" fmla="*/ 5000375 h 5916681"/>
              <a:gd name="connsiteX14" fmla="*/ 9849 w 6426928"/>
              <a:gd name="connsiteY14" fmla="*/ 5911250 h 5916681"/>
              <a:gd name="connsiteX15" fmla="*/ 0 w 6426928"/>
              <a:gd name="connsiteY15" fmla="*/ 5909405 h 591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26928" h="5916681">
                <a:moveTo>
                  <a:pt x="5791469" y="1915699"/>
                </a:moveTo>
                <a:cubicBezTo>
                  <a:pt x="5904201" y="1905972"/>
                  <a:pt x="6022059" y="1934087"/>
                  <a:pt x="6151397" y="2021879"/>
                </a:cubicBezTo>
                <a:cubicBezTo>
                  <a:pt x="6695981" y="2391734"/>
                  <a:pt x="6301645" y="3680689"/>
                  <a:pt x="6086697" y="4279872"/>
                </a:cubicBezTo>
                <a:cubicBezTo>
                  <a:pt x="5871750" y="4879056"/>
                  <a:pt x="5454448" y="5421813"/>
                  <a:pt x="4861500" y="5616442"/>
                </a:cubicBezTo>
                <a:cubicBezTo>
                  <a:pt x="4268522" y="5811324"/>
                  <a:pt x="2870616" y="5886619"/>
                  <a:pt x="2528921" y="5448408"/>
                </a:cubicBezTo>
                <a:cubicBezTo>
                  <a:pt x="2187225" y="5010197"/>
                  <a:pt x="2442543" y="3489519"/>
                  <a:pt x="2811600" y="2987205"/>
                </a:cubicBezTo>
                <a:cubicBezTo>
                  <a:pt x="3180627" y="2485145"/>
                  <a:pt x="4187080" y="2596324"/>
                  <a:pt x="4743723" y="2435352"/>
                </a:cubicBezTo>
                <a:cubicBezTo>
                  <a:pt x="5161205" y="2314623"/>
                  <a:pt x="5453271" y="1944877"/>
                  <a:pt x="5791469" y="1915699"/>
                </a:cubicBezTo>
                <a:close/>
                <a:moveTo>
                  <a:pt x="0" y="0"/>
                </a:moveTo>
                <a:lnTo>
                  <a:pt x="5830533" y="0"/>
                </a:lnTo>
                <a:lnTo>
                  <a:pt x="5908368" y="104403"/>
                </a:lnTo>
                <a:cubicBezTo>
                  <a:pt x="6434247" y="873495"/>
                  <a:pt x="6000861" y="1300620"/>
                  <a:pt x="5312473" y="1838197"/>
                </a:cubicBezTo>
                <a:cubicBezTo>
                  <a:pt x="4546807" y="2435958"/>
                  <a:pt x="3135545" y="2149414"/>
                  <a:pt x="2540311" y="2676443"/>
                </a:cubicBezTo>
                <a:cubicBezTo>
                  <a:pt x="1945077" y="3203473"/>
                  <a:pt x="2232293" y="4516771"/>
                  <a:pt x="1740705" y="5000375"/>
                </a:cubicBezTo>
                <a:cubicBezTo>
                  <a:pt x="1372014" y="5363078"/>
                  <a:pt x="550055" y="5980968"/>
                  <a:pt x="9849" y="5911250"/>
                </a:cubicBezTo>
                <a:lnTo>
                  <a:pt x="0" y="59094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825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76638-F8BF-46CA-A006-939390E0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74F7-3300-457A-B626-DF17756E4C0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904770EE-725D-4EF8-A35D-605FBBE70120}"/>
              </a:ext>
            </a:extLst>
          </p:cNvPr>
          <p:cNvSpPr>
            <a:spLocks/>
          </p:cNvSpPr>
          <p:nvPr/>
        </p:nvSpPr>
        <p:spPr bwMode="auto">
          <a:xfrm rot="644697">
            <a:off x="2906180" y="5788659"/>
            <a:ext cx="409941" cy="302668"/>
          </a:xfrm>
          <a:custGeom>
            <a:avLst/>
            <a:gdLst>
              <a:gd name="T0" fmla="*/ 128 w 254"/>
              <a:gd name="T1" fmla="*/ 2 h 318"/>
              <a:gd name="T2" fmla="*/ 4 w 254"/>
              <a:gd name="T3" fmla="*/ 200 h 318"/>
              <a:gd name="T4" fmla="*/ 104 w 254"/>
              <a:gd name="T5" fmla="*/ 314 h 318"/>
              <a:gd name="T6" fmla="*/ 252 w 254"/>
              <a:gd name="T7" fmla="*/ 190 h 318"/>
              <a:gd name="T8" fmla="*/ 128 w 254"/>
              <a:gd name="T9" fmla="*/ 2 h 318"/>
              <a:gd name="connsiteX0" fmla="*/ 5675 w 9820"/>
              <a:gd name="connsiteY0" fmla="*/ 0 h 11180"/>
              <a:gd name="connsiteX1" fmla="*/ 34 w 9820"/>
              <a:gd name="connsiteY1" fmla="*/ 7589 h 11180"/>
              <a:gd name="connsiteX2" fmla="*/ 3971 w 9820"/>
              <a:gd name="connsiteY2" fmla="*/ 11174 h 11180"/>
              <a:gd name="connsiteX3" fmla="*/ 9798 w 9820"/>
              <a:gd name="connsiteY3" fmla="*/ 7275 h 11180"/>
              <a:gd name="connsiteX4" fmla="*/ 5675 w 9820"/>
              <a:gd name="connsiteY4" fmla="*/ 0 h 11180"/>
              <a:gd name="connsiteX0" fmla="*/ 7885 w 12106"/>
              <a:gd name="connsiteY0" fmla="*/ 0 h 9997"/>
              <a:gd name="connsiteX1" fmla="*/ 16 w 12106"/>
              <a:gd name="connsiteY1" fmla="*/ 5163 h 9997"/>
              <a:gd name="connsiteX2" fmla="*/ 6150 w 12106"/>
              <a:gd name="connsiteY2" fmla="*/ 9995 h 9997"/>
              <a:gd name="connsiteX3" fmla="*/ 12084 w 12106"/>
              <a:gd name="connsiteY3" fmla="*/ 6507 h 9997"/>
              <a:gd name="connsiteX4" fmla="*/ 7885 w 12106"/>
              <a:gd name="connsiteY4" fmla="*/ 0 h 9997"/>
              <a:gd name="connsiteX0" fmla="*/ 6513 w 11111"/>
              <a:gd name="connsiteY0" fmla="*/ 0 h 10000"/>
              <a:gd name="connsiteX1" fmla="*/ 13 w 11111"/>
              <a:gd name="connsiteY1" fmla="*/ 5165 h 10000"/>
              <a:gd name="connsiteX2" fmla="*/ 5080 w 11111"/>
              <a:gd name="connsiteY2" fmla="*/ 9998 h 10000"/>
              <a:gd name="connsiteX3" fmla="*/ 11099 w 11111"/>
              <a:gd name="connsiteY3" fmla="*/ 5696 h 10000"/>
              <a:gd name="connsiteX4" fmla="*/ 6513 w 11111"/>
              <a:gd name="connsiteY4" fmla="*/ 0 h 10000"/>
              <a:gd name="connsiteX0" fmla="*/ 6513 w 11126"/>
              <a:gd name="connsiteY0" fmla="*/ 0 h 10000"/>
              <a:gd name="connsiteX1" fmla="*/ 13 w 11126"/>
              <a:gd name="connsiteY1" fmla="*/ 5165 h 10000"/>
              <a:gd name="connsiteX2" fmla="*/ 5080 w 11126"/>
              <a:gd name="connsiteY2" fmla="*/ 9998 h 10000"/>
              <a:gd name="connsiteX3" fmla="*/ 11099 w 11126"/>
              <a:gd name="connsiteY3" fmla="*/ 5696 h 10000"/>
              <a:gd name="connsiteX4" fmla="*/ 6513 w 11126"/>
              <a:gd name="connsiteY4" fmla="*/ 0 h 10000"/>
              <a:gd name="connsiteX0" fmla="*/ 6513 w 11126"/>
              <a:gd name="connsiteY0" fmla="*/ 1 h 10001"/>
              <a:gd name="connsiteX1" fmla="*/ 13 w 11126"/>
              <a:gd name="connsiteY1" fmla="*/ 5166 h 10001"/>
              <a:gd name="connsiteX2" fmla="*/ 5080 w 11126"/>
              <a:gd name="connsiteY2" fmla="*/ 9999 h 10001"/>
              <a:gd name="connsiteX3" fmla="*/ 11099 w 11126"/>
              <a:gd name="connsiteY3" fmla="*/ 5697 h 10001"/>
              <a:gd name="connsiteX4" fmla="*/ 6513 w 11126"/>
              <a:gd name="connsiteY4" fmla="*/ 1 h 10001"/>
              <a:gd name="connsiteX0" fmla="*/ 6513 w 12549"/>
              <a:gd name="connsiteY0" fmla="*/ 1 h 10001"/>
              <a:gd name="connsiteX1" fmla="*/ 13 w 12549"/>
              <a:gd name="connsiteY1" fmla="*/ 5166 h 10001"/>
              <a:gd name="connsiteX2" fmla="*/ 5080 w 12549"/>
              <a:gd name="connsiteY2" fmla="*/ 9999 h 10001"/>
              <a:gd name="connsiteX3" fmla="*/ 12535 w 12549"/>
              <a:gd name="connsiteY3" fmla="*/ 3529 h 10001"/>
              <a:gd name="connsiteX4" fmla="*/ 6513 w 12549"/>
              <a:gd name="connsiteY4" fmla="*/ 1 h 10001"/>
              <a:gd name="connsiteX0" fmla="*/ 6508 w 12539"/>
              <a:gd name="connsiteY0" fmla="*/ 1 h 7702"/>
              <a:gd name="connsiteX1" fmla="*/ 8 w 12539"/>
              <a:gd name="connsiteY1" fmla="*/ 5166 h 7702"/>
              <a:gd name="connsiteX2" fmla="*/ 5394 w 12539"/>
              <a:gd name="connsiteY2" fmla="*/ 7696 h 7702"/>
              <a:gd name="connsiteX3" fmla="*/ 12530 w 12539"/>
              <a:gd name="connsiteY3" fmla="*/ 3529 h 7702"/>
              <a:gd name="connsiteX4" fmla="*/ 6508 w 12539"/>
              <a:gd name="connsiteY4" fmla="*/ 1 h 7702"/>
              <a:gd name="connsiteX0" fmla="*/ 5190 w 10003"/>
              <a:gd name="connsiteY0" fmla="*/ 1 h 10000"/>
              <a:gd name="connsiteX1" fmla="*/ 6 w 10003"/>
              <a:gd name="connsiteY1" fmla="*/ 6707 h 10000"/>
              <a:gd name="connsiteX2" fmla="*/ 4302 w 10003"/>
              <a:gd name="connsiteY2" fmla="*/ 9992 h 10000"/>
              <a:gd name="connsiteX3" fmla="*/ 9993 w 10003"/>
              <a:gd name="connsiteY3" fmla="*/ 4582 h 10000"/>
              <a:gd name="connsiteX4" fmla="*/ 5190 w 10003"/>
              <a:gd name="connsiteY4" fmla="*/ 1 h 10000"/>
              <a:gd name="connsiteX0" fmla="*/ 4995 w 9808"/>
              <a:gd name="connsiteY0" fmla="*/ 2 h 9996"/>
              <a:gd name="connsiteX1" fmla="*/ 7 w 9808"/>
              <a:gd name="connsiteY1" fmla="*/ 4540 h 9996"/>
              <a:gd name="connsiteX2" fmla="*/ 4107 w 9808"/>
              <a:gd name="connsiteY2" fmla="*/ 9993 h 9996"/>
              <a:gd name="connsiteX3" fmla="*/ 9798 w 9808"/>
              <a:gd name="connsiteY3" fmla="*/ 4583 h 9996"/>
              <a:gd name="connsiteX4" fmla="*/ 4995 w 9808"/>
              <a:gd name="connsiteY4" fmla="*/ 2 h 9996"/>
              <a:gd name="connsiteX0" fmla="*/ 5087 w 9994"/>
              <a:gd name="connsiteY0" fmla="*/ 5 h 10006"/>
              <a:gd name="connsiteX1" fmla="*/ 1 w 9994"/>
              <a:gd name="connsiteY1" fmla="*/ 4545 h 10006"/>
              <a:gd name="connsiteX2" fmla="*/ 4181 w 9994"/>
              <a:gd name="connsiteY2" fmla="*/ 10000 h 10006"/>
              <a:gd name="connsiteX3" fmla="*/ 9984 w 9994"/>
              <a:gd name="connsiteY3" fmla="*/ 4588 h 10006"/>
              <a:gd name="connsiteX4" fmla="*/ 5087 w 9994"/>
              <a:gd name="connsiteY4" fmla="*/ 5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" h="10006">
                <a:moveTo>
                  <a:pt x="5087" y="5"/>
                </a:moveTo>
                <a:cubicBezTo>
                  <a:pt x="2140" y="-97"/>
                  <a:pt x="-48" y="1253"/>
                  <a:pt x="1" y="4545"/>
                </a:cubicBezTo>
                <a:cubicBezTo>
                  <a:pt x="50" y="7837"/>
                  <a:pt x="2350" y="10146"/>
                  <a:pt x="4181" y="10000"/>
                </a:cubicBezTo>
                <a:cubicBezTo>
                  <a:pt x="6014" y="9853"/>
                  <a:pt x="10232" y="8423"/>
                  <a:pt x="9984" y="4588"/>
                </a:cubicBezTo>
                <a:cubicBezTo>
                  <a:pt x="9736" y="752"/>
                  <a:pt x="7936" y="108"/>
                  <a:pt x="5087" y="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16765205-0DDF-4170-8B87-DB8CC1D44325}"/>
              </a:ext>
            </a:extLst>
          </p:cNvPr>
          <p:cNvSpPr>
            <a:spLocks/>
          </p:cNvSpPr>
          <p:nvPr/>
        </p:nvSpPr>
        <p:spPr bwMode="auto">
          <a:xfrm>
            <a:off x="3411524" y="5337722"/>
            <a:ext cx="214677" cy="218318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6" h="10594">
                <a:moveTo>
                  <a:pt x="10094" y="94"/>
                </a:moveTo>
                <a:cubicBezTo>
                  <a:pt x="3346" y="-767"/>
                  <a:pt x="-853" y="4469"/>
                  <a:pt x="147" y="7501"/>
                </a:cubicBezTo>
                <a:cubicBezTo>
                  <a:pt x="2084" y="10533"/>
                  <a:pt x="6875" y="11458"/>
                  <a:pt x="12095" y="9731"/>
                </a:cubicBezTo>
                <a:cubicBezTo>
                  <a:pt x="17315" y="8004"/>
                  <a:pt x="17593" y="1896"/>
                  <a:pt x="10094" y="9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A4419860-EB0B-44E5-B990-BB3CCBD9D0E0}"/>
              </a:ext>
            </a:extLst>
          </p:cNvPr>
          <p:cNvSpPr>
            <a:spLocks/>
          </p:cNvSpPr>
          <p:nvPr/>
        </p:nvSpPr>
        <p:spPr bwMode="auto">
          <a:xfrm>
            <a:off x="2502461" y="602943"/>
            <a:ext cx="299987" cy="276826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solidFill>
            <a:srgbClr val="0AD45C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: Shape 23">
            <a:extLst>
              <a:ext uri="{FF2B5EF4-FFF2-40B4-BE49-F238E27FC236}">
                <a16:creationId xmlns:a16="http://schemas.microsoft.com/office/drawing/2014/main" id="{8CC63423-FC4D-4648-84B3-012B9D47B00F}"/>
              </a:ext>
            </a:extLst>
          </p:cNvPr>
          <p:cNvSpPr>
            <a:spLocks/>
          </p:cNvSpPr>
          <p:nvPr/>
        </p:nvSpPr>
        <p:spPr bwMode="auto">
          <a:xfrm rot="3388472">
            <a:off x="6776178" y="75528"/>
            <a:ext cx="3724727" cy="7210792"/>
          </a:xfrm>
          <a:custGeom>
            <a:avLst/>
            <a:gdLst>
              <a:gd name="connsiteX0" fmla="*/ 12789 w 4021003"/>
              <a:gd name="connsiteY0" fmla="*/ 2204198 h 6455235"/>
              <a:gd name="connsiteX1" fmla="*/ 889230 w 4021003"/>
              <a:gd name="connsiteY1" fmla="*/ 852610 h 6455235"/>
              <a:gd name="connsiteX2" fmla="*/ 3699010 w 4021003"/>
              <a:gd name="connsiteY2" fmla="*/ 1642010 h 6455235"/>
              <a:gd name="connsiteX3" fmla="*/ 3657325 w 4021003"/>
              <a:gd name="connsiteY3" fmla="*/ 3422218 h 6455235"/>
              <a:gd name="connsiteX4" fmla="*/ 3639429 w 4021003"/>
              <a:gd name="connsiteY4" fmla="*/ 3446433 h 6455235"/>
              <a:gd name="connsiteX5" fmla="*/ 3656356 w 4021003"/>
              <a:gd name="connsiteY5" fmla="*/ 3461015 h 6455235"/>
              <a:gd name="connsiteX6" fmla="*/ 3024101 w 4021003"/>
              <a:gd name="connsiteY6" fmla="*/ 5706737 h 6455235"/>
              <a:gd name="connsiteX7" fmla="*/ 282171 w 4021003"/>
              <a:gd name="connsiteY7" fmla="*/ 4721654 h 6455235"/>
              <a:gd name="connsiteX8" fmla="*/ 351463 w 4021003"/>
              <a:gd name="connsiteY8" fmla="*/ 3108311 h 6455235"/>
              <a:gd name="connsiteX9" fmla="*/ 364185 w 4021003"/>
              <a:gd name="connsiteY9" fmla="*/ 3087718 h 6455235"/>
              <a:gd name="connsiteX10" fmla="*/ 334924 w 4021003"/>
              <a:gd name="connsiteY10" fmla="*/ 3062736 h 6455235"/>
              <a:gd name="connsiteX11" fmla="*/ 12789 w 4021003"/>
              <a:gd name="connsiteY11" fmla="*/ 2204198 h 645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21003" h="6455235">
                <a:moveTo>
                  <a:pt x="12789" y="2204198"/>
                </a:moveTo>
                <a:cubicBezTo>
                  <a:pt x="75367" y="1812095"/>
                  <a:pt x="367595" y="1361565"/>
                  <a:pt x="889230" y="852610"/>
                </a:cubicBezTo>
                <a:cubicBezTo>
                  <a:pt x="2280256" y="-504605"/>
                  <a:pt x="3218389" y="-241471"/>
                  <a:pt x="3699010" y="1642010"/>
                </a:cubicBezTo>
                <a:cubicBezTo>
                  <a:pt x="3911303" y="2466033"/>
                  <a:pt x="3897150" y="3059436"/>
                  <a:pt x="3657325" y="3422218"/>
                </a:cubicBezTo>
                <a:lnTo>
                  <a:pt x="3639429" y="3446433"/>
                </a:lnTo>
                <a:lnTo>
                  <a:pt x="3656356" y="3461015"/>
                </a:lnTo>
                <a:cubicBezTo>
                  <a:pt x="4301310" y="4055366"/>
                  <a:pt x="4090808" y="4804454"/>
                  <a:pt x="3024101" y="5706737"/>
                </a:cubicBezTo>
                <a:cubicBezTo>
                  <a:pt x="1542007" y="6966245"/>
                  <a:pt x="626684" y="6635113"/>
                  <a:pt x="282171" y="4721654"/>
                </a:cubicBezTo>
                <a:cubicBezTo>
                  <a:pt x="152221" y="4002548"/>
                  <a:pt x="175354" y="3464840"/>
                  <a:pt x="351463" y="3108311"/>
                </a:cubicBezTo>
                <a:lnTo>
                  <a:pt x="364185" y="3087718"/>
                </a:lnTo>
                <a:lnTo>
                  <a:pt x="334924" y="3062736"/>
                </a:lnTo>
                <a:cubicBezTo>
                  <a:pt x="67973" y="2817130"/>
                  <a:pt x="-39359" y="2530951"/>
                  <a:pt x="12789" y="2204198"/>
                </a:cubicBezTo>
                <a:close/>
              </a:path>
            </a:pathLst>
          </a:custGeom>
          <a:solidFill>
            <a:srgbClr val="06D888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: Shape 11">
            <a:extLst>
              <a:ext uri="{FF2B5EF4-FFF2-40B4-BE49-F238E27FC236}">
                <a16:creationId xmlns:a16="http://schemas.microsoft.com/office/drawing/2014/main" id="{80AF4E11-FCBC-46B5-B564-6CB06D9EFF85}"/>
              </a:ext>
            </a:extLst>
          </p:cNvPr>
          <p:cNvSpPr>
            <a:spLocks/>
          </p:cNvSpPr>
          <p:nvPr/>
        </p:nvSpPr>
        <p:spPr bwMode="auto">
          <a:xfrm rot="4890154">
            <a:off x="6569106" y="-15084"/>
            <a:ext cx="3907968" cy="7210792"/>
          </a:xfrm>
          <a:custGeom>
            <a:avLst/>
            <a:gdLst>
              <a:gd name="connsiteX0" fmla="*/ 12789 w 4021003"/>
              <a:gd name="connsiteY0" fmla="*/ 2204198 h 6455235"/>
              <a:gd name="connsiteX1" fmla="*/ 889230 w 4021003"/>
              <a:gd name="connsiteY1" fmla="*/ 852610 h 6455235"/>
              <a:gd name="connsiteX2" fmla="*/ 3699010 w 4021003"/>
              <a:gd name="connsiteY2" fmla="*/ 1642010 h 6455235"/>
              <a:gd name="connsiteX3" fmla="*/ 3657325 w 4021003"/>
              <a:gd name="connsiteY3" fmla="*/ 3422218 h 6455235"/>
              <a:gd name="connsiteX4" fmla="*/ 3639429 w 4021003"/>
              <a:gd name="connsiteY4" fmla="*/ 3446433 h 6455235"/>
              <a:gd name="connsiteX5" fmla="*/ 3656356 w 4021003"/>
              <a:gd name="connsiteY5" fmla="*/ 3461015 h 6455235"/>
              <a:gd name="connsiteX6" fmla="*/ 3024101 w 4021003"/>
              <a:gd name="connsiteY6" fmla="*/ 5706737 h 6455235"/>
              <a:gd name="connsiteX7" fmla="*/ 282171 w 4021003"/>
              <a:gd name="connsiteY7" fmla="*/ 4721654 h 6455235"/>
              <a:gd name="connsiteX8" fmla="*/ 351463 w 4021003"/>
              <a:gd name="connsiteY8" fmla="*/ 3108311 h 6455235"/>
              <a:gd name="connsiteX9" fmla="*/ 364185 w 4021003"/>
              <a:gd name="connsiteY9" fmla="*/ 3087718 h 6455235"/>
              <a:gd name="connsiteX10" fmla="*/ 334924 w 4021003"/>
              <a:gd name="connsiteY10" fmla="*/ 3062736 h 6455235"/>
              <a:gd name="connsiteX11" fmla="*/ 12789 w 4021003"/>
              <a:gd name="connsiteY11" fmla="*/ 2204198 h 645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21003" h="6455235">
                <a:moveTo>
                  <a:pt x="12789" y="2204198"/>
                </a:moveTo>
                <a:cubicBezTo>
                  <a:pt x="75367" y="1812095"/>
                  <a:pt x="367595" y="1361565"/>
                  <a:pt x="889230" y="852610"/>
                </a:cubicBezTo>
                <a:cubicBezTo>
                  <a:pt x="2280256" y="-504605"/>
                  <a:pt x="3218389" y="-241471"/>
                  <a:pt x="3699010" y="1642010"/>
                </a:cubicBezTo>
                <a:cubicBezTo>
                  <a:pt x="3911303" y="2466033"/>
                  <a:pt x="3897150" y="3059436"/>
                  <a:pt x="3657325" y="3422218"/>
                </a:cubicBezTo>
                <a:lnTo>
                  <a:pt x="3639429" y="3446433"/>
                </a:lnTo>
                <a:lnTo>
                  <a:pt x="3656356" y="3461015"/>
                </a:lnTo>
                <a:cubicBezTo>
                  <a:pt x="4301310" y="4055366"/>
                  <a:pt x="4090808" y="4804454"/>
                  <a:pt x="3024101" y="5706737"/>
                </a:cubicBezTo>
                <a:cubicBezTo>
                  <a:pt x="1542007" y="6966245"/>
                  <a:pt x="626684" y="6635113"/>
                  <a:pt x="282171" y="4721654"/>
                </a:cubicBezTo>
                <a:cubicBezTo>
                  <a:pt x="152221" y="4002548"/>
                  <a:pt x="175354" y="3464840"/>
                  <a:pt x="351463" y="3108311"/>
                </a:cubicBezTo>
                <a:lnTo>
                  <a:pt x="364185" y="3087718"/>
                </a:lnTo>
                <a:lnTo>
                  <a:pt x="334924" y="3062736"/>
                </a:lnTo>
                <a:cubicBezTo>
                  <a:pt x="67973" y="2817130"/>
                  <a:pt x="-39359" y="2530951"/>
                  <a:pt x="12789" y="22041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A43660-3219-4F3B-BDD4-C28BEBAAEA15}"/>
              </a:ext>
            </a:extLst>
          </p:cNvPr>
          <p:cNvSpPr txBox="1"/>
          <p:nvPr/>
        </p:nvSpPr>
        <p:spPr>
          <a:xfrm>
            <a:off x="5614095" y="3007991"/>
            <a:ext cx="567754" cy="470540"/>
          </a:xfrm>
          <a:custGeom>
            <a:avLst/>
            <a:gdLst/>
            <a:ahLst/>
            <a:cxnLst/>
            <a:rect l="l" t="t" r="r" b="b"/>
            <a:pathLst>
              <a:path w="284909" h="236125">
                <a:moveTo>
                  <a:pt x="218665" y="0"/>
                </a:moveTo>
                <a:lnTo>
                  <a:pt x="279578" y="0"/>
                </a:lnTo>
                <a:lnTo>
                  <a:pt x="249122" y="116491"/>
                </a:lnTo>
                <a:cubicBezTo>
                  <a:pt x="260273" y="121110"/>
                  <a:pt x="268998" y="128254"/>
                  <a:pt x="275295" y="137922"/>
                </a:cubicBezTo>
                <a:cubicBezTo>
                  <a:pt x="281593" y="147590"/>
                  <a:pt x="284798" y="159496"/>
                  <a:pt x="284909" y="173641"/>
                </a:cubicBezTo>
                <a:cubicBezTo>
                  <a:pt x="284512" y="192579"/>
                  <a:pt x="278643" y="207661"/>
                  <a:pt x="267301" y="218884"/>
                </a:cubicBezTo>
                <a:cubicBezTo>
                  <a:pt x="255959" y="230108"/>
                  <a:pt x="241523" y="235855"/>
                  <a:pt x="223995" y="236125"/>
                </a:cubicBezTo>
                <a:cubicBezTo>
                  <a:pt x="205404" y="235807"/>
                  <a:pt x="190430" y="229965"/>
                  <a:pt x="179072" y="218599"/>
                </a:cubicBezTo>
                <a:cubicBezTo>
                  <a:pt x="167715" y="207232"/>
                  <a:pt x="161877" y="192246"/>
                  <a:pt x="161560" y="173641"/>
                </a:cubicBezTo>
                <a:cubicBezTo>
                  <a:pt x="161401" y="165433"/>
                  <a:pt x="162480" y="156702"/>
                  <a:pt x="164796" y="147448"/>
                </a:cubicBezTo>
                <a:cubicBezTo>
                  <a:pt x="167112" y="138193"/>
                  <a:pt x="171617" y="125082"/>
                  <a:pt x="178311" y="108115"/>
                </a:cubicBezTo>
                <a:close/>
                <a:moveTo>
                  <a:pt x="57121" y="0"/>
                </a:moveTo>
                <a:lnTo>
                  <a:pt x="118034" y="0"/>
                </a:lnTo>
                <a:lnTo>
                  <a:pt x="87578" y="116491"/>
                </a:lnTo>
                <a:cubicBezTo>
                  <a:pt x="98729" y="121110"/>
                  <a:pt x="107454" y="128254"/>
                  <a:pt x="113751" y="137922"/>
                </a:cubicBezTo>
                <a:cubicBezTo>
                  <a:pt x="120049" y="147590"/>
                  <a:pt x="123254" y="159496"/>
                  <a:pt x="123365" y="173641"/>
                </a:cubicBezTo>
                <a:cubicBezTo>
                  <a:pt x="122968" y="192579"/>
                  <a:pt x="117099" y="207661"/>
                  <a:pt x="105757" y="218884"/>
                </a:cubicBezTo>
                <a:cubicBezTo>
                  <a:pt x="94415" y="230108"/>
                  <a:pt x="79980" y="235855"/>
                  <a:pt x="62451" y="236125"/>
                </a:cubicBezTo>
                <a:cubicBezTo>
                  <a:pt x="43860" y="235807"/>
                  <a:pt x="28886" y="229965"/>
                  <a:pt x="17528" y="218599"/>
                </a:cubicBezTo>
                <a:cubicBezTo>
                  <a:pt x="6171" y="207232"/>
                  <a:pt x="333" y="192246"/>
                  <a:pt x="16" y="173641"/>
                </a:cubicBezTo>
                <a:cubicBezTo>
                  <a:pt x="-143" y="165433"/>
                  <a:pt x="936" y="156702"/>
                  <a:pt x="3252" y="147448"/>
                </a:cubicBezTo>
                <a:cubicBezTo>
                  <a:pt x="5568" y="138193"/>
                  <a:pt x="10073" y="125082"/>
                  <a:pt x="16767" y="1081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2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CD63E-EF3B-413E-8B1F-1A386E20D31C}"/>
              </a:ext>
            </a:extLst>
          </p:cNvPr>
          <p:cNvSpPr txBox="1"/>
          <p:nvPr/>
        </p:nvSpPr>
        <p:spPr>
          <a:xfrm>
            <a:off x="6470758" y="2549899"/>
            <a:ext cx="433556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</a:rPr>
              <a:t>If somebody offers you an amazing opportunity but you are not sure you can do it, say yes – then learn how to do it later!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By: Richard Branson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CB3251-D05C-449B-A882-46178D577243}"/>
              </a:ext>
            </a:extLst>
          </p:cNvPr>
          <p:cNvSpPr txBox="1"/>
          <p:nvPr/>
        </p:nvSpPr>
        <p:spPr>
          <a:xfrm rot="10800000">
            <a:off x="11005565" y="3688185"/>
            <a:ext cx="567754" cy="470540"/>
          </a:xfrm>
          <a:custGeom>
            <a:avLst/>
            <a:gdLst/>
            <a:ahLst/>
            <a:cxnLst/>
            <a:rect l="l" t="t" r="r" b="b"/>
            <a:pathLst>
              <a:path w="284909" h="236125">
                <a:moveTo>
                  <a:pt x="218665" y="0"/>
                </a:moveTo>
                <a:lnTo>
                  <a:pt x="279578" y="0"/>
                </a:lnTo>
                <a:lnTo>
                  <a:pt x="249122" y="116491"/>
                </a:lnTo>
                <a:cubicBezTo>
                  <a:pt x="260273" y="121110"/>
                  <a:pt x="268998" y="128254"/>
                  <a:pt x="275295" y="137922"/>
                </a:cubicBezTo>
                <a:cubicBezTo>
                  <a:pt x="281593" y="147590"/>
                  <a:pt x="284798" y="159496"/>
                  <a:pt x="284909" y="173641"/>
                </a:cubicBezTo>
                <a:cubicBezTo>
                  <a:pt x="284512" y="192579"/>
                  <a:pt x="278643" y="207661"/>
                  <a:pt x="267301" y="218884"/>
                </a:cubicBezTo>
                <a:cubicBezTo>
                  <a:pt x="255959" y="230108"/>
                  <a:pt x="241523" y="235855"/>
                  <a:pt x="223995" y="236125"/>
                </a:cubicBezTo>
                <a:cubicBezTo>
                  <a:pt x="205404" y="235807"/>
                  <a:pt x="190430" y="229965"/>
                  <a:pt x="179072" y="218599"/>
                </a:cubicBezTo>
                <a:cubicBezTo>
                  <a:pt x="167715" y="207232"/>
                  <a:pt x="161877" y="192246"/>
                  <a:pt x="161560" y="173641"/>
                </a:cubicBezTo>
                <a:cubicBezTo>
                  <a:pt x="161401" y="165433"/>
                  <a:pt x="162480" y="156702"/>
                  <a:pt x="164796" y="147448"/>
                </a:cubicBezTo>
                <a:cubicBezTo>
                  <a:pt x="167112" y="138193"/>
                  <a:pt x="171617" y="125082"/>
                  <a:pt x="178311" y="108115"/>
                </a:cubicBezTo>
                <a:close/>
                <a:moveTo>
                  <a:pt x="57121" y="0"/>
                </a:moveTo>
                <a:lnTo>
                  <a:pt x="118034" y="0"/>
                </a:lnTo>
                <a:lnTo>
                  <a:pt x="87578" y="116491"/>
                </a:lnTo>
                <a:cubicBezTo>
                  <a:pt x="98729" y="121110"/>
                  <a:pt x="107454" y="128254"/>
                  <a:pt x="113751" y="137922"/>
                </a:cubicBezTo>
                <a:cubicBezTo>
                  <a:pt x="120049" y="147590"/>
                  <a:pt x="123254" y="159496"/>
                  <a:pt x="123365" y="173641"/>
                </a:cubicBezTo>
                <a:cubicBezTo>
                  <a:pt x="122968" y="192579"/>
                  <a:pt x="117099" y="207661"/>
                  <a:pt x="105757" y="218884"/>
                </a:cubicBezTo>
                <a:cubicBezTo>
                  <a:pt x="94415" y="230108"/>
                  <a:pt x="79980" y="235855"/>
                  <a:pt x="62451" y="236125"/>
                </a:cubicBezTo>
                <a:cubicBezTo>
                  <a:pt x="43860" y="235807"/>
                  <a:pt x="28886" y="229965"/>
                  <a:pt x="17528" y="218599"/>
                </a:cubicBezTo>
                <a:cubicBezTo>
                  <a:pt x="6171" y="207232"/>
                  <a:pt x="333" y="192246"/>
                  <a:pt x="16" y="173641"/>
                </a:cubicBezTo>
                <a:cubicBezTo>
                  <a:pt x="-143" y="165433"/>
                  <a:pt x="936" y="156702"/>
                  <a:pt x="3252" y="147448"/>
                </a:cubicBezTo>
                <a:cubicBezTo>
                  <a:pt x="5568" y="138193"/>
                  <a:pt x="10073" y="125082"/>
                  <a:pt x="16767" y="1081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200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2" t="1068" r="21098" b="-1336"/>
          <a:stretch/>
        </p:blipFill>
        <p:spPr>
          <a:xfrm>
            <a:off x="662687" y="1048966"/>
            <a:ext cx="4437743" cy="4360520"/>
          </a:xfrm>
        </p:spPr>
      </p:pic>
    </p:spTree>
    <p:extLst>
      <p:ext uri="{BB962C8B-B14F-4D97-AF65-F5344CB8AC3E}">
        <p14:creationId xmlns:p14="http://schemas.microsoft.com/office/powerpoint/2010/main" val="39659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6" presetClass="entr" presetSubtype="3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5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 p14:presetBounceEnd="5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27" grpId="0" animBg="1"/>
          <p:bldP spid="34" grpId="0" animBg="1"/>
          <p:bldP spid="35" grpId="0" animBg="1"/>
          <p:bldP spid="36" grpId="0"/>
          <p:bldP spid="3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6" presetClass="entr" presetSubtype="3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27" grpId="0" animBg="1"/>
          <p:bldP spid="34" grpId="0" animBg="1"/>
          <p:bldP spid="35" grpId="0" animBg="1"/>
          <p:bldP spid="36" grpId="0"/>
          <p:bldP spid="37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6872" b="15967"/>
          <a:stretch/>
        </p:blipFill>
        <p:spPr>
          <a:xfrm>
            <a:off x="1334278" y="813113"/>
            <a:ext cx="3821922" cy="433738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76638-F8BF-46CA-A006-939390E0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74F7-3300-457A-B626-DF17756E4C0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904770EE-725D-4EF8-A35D-605FBBE70120}"/>
              </a:ext>
            </a:extLst>
          </p:cNvPr>
          <p:cNvSpPr>
            <a:spLocks/>
          </p:cNvSpPr>
          <p:nvPr/>
        </p:nvSpPr>
        <p:spPr bwMode="auto">
          <a:xfrm rot="644697">
            <a:off x="2906180" y="5788659"/>
            <a:ext cx="409941" cy="302668"/>
          </a:xfrm>
          <a:custGeom>
            <a:avLst/>
            <a:gdLst>
              <a:gd name="T0" fmla="*/ 128 w 254"/>
              <a:gd name="T1" fmla="*/ 2 h 318"/>
              <a:gd name="T2" fmla="*/ 4 w 254"/>
              <a:gd name="T3" fmla="*/ 200 h 318"/>
              <a:gd name="T4" fmla="*/ 104 w 254"/>
              <a:gd name="T5" fmla="*/ 314 h 318"/>
              <a:gd name="T6" fmla="*/ 252 w 254"/>
              <a:gd name="T7" fmla="*/ 190 h 318"/>
              <a:gd name="T8" fmla="*/ 128 w 254"/>
              <a:gd name="T9" fmla="*/ 2 h 318"/>
              <a:gd name="connsiteX0" fmla="*/ 5675 w 9820"/>
              <a:gd name="connsiteY0" fmla="*/ 0 h 11180"/>
              <a:gd name="connsiteX1" fmla="*/ 34 w 9820"/>
              <a:gd name="connsiteY1" fmla="*/ 7589 h 11180"/>
              <a:gd name="connsiteX2" fmla="*/ 3971 w 9820"/>
              <a:gd name="connsiteY2" fmla="*/ 11174 h 11180"/>
              <a:gd name="connsiteX3" fmla="*/ 9798 w 9820"/>
              <a:gd name="connsiteY3" fmla="*/ 7275 h 11180"/>
              <a:gd name="connsiteX4" fmla="*/ 5675 w 9820"/>
              <a:gd name="connsiteY4" fmla="*/ 0 h 11180"/>
              <a:gd name="connsiteX0" fmla="*/ 7885 w 12106"/>
              <a:gd name="connsiteY0" fmla="*/ 0 h 9997"/>
              <a:gd name="connsiteX1" fmla="*/ 16 w 12106"/>
              <a:gd name="connsiteY1" fmla="*/ 5163 h 9997"/>
              <a:gd name="connsiteX2" fmla="*/ 6150 w 12106"/>
              <a:gd name="connsiteY2" fmla="*/ 9995 h 9997"/>
              <a:gd name="connsiteX3" fmla="*/ 12084 w 12106"/>
              <a:gd name="connsiteY3" fmla="*/ 6507 h 9997"/>
              <a:gd name="connsiteX4" fmla="*/ 7885 w 12106"/>
              <a:gd name="connsiteY4" fmla="*/ 0 h 9997"/>
              <a:gd name="connsiteX0" fmla="*/ 6513 w 11111"/>
              <a:gd name="connsiteY0" fmla="*/ 0 h 10000"/>
              <a:gd name="connsiteX1" fmla="*/ 13 w 11111"/>
              <a:gd name="connsiteY1" fmla="*/ 5165 h 10000"/>
              <a:gd name="connsiteX2" fmla="*/ 5080 w 11111"/>
              <a:gd name="connsiteY2" fmla="*/ 9998 h 10000"/>
              <a:gd name="connsiteX3" fmla="*/ 11099 w 11111"/>
              <a:gd name="connsiteY3" fmla="*/ 5696 h 10000"/>
              <a:gd name="connsiteX4" fmla="*/ 6513 w 11111"/>
              <a:gd name="connsiteY4" fmla="*/ 0 h 10000"/>
              <a:gd name="connsiteX0" fmla="*/ 6513 w 11126"/>
              <a:gd name="connsiteY0" fmla="*/ 0 h 10000"/>
              <a:gd name="connsiteX1" fmla="*/ 13 w 11126"/>
              <a:gd name="connsiteY1" fmla="*/ 5165 h 10000"/>
              <a:gd name="connsiteX2" fmla="*/ 5080 w 11126"/>
              <a:gd name="connsiteY2" fmla="*/ 9998 h 10000"/>
              <a:gd name="connsiteX3" fmla="*/ 11099 w 11126"/>
              <a:gd name="connsiteY3" fmla="*/ 5696 h 10000"/>
              <a:gd name="connsiteX4" fmla="*/ 6513 w 11126"/>
              <a:gd name="connsiteY4" fmla="*/ 0 h 10000"/>
              <a:gd name="connsiteX0" fmla="*/ 6513 w 11126"/>
              <a:gd name="connsiteY0" fmla="*/ 1 h 10001"/>
              <a:gd name="connsiteX1" fmla="*/ 13 w 11126"/>
              <a:gd name="connsiteY1" fmla="*/ 5166 h 10001"/>
              <a:gd name="connsiteX2" fmla="*/ 5080 w 11126"/>
              <a:gd name="connsiteY2" fmla="*/ 9999 h 10001"/>
              <a:gd name="connsiteX3" fmla="*/ 11099 w 11126"/>
              <a:gd name="connsiteY3" fmla="*/ 5697 h 10001"/>
              <a:gd name="connsiteX4" fmla="*/ 6513 w 11126"/>
              <a:gd name="connsiteY4" fmla="*/ 1 h 10001"/>
              <a:gd name="connsiteX0" fmla="*/ 6513 w 12549"/>
              <a:gd name="connsiteY0" fmla="*/ 1 h 10001"/>
              <a:gd name="connsiteX1" fmla="*/ 13 w 12549"/>
              <a:gd name="connsiteY1" fmla="*/ 5166 h 10001"/>
              <a:gd name="connsiteX2" fmla="*/ 5080 w 12549"/>
              <a:gd name="connsiteY2" fmla="*/ 9999 h 10001"/>
              <a:gd name="connsiteX3" fmla="*/ 12535 w 12549"/>
              <a:gd name="connsiteY3" fmla="*/ 3529 h 10001"/>
              <a:gd name="connsiteX4" fmla="*/ 6513 w 12549"/>
              <a:gd name="connsiteY4" fmla="*/ 1 h 10001"/>
              <a:gd name="connsiteX0" fmla="*/ 6508 w 12539"/>
              <a:gd name="connsiteY0" fmla="*/ 1 h 7702"/>
              <a:gd name="connsiteX1" fmla="*/ 8 w 12539"/>
              <a:gd name="connsiteY1" fmla="*/ 5166 h 7702"/>
              <a:gd name="connsiteX2" fmla="*/ 5394 w 12539"/>
              <a:gd name="connsiteY2" fmla="*/ 7696 h 7702"/>
              <a:gd name="connsiteX3" fmla="*/ 12530 w 12539"/>
              <a:gd name="connsiteY3" fmla="*/ 3529 h 7702"/>
              <a:gd name="connsiteX4" fmla="*/ 6508 w 12539"/>
              <a:gd name="connsiteY4" fmla="*/ 1 h 7702"/>
              <a:gd name="connsiteX0" fmla="*/ 5190 w 10003"/>
              <a:gd name="connsiteY0" fmla="*/ 1 h 10000"/>
              <a:gd name="connsiteX1" fmla="*/ 6 w 10003"/>
              <a:gd name="connsiteY1" fmla="*/ 6707 h 10000"/>
              <a:gd name="connsiteX2" fmla="*/ 4302 w 10003"/>
              <a:gd name="connsiteY2" fmla="*/ 9992 h 10000"/>
              <a:gd name="connsiteX3" fmla="*/ 9993 w 10003"/>
              <a:gd name="connsiteY3" fmla="*/ 4582 h 10000"/>
              <a:gd name="connsiteX4" fmla="*/ 5190 w 10003"/>
              <a:gd name="connsiteY4" fmla="*/ 1 h 10000"/>
              <a:gd name="connsiteX0" fmla="*/ 4995 w 9808"/>
              <a:gd name="connsiteY0" fmla="*/ 2 h 9996"/>
              <a:gd name="connsiteX1" fmla="*/ 7 w 9808"/>
              <a:gd name="connsiteY1" fmla="*/ 4540 h 9996"/>
              <a:gd name="connsiteX2" fmla="*/ 4107 w 9808"/>
              <a:gd name="connsiteY2" fmla="*/ 9993 h 9996"/>
              <a:gd name="connsiteX3" fmla="*/ 9798 w 9808"/>
              <a:gd name="connsiteY3" fmla="*/ 4583 h 9996"/>
              <a:gd name="connsiteX4" fmla="*/ 4995 w 9808"/>
              <a:gd name="connsiteY4" fmla="*/ 2 h 9996"/>
              <a:gd name="connsiteX0" fmla="*/ 5087 w 9994"/>
              <a:gd name="connsiteY0" fmla="*/ 5 h 10006"/>
              <a:gd name="connsiteX1" fmla="*/ 1 w 9994"/>
              <a:gd name="connsiteY1" fmla="*/ 4545 h 10006"/>
              <a:gd name="connsiteX2" fmla="*/ 4181 w 9994"/>
              <a:gd name="connsiteY2" fmla="*/ 10000 h 10006"/>
              <a:gd name="connsiteX3" fmla="*/ 9984 w 9994"/>
              <a:gd name="connsiteY3" fmla="*/ 4588 h 10006"/>
              <a:gd name="connsiteX4" fmla="*/ 5087 w 9994"/>
              <a:gd name="connsiteY4" fmla="*/ 5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" h="10006">
                <a:moveTo>
                  <a:pt x="5087" y="5"/>
                </a:moveTo>
                <a:cubicBezTo>
                  <a:pt x="2140" y="-97"/>
                  <a:pt x="-48" y="1253"/>
                  <a:pt x="1" y="4545"/>
                </a:cubicBezTo>
                <a:cubicBezTo>
                  <a:pt x="50" y="7837"/>
                  <a:pt x="2350" y="10146"/>
                  <a:pt x="4181" y="10000"/>
                </a:cubicBezTo>
                <a:cubicBezTo>
                  <a:pt x="6014" y="9853"/>
                  <a:pt x="10232" y="8423"/>
                  <a:pt x="9984" y="4588"/>
                </a:cubicBezTo>
                <a:cubicBezTo>
                  <a:pt x="9736" y="752"/>
                  <a:pt x="7936" y="108"/>
                  <a:pt x="5087" y="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16765205-0DDF-4170-8B87-DB8CC1D44325}"/>
              </a:ext>
            </a:extLst>
          </p:cNvPr>
          <p:cNvSpPr>
            <a:spLocks/>
          </p:cNvSpPr>
          <p:nvPr/>
        </p:nvSpPr>
        <p:spPr bwMode="auto">
          <a:xfrm>
            <a:off x="3411524" y="5337722"/>
            <a:ext cx="214677" cy="218318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6" h="10594">
                <a:moveTo>
                  <a:pt x="10094" y="94"/>
                </a:moveTo>
                <a:cubicBezTo>
                  <a:pt x="3346" y="-767"/>
                  <a:pt x="-853" y="4469"/>
                  <a:pt x="147" y="7501"/>
                </a:cubicBezTo>
                <a:cubicBezTo>
                  <a:pt x="2084" y="10533"/>
                  <a:pt x="6875" y="11458"/>
                  <a:pt x="12095" y="9731"/>
                </a:cubicBezTo>
                <a:cubicBezTo>
                  <a:pt x="17315" y="8004"/>
                  <a:pt x="17593" y="1896"/>
                  <a:pt x="10094" y="9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A4419860-EB0B-44E5-B990-BB3CCBD9D0E0}"/>
              </a:ext>
            </a:extLst>
          </p:cNvPr>
          <p:cNvSpPr>
            <a:spLocks/>
          </p:cNvSpPr>
          <p:nvPr/>
        </p:nvSpPr>
        <p:spPr bwMode="auto">
          <a:xfrm>
            <a:off x="2502461" y="602943"/>
            <a:ext cx="299987" cy="276826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solidFill>
            <a:srgbClr val="0AD45C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: Shape 23">
            <a:extLst>
              <a:ext uri="{FF2B5EF4-FFF2-40B4-BE49-F238E27FC236}">
                <a16:creationId xmlns:a16="http://schemas.microsoft.com/office/drawing/2014/main" id="{8CC63423-FC4D-4648-84B3-012B9D47B00F}"/>
              </a:ext>
            </a:extLst>
          </p:cNvPr>
          <p:cNvSpPr>
            <a:spLocks/>
          </p:cNvSpPr>
          <p:nvPr/>
        </p:nvSpPr>
        <p:spPr bwMode="auto">
          <a:xfrm rot="3388472">
            <a:off x="6776178" y="75528"/>
            <a:ext cx="3724727" cy="7210792"/>
          </a:xfrm>
          <a:custGeom>
            <a:avLst/>
            <a:gdLst>
              <a:gd name="connsiteX0" fmla="*/ 12789 w 4021003"/>
              <a:gd name="connsiteY0" fmla="*/ 2204198 h 6455235"/>
              <a:gd name="connsiteX1" fmla="*/ 889230 w 4021003"/>
              <a:gd name="connsiteY1" fmla="*/ 852610 h 6455235"/>
              <a:gd name="connsiteX2" fmla="*/ 3699010 w 4021003"/>
              <a:gd name="connsiteY2" fmla="*/ 1642010 h 6455235"/>
              <a:gd name="connsiteX3" fmla="*/ 3657325 w 4021003"/>
              <a:gd name="connsiteY3" fmla="*/ 3422218 h 6455235"/>
              <a:gd name="connsiteX4" fmla="*/ 3639429 w 4021003"/>
              <a:gd name="connsiteY4" fmla="*/ 3446433 h 6455235"/>
              <a:gd name="connsiteX5" fmla="*/ 3656356 w 4021003"/>
              <a:gd name="connsiteY5" fmla="*/ 3461015 h 6455235"/>
              <a:gd name="connsiteX6" fmla="*/ 3024101 w 4021003"/>
              <a:gd name="connsiteY6" fmla="*/ 5706737 h 6455235"/>
              <a:gd name="connsiteX7" fmla="*/ 282171 w 4021003"/>
              <a:gd name="connsiteY7" fmla="*/ 4721654 h 6455235"/>
              <a:gd name="connsiteX8" fmla="*/ 351463 w 4021003"/>
              <a:gd name="connsiteY8" fmla="*/ 3108311 h 6455235"/>
              <a:gd name="connsiteX9" fmla="*/ 364185 w 4021003"/>
              <a:gd name="connsiteY9" fmla="*/ 3087718 h 6455235"/>
              <a:gd name="connsiteX10" fmla="*/ 334924 w 4021003"/>
              <a:gd name="connsiteY10" fmla="*/ 3062736 h 6455235"/>
              <a:gd name="connsiteX11" fmla="*/ 12789 w 4021003"/>
              <a:gd name="connsiteY11" fmla="*/ 2204198 h 645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21003" h="6455235">
                <a:moveTo>
                  <a:pt x="12789" y="2204198"/>
                </a:moveTo>
                <a:cubicBezTo>
                  <a:pt x="75367" y="1812095"/>
                  <a:pt x="367595" y="1361565"/>
                  <a:pt x="889230" y="852610"/>
                </a:cubicBezTo>
                <a:cubicBezTo>
                  <a:pt x="2280256" y="-504605"/>
                  <a:pt x="3218389" y="-241471"/>
                  <a:pt x="3699010" y="1642010"/>
                </a:cubicBezTo>
                <a:cubicBezTo>
                  <a:pt x="3911303" y="2466033"/>
                  <a:pt x="3897150" y="3059436"/>
                  <a:pt x="3657325" y="3422218"/>
                </a:cubicBezTo>
                <a:lnTo>
                  <a:pt x="3639429" y="3446433"/>
                </a:lnTo>
                <a:lnTo>
                  <a:pt x="3656356" y="3461015"/>
                </a:lnTo>
                <a:cubicBezTo>
                  <a:pt x="4301310" y="4055366"/>
                  <a:pt x="4090808" y="4804454"/>
                  <a:pt x="3024101" y="5706737"/>
                </a:cubicBezTo>
                <a:cubicBezTo>
                  <a:pt x="1542007" y="6966245"/>
                  <a:pt x="626684" y="6635113"/>
                  <a:pt x="282171" y="4721654"/>
                </a:cubicBezTo>
                <a:cubicBezTo>
                  <a:pt x="152221" y="4002548"/>
                  <a:pt x="175354" y="3464840"/>
                  <a:pt x="351463" y="3108311"/>
                </a:cubicBezTo>
                <a:lnTo>
                  <a:pt x="364185" y="3087718"/>
                </a:lnTo>
                <a:lnTo>
                  <a:pt x="334924" y="3062736"/>
                </a:lnTo>
                <a:cubicBezTo>
                  <a:pt x="67973" y="2817130"/>
                  <a:pt x="-39359" y="2530951"/>
                  <a:pt x="12789" y="2204198"/>
                </a:cubicBezTo>
                <a:close/>
              </a:path>
            </a:pathLst>
          </a:custGeom>
          <a:solidFill>
            <a:srgbClr val="06D888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: Shape 11">
            <a:extLst>
              <a:ext uri="{FF2B5EF4-FFF2-40B4-BE49-F238E27FC236}">
                <a16:creationId xmlns:a16="http://schemas.microsoft.com/office/drawing/2014/main" id="{80AF4E11-FCBC-46B5-B564-6CB06D9EFF85}"/>
              </a:ext>
            </a:extLst>
          </p:cNvPr>
          <p:cNvSpPr>
            <a:spLocks/>
          </p:cNvSpPr>
          <p:nvPr/>
        </p:nvSpPr>
        <p:spPr bwMode="auto">
          <a:xfrm rot="4890154">
            <a:off x="6674264" y="75530"/>
            <a:ext cx="3724727" cy="7210792"/>
          </a:xfrm>
          <a:custGeom>
            <a:avLst/>
            <a:gdLst>
              <a:gd name="connsiteX0" fmla="*/ 12789 w 4021003"/>
              <a:gd name="connsiteY0" fmla="*/ 2204198 h 6455235"/>
              <a:gd name="connsiteX1" fmla="*/ 889230 w 4021003"/>
              <a:gd name="connsiteY1" fmla="*/ 852610 h 6455235"/>
              <a:gd name="connsiteX2" fmla="*/ 3699010 w 4021003"/>
              <a:gd name="connsiteY2" fmla="*/ 1642010 h 6455235"/>
              <a:gd name="connsiteX3" fmla="*/ 3657325 w 4021003"/>
              <a:gd name="connsiteY3" fmla="*/ 3422218 h 6455235"/>
              <a:gd name="connsiteX4" fmla="*/ 3639429 w 4021003"/>
              <a:gd name="connsiteY4" fmla="*/ 3446433 h 6455235"/>
              <a:gd name="connsiteX5" fmla="*/ 3656356 w 4021003"/>
              <a:gd name="connsiteY5" fmla="*/ 3461015 h 6455235"/>
              <a:gd name="connsiteX6" fmla="*/ 3024101 w 4021003"/>
              <a:gd name="connsiteY6" fmla="*/ 5706737 h 6455235"/>
              <a:gd name="connsiteX7" fmla="*/ 282171 w 4021003"/>
              <a:gd name="connsiteY7" fmla="*/ 4721654 h 6455235"/>
              <a:gd name="connsiteX8" fmla="*/ 351463 w 4021003"/>
              <a:gd name="connsiteY8" fmla="*/ 3108311 h 6455235"/>
              <a:gd name="connsiteX9" fmla="*/ 364185 w 4021003"/>
              <a:gd name="connsiteY9" fmla="*/ 3087718 h 6455235"/>
              <a:gd name="connsiteX10" fmla="*/ 334924 w 4021003"/>
              <a:gd name="connsiteY10" fmla="*/ 3062736 h 6455235"/>
              <a:gd name="connsiteX11" fmla="*/ 12789 w 4021003"/>
              <a:gd name="connsiteY11" fmla="*/ 2204198 h 645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21003" h="6455235">
                <a:moveTo>
                  <a:pt x="12789" y="2204198"/>
                </a:moveTo>
                <a:cubicBezTo>
                  <a:pt x="75367" y="1812095"/>
                  <a:pt x="367595" y="1361565"/>
                  <a:pt x="889230" y="852610"/>
                </a:cubicBezTo>
                <a:cubicBezTo>
                  <a:pt x="2280256" y="-504605"/>
                  <a:pt x="3218389" y="-241471"/>
                  <a:pt x="3699010" y="1642010"/>
                </a:cubicBezTo>
                <a:cubicBezTo>
                  <a:pt x="3911303" y="2466033"/>
                  <a:pt x="3897150" y="3059436"/>
                  <a:pt x="3657325" y="3422218"/>
                </a:cubicBezTo>
                <a:lnTo>
                  <a:pt x="3639429" y="3446433"/>
                </a:lnTo>
                <a:lnTo>
                  <a:pt x="3656356" y="3461015"/>
                </a:lnTo>
                <a:cubicBezTo>
                  <a:pt x="4301310" y="4055366"/>
                  <a:pt x="4090808" y="4804454"/>
                  <a:pt x="3024101" y="5706737"/>
                </a:cubicBezTo>
                <a:cubicBezTo>
                  <a:pt x="1542007" y="6966245"/>
                  <a:pt x="626684" y="6635113"/>
                  <a:pt x="282171" y="4721654"/>
                </a:cubicBezTo>
                <a:cubicBezTo>
                  <a:pt x="152221" y="4002548"/>
                  <a:pt x="175354" y="3464840"/>
                  <a:pt x="351463" y="3108311"/>
                </a:cubicBezTo>
                <a:lnTo>
                  <a:pt x="364185" y="3087718"/>
                </a:lnTo>
                <a:lnTo>
                  <a:pt x="334924" y="3062736"/>
                </a:lnTo>
                <a:cubicBezTo>
                  <a:pt x="67973" y="2817130"/>
                  <a:pt x="-39359" y="2530951"/>
                  <a:pt x="12789" y="22041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A43660-3219-4F3B-BDD4-C28BEBAAEA15}"/>
              </a:ext>
            </a:extLst>
          </p:cNvPr>
          <p:cNvSpPr txBox="1"/>
          <p:nvPr/>
        </p:nvSpPr>
        <p:spPr>
          <a:xfrm>
            <a:off x="5614095" y="3007991"/>
            <a:ext cx="567754" cy="470540"/>
          </a:xfrm>
          <a:custGeom>
            <a:avLst/>
            <a:gdLst/>
            <a:ahLst/>
            <a:cxnLst/>
            <a:rect l="l" t="t" r="r" b="b"/>
            <a:pathLst>
              <a:path w="284909" h="236125">
                <a:moveTo>
                  <a:pt x="218665" y="0"/>
                </a:moveTo>
                <a:lnTo>
                  <a:pt x="279578" y="0"/>
                </a:lnTo>
                <a:lnTo>
                  <a:pt x="249122" y="116491"/>
                </a:lnTo>
                <a:cubicBezTo>
                  <a:pt x="260273" y="121110"/>
                  <a:pt x="268998" y="128254"/>
                  <a:pt x="275295" y="137922"/>
                </a:cubicBezTo>
                <a:cubicBezTo>
                  <a:pt x="281593" y="147590"/>
                  <a:pt x="284798" y="159496"/>
                  <a:pt x="284909" y="173641"/>
                </a:cubicBezTo>
                <a:cubicBezTo>
                  <a:pt x="284512" y="192579"/>
                  <a:pt x="278643" y="207661"/>
                  <a:pt x="267301" y="218884"/>
                </a:cubicBezTo>
                <a:cubicBezTo>
                  <a:pt x="255959" y="230108"/>
                  <a:pt x="241523" y="235855"/>
                  <a:pt x="223995" y="236125"/>
                </a:cubicBezTo>
                <a:cubicBezTo>
                  <a:pt x="205404" y="235807"/>
                  <a:pt x="190430" y="229965"/>
                  <a:pt x="179072" y="218599"/>
                </a:cubicBezTo>
                <a:cubicBezTo>
                  <a:pt x="167715" y="207232"/>
                  <a:pt x="161877" y="192246"/>
                  <a:pt x="161560" y="173641"/>
                </a:cubicBezTo>
                <a:cubicBezTo>
                  <a:pt x="161401" y="165433"/>
                  <a:pt x="162480" y="156702"/>
                  <a:pt x="164796" y="147448"/>
                </a:cubicBezTo>
                <a:cubicBezTo>
                  <a:pt x="167112" y="138193"/>
                  <a:pt x="171617" y="125082"/>
                  <a:pt x="178311" y="108115"/>
                </a:cubicBezTo>
                <a:close/>
                <a:moveTo>
                  <a:pt x="57121" y="0"/>
                </a:moveTo>
                <a:lnTo>
                  <a:pt x="118034" y="0"/>
                </a:lnTo>
                <a:lnTo>
                  <a:pt x="87578" y="116491"/>
                </a:lnTo>
                <a:cubicBezTo>
                  <a:pt x="98729" y="121110"/>
                  <a:pt x="107454" y="128254"/>
                  <a:pt x="113751" y="137922"/>
                </a:cubicBezTo>
                <a:cubicBezTo>
                  <a:pt x="120049" y="147590"/>
                  <a:pt x="123254" y="159496"/>
                  <a:pt x="123365" y="173641"/>
                </a:cubicBezTo>
                <a:cubicBezTo>
                  <a:pt x="122968" y="192579"/>
                  <a:pt x="117099" y="207661"/>
                  <a:pt x="105757" y="218884"/>
                </a:cubicBezTo>
                <a:cubicBezTo>
                  <a:pt x="94415" y="230108"/>
                  <a:pt x="79980" y="235855"/>
                  <a:pt x="62451" y="236125"/>
                </a:cubicBezTo>
                <a:cubicBezTo>
                  <a:pt x="43860" y="235807"/>
                  <a:pt x="28886" y="229965"/>
                  <a:pt x="17528" y="218599"/>
                </a:cubicBezTo>
                <a:cubicBezTo>
                  <a:pt x="6171" y="207232"/>
                  <a:pt x="333" y="192246"/>
                  <a:pt x="16" y="173641"/>
                </a:cubicBezTo>
                <a:cubicBezTo>
                  <a:pt x="-143" y="165433"/>
                  <a:pt x="936" y="156702"/>
                  <a:pt x="3252" y="147448"/>
                </a:cubicBezTo>
                <a:cubicBezTo>
                  <a:pt x="5568" y="138193"/>
                  <a:pt x="10073" y="125082"/>
                  <a:pt x="16767" y="1081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2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CD63E-EF3B-413E-8B1F-1A386E20D31C}"/>
              </a:ext>
            </a:extLst>
          </p:cNvPr>
          <p:cNvSpPr txBox="1"/>
          <p:nvPr/>
        </p:nvSpPr>
        <p:spPr>
          <a:xfrm>
            <a:off x="6470759" y="2858695"/>
            <a:ext cx="43355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6">
                    <a:lumMod val="75000"/>
                  </a:schemeClr>
                </a:solidFill>
              </a:rPr>
              <a:t>A year from now, you will wish you had started today </a:t>
            </a:r>
          </a:p>
          <a:p>
            <a:pPr algn="ctr"/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By: Karen Lamb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CB3251-D05C-449B-A882-46178D577243}"/>
              </a:ext>
            </a:extLst>
          </p:cNvPr>
          <p:cNvSpPr txBox="1"/>
          <p:nvPr/>
        </p:nvSpPr>
        <p:spPr>
          <a:xfrm rot="10800000">
            <a:off x="11005565" y="3688185"/>
            <a:ext cx="567754" cy="470540"/>
          </a:xfrm>
          <a:custGeom>
            <a:avLst/>
            <a:gdLst/>
            <a:ahLst/>
            <a:cxnLst/>
            <a:rect l="l" t="t" r="r" b="b"/>
            <a:pathLst>
              <a:path w="284909" h="236125">
                <a:moveTo>
                  <a:pt x="218665" y="0"/>
                </a:moveTo>
                <a:lnTo>
                  <a:pt x="279578" y="0"/>
                </a:lnTo>
                <a:lnTo>
                  <a:pt x="249122" y="116491"/>
                </a:lnTo>
                <a:cubicBezTo>
                  <a:pt x="260273" y="121110"/>
                  <a:pt x="268998" y="128254"/>
                  <a:pt x="275295" y="137922"/>
                </a:cubicBezTo>
                <a:cubicBezTo>
                  <a:pt x="281593" y="147590"/>
                  <a:pt x="284798" y="159496"/>
                  <a:pt x="284909" y="173641"/>
                </a:cubicBezTo>
                <a:cubicBezTo>
                  <a:pt x="284512" y="192579"/>
                  <a:pt x="278643" y="207661"/>
                  <a:pt x="267301" y="218884"/>
                </a:cubicBezTo>
                <a:cubicBezTo>
                  <a:pt x="255959" y="230108"/>
                  <a:pt x="241523" y="235855"/>
                  <a:pt x="223995" y="236125"/>
                </a:cubicBezTo>
                <a:cubicBezTo>
                  <a:pt x="205404" y="235807"/>
                  <a:pt x="190430" y="229965"/>
                  <a:pt x="179072" y="218599"/>
                </a:cubicBezTo>
                <a:cubicBezTo>
                  <a:pt x="167715" y="207232"/>
                  <a:pt x="161877" y="192246"/>
                  <a:pt x="161560" y="173641"/>
                </a:cubicBezTo>
                <a:cubicBezTo>
                  <a:pt x="161401" y="165433"/>
                  <a:pt x="162480" y="156702"/>
                  <a:pt x="164796" y="147448"/>
                </a:cubicBezTo>
                <a:cubicBezTo>
                  <a:pt x="167112" y="138193"/>
                  <a:pt x="171617" y="125082"/>
                  <a:pt x="178311" y="108115"/>
                </a:cubicBezTo>
                <a:close/>
                <a:moveTo>
                  <a:pt x="57121" y="0"/>
                </a:moveTo>
                <a:lnTo>
                  <a:pt x="118034" y="0"/>
                </a:lnTo>
                <a:lnTo>
                  <a:pt x="87578" y="116491"/>
                </a:lnTo>
                <a:cubicBezTo>
                  <a:pt x="98729" y="121110"/>
                  <a:pt x="107454" y="128254"/>
                  <a:pt x="113751" y="137922"/>
                </a:cubicBezTo>
                <a:cubicBezTo>
                  <a:pt x="120049" y="147590"/>
                  <a:pt x="123254" y="159496"/>
                  <a:pt x="123365" y="173641"/>
                </a:cubicBezTo>
                <a:cubicBezTo>
                  <a:pt x="122968" y="192579"/>
                  <a:pt x="117099" y="207661"/>
                  <a:pt x="105757" y="218884"/>
                </a:cubicBezTo>
                <a:cubicBezTo>
                  <a:pt x="94415" y="230108"/>
                  <a:pt x="79980" y="235855"/>
                  <a:pt x="62451" y="236125"/>
                </a:cubicBezTo>
                <a:cubicBezTo>
                  <a:pt x="43860" y="235807"/>
                  <a:pt x="28886" y="229965"/>
                  <a:pt x="17528" y="218599"/>
                </a:cubicBezTo>
                <a:cubicBezTo>
                  <a:pt x="6171" y="207232"/>
                  <a:pt x="333" y="192246"/>
                  <a:pt x="16" y="173641"/>
                </a:cubicBezTo>
                <a:cubicBezTo>
                  <a:pt x="-143" y="165433"/>
                  <a:pt x="936" y="156702"/>
                  <a:pt x="3252" y="147448"/>
                </a:cubicBezTo>
                <a:cubicBezTo>
                  <a:pt x="5568" y="138193"/>
                  <a:pt x="10073" y="125082"/>
                  <a:pt x="16767" y="1081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2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42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6" presetClass="entr" presetSubtype="3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5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 p14:presetBounceEnd="5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27" grpId="0" animBg="1"/>
          <p:bldP spid="34" grpId="0" animBg="1"/>
          <p:bldP spid="35" grpId="0" animBg="1"/>
          <p:bldP spid="36" grpId="0"/>
          <p:bldP spid="3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6" presetClass="entr" presetSubtype="3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27" grpId="0" animBg="1"/>
          <p:bldP spid="34" grpId="0" animBg="1"/>
          <p:bldP spid="35" grpId="0" animBg="1"/>
          <p:bldP spid="36" grpId="0"/>
          <p:bldP spid="37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F45E892C-FE9E-4938-A556-ADC358F08C2C}"/>
              </a:ext>
            </a:extLst>
          </p:cNvPr>
          <p:cNvSpPr>
            <a:spLocks/>
          </p:cNvSpPr>
          <p:nvPr/>
        </p:nvSpPr>
        <p:spPr bwMode="auto">
          <a:xfrm rot="10800000">
            <a:off x="4649607" y="2000549"/>
            <a:ext cx="2891264" cy="1880608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  <a:gd name="connsiteX0" fmla="*/ 5542 w 10621"/>
              <a:gd name="connsiteY0" fmla="*/ 590 h 10267"/>
              <a:gd name="connsiteX1" fmla="*/ 339 w 10621"/>
              <a:gd name="connsiteY1" fmla="*/ 837 h 10267"/>
              <a:gd name="connsiteX2" fmla="*/ 1023 w 10621"/>
              <a:gd name="connsiteY2" fmla="*/ 6960 h 10267"/>
              <a:gd name="connsiteX3" fmla="*/ 5248 w 10621"/>
              <a:gd name="connsiteY3" fmla="*/ 10267 h 10267"/>
              <a:gd name="connsiteX4" fmla="*/ 9614 w 10621"/>
              <a:gd name="connsiteY4" fmla="*/ 6562 h 10267"/>
              <a:gd name="connsiteX5" fmla="*/ 9991 w 10621"/>
              <a:gd name="connsiteY5" fmla="*/ 779 h 10267"/>
              <a:gd name="connsiteX6" fmla="*/ 5542 w 10621"/>
              <a:gd name="connsiteY6" fmla="*/ 590 h 10267"/>
              <a:gd name="connsiteX0" fmla="*/ 5657 w 10736"/>
              <a:gd name="connsiteY0" fmla="*/ 617 h 10294"/>
              <a:gd name="connsiteX1" fmla="*/ 313 w 10736"/>
              <a:gd name="connsiteY1" fmla="*/ 1529 h 10294"/>
              <a:gd name="connsiteX2" fmla="*/ 1138 w 10736"/>
              <a:gd name="connsiteY2" fmla="*/ 6987 h 10294"/>
              <a:gd name="connsiteX3" fmla="*/ 5363 w 10736"/>
              <a:gd name="connsiteY3" fmla="*/ 10294 h 10294"/>
              <a:gd name="connsiteX4" fmla="*/ 9729 w 10736"/>
              <a:gd name="connsiteY4" fmla="*/ 6589 h 10294"/>
              <a:gd name="connsiteX5" fmla="*/ 10106 w 10736"/>
              <a:gd name="connsiteY5" fmla="*/ 806 h 10294"/>
              <a:gd name="connsiteX6" fmla="*/ 5657 w 10736"/>
              <a:gd name="connsiteY6" fmla="*/ 617 h 10294"/>
              <a:gd name="connsiteX0" fmla="*/ 5645 w 10724"/>
              <a:gd name="connsiteY0" fmla="*/ 617 h 10294"/>
              <a:gd name="connsiteX1" fmla="*/ 301 w 10724"/>
              <a:gd name="connsiteY1" fmla="*/ 1529 h 10294"/>
              <a:gd name="connsiteX2" fmla="*/ 1126 w 10724"/>
              <a:gd name="connsiteY2" fmla="*/ 6987 h 10294"/>
              <a:gd name="connsiteX3" fmla="*/ 5351 w 10724"/>
              <a:gd name="connsiteY3" fmla="*/ 10294 h 10294"/>
              <a:gd name="connsiteX4" fmla="*/ 9717 w 10724"/>
              <a:gd name="connsiteY4" fmla="*/ 6589 h 10294"/>
              <a:gd name="connsiteX5" fmla="*/ 10094 w 10724"/>
              <a:gd name="connsiteY5" fmla="*/ 806 h 10294"/>
              <a:gd name="connsiteX6" fmla="*/ 5645 w 10724"/>
              <a:gd name="connsiteY6" fmla="*/ 617 h 10294"/>
              <a:gd name="connsiteX0" fmla="*/ 5665 w 10744"/>
              <a:gd name="connsiteY0" fmla="*/ 617 h 10304"/>
              <a:gd name="connsiteX1" fmla="*/ 321 w 10744"/>
              <a:gd name="connsiteY1" fmla="*/ 1529 h 10304"/>
              <a:gd name="connsiteX2" fmla="*/ 1118 w 10744"/>
              <a:gd name="connsiteY2" fmla="*/ 7486 h 10304"/>
              <a:gd name="connsiteX3" fmla="*/ 5371 w 10744"/>
              <a:gd name="connsiteY3" fmla="*/ 10294 h 10304"/>
              <a:gd name="connsiteX4" fmla="*/ 9737 w 10744"/>
              <a:gd name="connsiteY4" fmla="*/ 6589 h 10304"/>
              <a:gd name="connsiteX5" fmla="*/ 10114 w 10744"/>
              <a:gd name="connsiteY5" fmla="*/ 806 h 10304"/>
              <a:gd name="connsiteX6" fmla="*/ 5665 w 10744"/>
              <a:gd name="connsiteY6" fmla="*/ 617 h 10304"/>
              <a:gd name="connsiteX0" fmla="*/ 5730 w 10809"/>
              <a:gd name="connsiteY0" fmla="*/ 617 h 10307"/>
              <a:gd name="connsiteX1" fmla="*/ 386 w 10809"/>
              <a:gd name="connsiteY1" fmla="*/ 1529 h 10307"/>
              <a:gd name="connsiteX2" fmla="*/ 1183 w 10809"/>
              <a:gd name="connsiteY2" fmla="*/ 7486 h 10307"/>
              <a:gd name="connsiteX3" fmla="*/ 5436 w 10809"/>
              <a:gd name="connsiteY3" fmla="*/ 10294 h 10307"/>
              <a:gd name="connsiteX4" fmla="*/ 9802 w 10809"/>
              <a:gd name="connsiteY4" fmla="*/ 6589 h 10307"/>
              <a:gd name="connsiteX5" fmla="*/ 10179 w 10809"/>
              <a:gd name="connsiteY5" fmla="*/ 806 h 10307"/>
              <a:gd name="connsiteX6" fmla="*/ 5730 w 10809"/>
              <a:gd name="connsiteY6" fmla="*/ 617 h 10307"/>
              <a:gd name="connsiteX0" fmla="*/ 5136 w 10215"/>
              <a:gd name="connsiteY0" fmla="*/ 617 h 10304"/>
              <a:gd name="connsiteX1" fmla="*/ 524 w 10215"/>
              <a:gd name="connsiteY1" fmla="*/ 1529 h 10304"/>
              <a:gd name="connsiteX2" fmla="*/ 589 w 10215"/>
              <a:gd name="connsiteY2" fmla="*/ 7486 h 10304"/>
              <a:gd name="connsiteX3" fmla="*/ 4842 w 10215"/>
              <a:gd name="connsiteY3" fmla="*/ 10294 h 10304"/>
              <a:gd name="connsiteX4" fmla="*/ 9208 w 10215"/>
              <a:gd name="connsiteY4" fmla="*/ 6589 h 10304"/>
              <a:gd name="connsiteX5" fmla="*/ 9585 w 10215"/>
              <a:gd name="connsiteY5" fmla="*/ 806 h 10304"/>
              <a:gd name="connsiteX6" fmla="*/ 5136 w 10215"/>
              <a:gd name="connsiteY6" fmla="*/ 617 h 10304"/>
              <a:gd name="connsiteX0" fmla="*/ 5242 w 10321"/>
              <a:gd name="connsiteY0" fmla="*/ 600 h 10287"/>
              <a:gd name="connsiteX1" fmla="*/ 461 w 10321"/>
              <a:gd name="connsiteY1" fmla="*/ 1096 h 10287"/>
              <a:gd name="connsiteX2" fmla="*/ 695 w 10321"/>
              <a:gd name="connsiteY2" fmla="*/ 7469 h 10287"/>
              <a:gd name="connsiteX3" fmla="*/ 4948 w 10321"/>
              <a:gd name="connsiteY3" fmla="*/ 10277 h 10287"/>
              <a:gd name="connsiteX4" fmla="*/ 9314 w 10321"/>
              <a:gd name="connsiteY4" fmla="*/ 6572 h 10287"/>
              <a:gd name="connsiteX5" fmla="*/ 9691 w 10321"/>
              <a:gd name="connsiteY5" fmla="*/ 789 h 10287"/>
              <a:gd name="connsiteX6" fmla="*/ 5242 w 10321"/>
              <a:gd name="connsiteY6" fmla="*/ 600 h 10287"/>
              <a:gd name="connsiteX0" fmla="*/ 5522 w 10601"/>
              <a:gd name="connsiteY0" fmla="*/ 600 h 10287"/>
              <a:gd name="connsiteX1" fmla="*/ 741 w 10601"/>
              <a:gd name="connsiteY1" fmla="*/ 1096 h 10287"/>
              <a:gd name="connsiteX2" fmla="*/ 975 w 10601"/>
              <a:gd name="connsiteY2" fmla="*/ 7469 h 10287"/>
              <a:gd name="connsiteX3" fmla="*/ 5228 w 10601"/>
              <a:gd name="connsiteY3" fmla="*/ 10277 h 10287"/>
              <a:gd name="connsiteX4" fmla="*/ 9594 w 10601"/>
              <a:gd name="connsiteY4" fmla="*/ 6572 h 10287"/>
              <a:gd name="connsiteX5" fmla="*/ 9971 w 10601"/>
              <a:gd name="connsiteY5" fmla="*/ 789 h 10287"/>
              <a:gd name="connsiteX6" fmla="*/ 5522 w 10601"/>
              <a:gd name="connsiteY6" fmla="*/ 600 h 10287"/>
              <a:gd name="connsiteX0" fmla="*/ 5522 w 10667"/>
              <a:gd name="connsiteY0" fmla="*/ 600 h 10280"/>
              <a:gd name="connsiteX1" fmla="*/ 741 w 10667"/>
              <a:gd name="connsiteY1" fmla="*/ 1096 h 10280"/>
              <a:gd name="connsiteX2" fmla="*/ 975 w 10667"/>
              <a:gd name="connsiteY2" fmla="*/ 7469 h 10280"/>
              <a:gd name="connsiteX3" fmla="*/ 5228 w 10667"/>
              <a:gd name="connsiteY3" fmla="*/ 10277 h 10280"/>
              <a:gd name="connsiteX4" fmla="*/ 9791 w 10667"/>
              <a:gd name="connsiteY4" fmla="*/ 6946 h 10280"/>
              <a:gd name="connsiteX5" fmla="*/ 9971 w 10667"/>
              <a:gd name="connsiteY5" fmla="*/ 789 h 10280"/>
              <a:gd name="connsiteX6" fmla="*/ 5522 w 10667"/>
              <a:gd name="connsiteY6" fmla="*/ 600 h 10280"/>
              <a:gd name="connsiteX0" fmla="*/ 5544 w 10689"/>
              <a:gd name="connsiteY0" fmla="*/ 600 h 10239"/>
              <a:gd name="connsiteX1" fmla="*/ 763 w 10689"/>
              <a:gd name="connsiteY1" fmla="*/ 1096 h 10239"/>
              <a:gd name="connsiteX2" fmla="*/ 997 w 10689"/>
              <a:gd name="connsiteY2" fmla="*/ 7469 h 10239"/>
              <a:gd name="connsiteX3" fmla="*/ 5729 w 10689"/>
              <a:gd name="connsiteY3" fmla="*/ 10235 h 10239"/>
              <a:gd name="connsiteX4" fmla="*/ 9813 w 10689"/>
              <a:gd name="connsiteY4" fmla="*/ 6946 h 10239"/>
              <a:gd name="connsiteX5" fmla="*/ 9993 w 10689"/>
              <a:gd name="connsiteY5" fmla="*/ 789 h 10239"/>
              <a:gd name="connsiteX6" fmla="*/ 5544 w 10689"/>
              <a:gd name="connsiteY6" fmla="*/ 600 h 10239"/>
              <a:gd name="connsiteX0" fmla="*/ 5544 w 10689"/>
              <a:gd name="connsiteY0" fmla="*/ 600 h 10263"/>
              <a:gd name="connsiteX1" fmla="*/ 763 w 10689"/>
              <a:gd name="connsiteY1" fmla="*/ 1096 h 10263"/>
              <a:gd name="connsiteX2" fmla="*/ 997 w 10689"/>
              <a:gd name="connsiteY2" fmla="*/ 7469 h 10263"/>
              <a:gd name="connsiteX3" fmla="*/ 5729 w 10689"/>
              <a:gd name="connsiteY3" fmla="*/ 10235 h 10263"/>
              <a:gd name="connsiteX4" fmla="*/ 9813 w 10689"/>
              <a:gd name="connsiteY4" fmla="*/ 6946 h 10263"/>
              <a:gd name="connsiteX5" fmla="*/ 9993 w 10689"/>
              <a:gd name="connsiteY5" fmla="*/ 789 h 10263"/>
              <a:gd name="connsiteX6" fmla="*/ 5544 w 10689"/>
              <a:gd name="connsiteY6" fmla="*/ 600 h 1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9" h="10263">
                <a:moveTo>
                  <a:pt x="5544" y="600"/>
                </a:moveTo>
                <a:cubicBezTo>
                  <a:pt x="4006" y="651"/>
                  <a:pt x="2169" y="-91"/>
                  <a:pt x="763" y="1096"/>
                </a:cubicBezTo>
                <a:cubicBezTo>
                  <a:pt x="-643" y="2283"/>
                  <a:pt x="169" y="5946"/>
                  <a:pt x="997" y="7469"/>
                </a:cubicBezTo>
                <a:cubicBezTo>
                  <a:pt x="1825" y="8992"/>
                  <a:pt x="3809" y="10488"/>
                  <a:pt x="5729" y="10235"/>
                </a:cubicBezTo>
                <a:cubicBezTo>
                  <a:pt x="7649" y="9982"/>
                  <a:pt x="9023" y="8527"/>
                  <a:pt x="9813" y="6946"/>
                </a:cubicBezTo>
                <a:cubicBezTo>
                  <a:pt x="10604" y="5365"/>
                  <a:pt x="11225" y="2408"/>
                  <a:pt x="9993" y="789"/>
                </a:cubicBezTo>
                <a:cubicBezTo>
                  <a:pt x="8761" y="-838"/>
                  <a:pt x="7082" y="549"/>
                  <a:pt x="5544" y="6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2" r="21802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03085-DE12-4DE5-A58D-4BFA60D3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74F7-3300-457A-B626-DF17756E4C0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28CDDBB9-6381-420F-B9A4-CF0904535DC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3746500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CCD4CFA-73E7-4627-969F-6CF9EFF50DDA}"/>
              </a:ext>
            </a:extLst>
          </p:cNvPr>
          <p:cNvSpPr>
            <a:spLocks/>
          </p:cNvSpPr>
          <p:nvPr/>
        </p:nvSpPr>
        <p:spPr bwMode="auto">
          <a:xfrm>
            <a:off x="0" y="485068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0AD48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E08589B-6862-4323-9DA8-4476AB5295B1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Freeform 15">
            <a:extLst>
              <a:ext uri="{FF2B5EF4-FFF2-40B4-BE49-F238E27FC236}">
                <a16:creationId xmlns:a16="http://schemas.microsoft.com/office/drawing/2014/main" id="{93DBA318-607C-451D-95C0-AE69EC43517F}"/>
              </a:ext>
            </a:extLst>
          </p:cNvPr>
          <p:cNvSpPr>
            <a:spLocks/>
          </p:cNvSpPr>
          <p:nvPr/>
        </p:nvSpPr>
        <p:spPr bwMode="auto">
          <a:xfrm>
            <a:off x="1578541" y="950669"/>
            <a:ext cx="262959" cy="242657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solidFill>
            <a:srgbClr val="0AD482"/>
          </a:solidFill>
          <a:ln>
            <a:solidFill>
              <a:srgbClr val="0AD482"/>
            </a:solidFill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F6D2B9F3-38F7-4260-A29B-27E6B36ECC84}"/>
              </a:ext>
            </a:extLst>
          </p:cNvPr>
          <p:cNvSpPr>
            <a:spLocks/>
          </p:cNvSpPr>
          <p:nvPr/>
        </p:nvSpPr>
        <p:spPr bwMode="auto">
          <a:xfrm>
            <a:off x="1311557" y="1735930"/>
            <a:ext cx="381911" cy="489745"/>
          </a:xfrm>
          <a:custGeom>
            <a:avLst/>
            <a:gdLst>
              <a:gd name="T0" fmla="*/ 134 w 256"/>
              <a:gd name="T1" fmla="*/ 2 h 328"/>
              <a:gd name="T2" fmla="*/ 2 w 256"/>
              <a:gd name="T3" fmla="*/ 208 h 328"/>
              <a:gd name="T4" fmla="*/ 90 w 256"/>
              <a:gd name="T5" fmla="*/ 320 h 328"/>
              <a:gd name="T6" fmla="*/ 254 w 256"/>
              <a:gd name="T7" fmla="*/ 186 h 328"/>
              <a:gd name="T8" fmla="*/ 134 w 256"/>
              <a:gd name="T9" fmla="*/ 2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328">
                <a:moveTo>
                  <a:pt x="134" y="2"/>
                </a:moveTo>
                <a:cubicBezTo>
                  <a:pt x="60" y="4"/>
                  <a:pt x="4" y="168"/>
                  <a:pt x="2" y="208"/>
                </a:cubicBezTo>
                <a:cubicBezTo>
                  <a:pt x="0" y="248"/>
                  <a:pt x="6" y="328"/>
                  <a:pt x="90" y="320"/>
                </a:cubicBezTo>
                <a:cubicBezTo>
                  <a:pt x="174" y="312"/>
                  <a:pt x="256" y="288"/>
                  <a:pt x="254" y="186"/>
                </a:cubicBezTo>
                <a:cubicBezTo>
                  <a:pt x="252" y="84"/>
                  <a:pt x="194" y="0"/>
                  <a:pt x="134" y="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EDA6F-D258-43F6-9954-730F3412C5B9}"/>
              </a:ext>
            </a:extLst>
          </p:cNvPr>
          <p:cNvSpPr txBox="1"/>
          <p:nvPr/>
        </p:nvSpPr>
        <p:spPr>
          <a:xfrm>
            <a:off x="4495800" y="1193326"/>
            <a:ext cx="359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AD482"/>
                </a:solidFill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2C9F5-29F9-4704-A4B9-CC288F076801}"/>
              </a:ext>
            </a:extLst>
          </p:cNvPr>
          <p:cNvSpPr txBox="1"/>
          <p:nvPr/>
        </p:nvSpPr>
        <p:spPr>
          <a:xfrm>
            <a:off x="2052938" y="4511820"/>
            <a:ext cx="8084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AD482"/>
                </a:solidFill>
                <a:latin typeface="+mj-lt"/>
              </a:rPr>
              <a:t>CONTACT THE PERSON WHO INVITED YOU FOR THIS PRESENTATION AND JOIN THE WITTY CLUB TODAY</a:t>
            </a:r>
          </a:p>
        </p:txBody>
      </p:sp>
    </p:spTree>
    <p:extLst>
      <p:ext uri="{BB962C8B-B14F-4D97-AF65-F5344CB8AC3E}">
        <p14:creationId xmlns:p14="http://schemas.microsoft.com/office/powerpoint/2010/main" val="283823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" b="2007"/>
          <a:stretch>
            <a:fillRect/>
          </a:stretch>
        </p:blipFill>
        <p:spPr/>
      </p:pic>
      <p:sp>
        <p:nvSpPr>
          <p:cNvPr id="9" name="Oval 7">
            <a:extLst>
              <a:ext uri="{FF2B5EF4-FFF2-40B4-BE49-F238E27FC236}">
                <a16:creationId xmlns:a16="http://schemas.microsoft.com/office/drawing/2014/main" id="{6EFC30EE-18AD-4612-AB06-250B380A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2" y="2946227"/>
            <a:ext cx="963958" cy="9639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CBC2F-6A6B-4244-B1CD-03F998235708}"/>
              </a:ext>
            </a:extLst>
          </p:cNvPr>
          <p:cNvSpPr txBox="1"/>
          <p:nvPr/>
        </p:nvSpPr>
        <p:spPr>
          <a:xfrm>
            <a:off x="711491" y="208366"/>
            <a:ext cx="5549784" cy="617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6D888"/>
                </a:solidFill>
                <a:latin typeface="+mj-lt"/>
              </a:rPr>
              <a:t>DAN EWAH</a:t>
            </a:r>
          </a:p>
          <a:p>
            <a:pPr algn="ctr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1050" dirty="0"/>
              <a:t>Dan </a:t>
            </a:r>
            <a:r>
              <a:rPr lang="en-US" sz="1050" dirty="0" err="1"/>
              <a:t>Ewah</a:t>
            </a:r>
            <a:r>
              <a:rPr lang="en-US" sz="1050" dirty="0"/>
              <a:t> (fondly called </a:t>
            </a:r>
            <a:r>
              <a:rPr lang="en-US" sz="1050" dirty="0" err="1"/>
              <a:t>Dannish</a:t>
            </a:r>
            <a:r>
              <a:rPr lang="en-US" sz="1050" dirty="0"/>
              <a:t> by his buddies) is a Blockchain Angel Investor, Digital Marketing Consultant/Growth Hacker, and Founder </a:t>
            </a:r>
            <a:r>
              <a:rPr lang="en-US" sz="1050"/>
              <a:t>of WITTY CLUB. 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Dan is a three-time company Co-Founder. He has a Finance background having worked with United Bank for Africa, he’s been active in the Digital Marketing space since 2002 and the Cryptocurrency space since 2016. </a:t>
            </a:r>
          </a:p>
          <a:p>
            <a:endParaRPr lang="en-US" sz="1050" dirty="0"/>
          </a:p>
          <a:p>
            <a:r>
              <a:rPr lang="en-US" sz="1050" dirty="0"/>
              <a:t>Dan has 13+ years of professional working experience but has had side gigs as a </a:t>
            </a:r>
            <a:r>
              <a:rPr lang="en-US" sz="1050" dirty="0" err="1"/>
              <a:t>wanna</a:t>
            </a:r>
            <a:r>
              <a:rPr lang="en-US" sz="1050" dirty="0"/>
              <a:t>-be entrepreneur since 2002 during his University days. He’s passionate about creating awareness for Financial Education, Digital Marketing, Network Marketing, and how to leverage the Cryptocurrency space to achieve Financial Freedom. </a:t>
            </a:r>
          </a:p>
          <a:p>
            <a:endParaRPr lang="en-US" sz="1050" dirty="0"/>
          </a:p>
          <a:p>
            <a:r>
              <a:rPr lang="en-US" sz="1050" dirty="0"/>
              <a:t>In the last 26 months, he has spoken to a collective audience of over 52,000 people; he mentors a dedicated group of people in a Business Growth Club. Dan is a natural leader, with an ability to mobilize people towards a cause he believes in, he’s very resilient never taking a No for an answer. Here are some of his core skills and competencies;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Forward Thinking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Calculated Risk-Taking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Strategist Constructively Tough Minded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Pragmatically Inclusive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Measured Emotion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Team Builder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Willingness to Trust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/>
              <a:t>He loves Reading, Public Speaking, and Travelling. He trained as an Economist at </a:t>
            </a:r>
            <a:r>
              <a:rPr lang="en-US" sz="1050" dirty="0" err="1"/>
              <a:t>Ebonyi</a:t>
            </a:r>
            <a:r>
              <a:rPr lang="en-US" sz="1050" dirty="0"/>
              <a:t> State University in Nigeria; he’s currently an Executive MBA student in the prestigious Lagos Business School. His driving principle is one of the quotes by the legendary Zig </a:t>
            </a:r>
            <a:r>
              <a:rPr lang="en-US" sz="1050" dirty="0" err="1"/>
              <a:t>Ziglar</a:t>
            </a:r>
            <a:r>
              <a:rPr lang="en-US" sz="1050" dirty="0"/>
              <a:t> which says “You can have everything in life that you desire If only you can help enough other people get what they desire.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E06CD34-D01B-46BB-AFC7-CDD0CDE2C0EF}"/>
              </a:ext>
            </a:extLst>
          </p:cNvPr>
          <p:cNvSpPr>
            <a:spLocks/>
          </p:cNvSpPr>
          <p:nvPr/>
        </p:nvSpPr>
        <p:spPr bwMode="auto">
          <a:xfrm rot="20759446">
            <a:off x="6792129" y="5090191"/>
            <a:ext cx="409941" cy="302668"/>
          </a:xfrm>
          <a:custGeom>
            <a:avLst/>
            <a:gdLst>
              <a:gd name="T0" fmla="*/ 128 w 254"/>
              <a:gd name="T1" fmla="*/ 2 h 318"/>
              <a:gd name="T2" fmla="*/ 4 w 254"/>
              <a:gd name="T3" fmla="*/ 200 h 318"/>
              <a:gd name="T4" fmla="*/ 104 w 254"/>
              <a:gd name="T5" fmla="*/ 314 h 318"/>
              <a:gd name="T6" fmla="*/ 252 w 254"/>
              <a:gd name="T7" fmla="*/ 190 h 318"/>
              <a:gd name="T8" fmla="*/ 128 w 254"/>
              <a:gd name="T9" fmla="*/ 2 h 318"/>
              <a:gd name="connsiteX0" fmla="*/ 5675 w 9820"/>
              <a:gd name="connsiteY0" fmla="*/ 0 h 11180"/>
              <a:gd name="connsiteX1" fmla="*/ 34 w 9820"/>
              <a:gd name="connsiteY1" fmla="*/ 7589 h 11180"/>
              <a:gd name="connsiteX2" fmla="*/ 3971 w 9820"/>
              <a:gd name="connsiteY2" fmla="*/ 11174 h 11180"/>
              <a:gd name="connsiteX3" fmla="*/ 9798 w 9820"/>
              <a:gd name="connsiteY3" fmla="*/ 7275 h 11180"/>
              <a:gd name="connsiteX4" fmla="*/ 5675 w 9820"/>
              <a:gd name="connsiteY4" fmla="*/ 0 h 11180"/>
              <a:gd name="connsiteX0" fmla="*/ 7885 w 12106"/>
              <a:gd name="connsiteY0" fmla="*/ 0 h 9997"/>
              <a:gd name="connsiteX1" fmla="*/ 16 w 12106"/>
              <a:gd name="connsiteY1" fmla="*/ 5163 h 9997"/>
              <a:gd name="connsiteX2" fmla="*/ 6150 w 12106"/>
              <a:gd name="connsiteY2" fmla="*/ 9995 h 9997"/>
              <a:gd name="connsiteX3" fmla="*/ 12084 w 12106"/>
              <a:gd name="connsiteY3" fmla="*/ 6507 h 9997"/>
              <a:gd name="connsiteX4" fmla="*/ 7885 w 12106"/>
              <a:gd name="connsiteY4" fmla="*/ 0 h 9997"/>
              <a:gd name="connsiteX0" fmla="*/ 6513 w 11111"/>
              <a:gd name="connsiteY0" fmla="*/ 0 h 10000"/>
              <a:gd name="connsiteX1" fmla="*/ 13 w 11111"/>
              <a:gd name="connsiteY1" fmla="*/ 5165 h 10000"/>
              <a:gd name="connsiteX2" fmla="*/ 5080 w 11111"/>
              <a:gd name="connsiteY2" fmla="*/ 9998 h 10000"/>
              <a:gd name="connsiteX3" fmla="*/ 11099 w 11111"/>
              <a:gd name="connsiteY3" fmla="*/ 5696 h 10000"/>
              <a:gd name="connsiteX4" fmla="*/ 6513 w 11111"/>
              <a:gd name="connsiteY4" fmla="*/ 0 h 10000"/>
              <a:gd name="connsiteX0" fmla="*/ 6513 w 11126"/>
              <a:gd name="connsiteY0" fmla="*/ 0 h 10000"/>
              <a:gd name="connsiteX1" fmla="*/ 13 w 11126"/>
              <a:gd name="connsiteY1" fmla="*/ 5165 h 10000"/>
              <a:gd name="connsiteX2" fmla="*/ 5080 w 11126"/>
              <a:gd name="connsiteY2" fmla="*/ 9998 h 10000"/>
              <a:gd name="connsiteX3" fmla="*/ 11099 w 11126"/>
              <a:gd name="connsiteY3" fmla="*/ 5696 h 10000"/>
              <a:gd name="connsiteX4" fmla="*/ 6513 w 11126"/>
              <a:gd name="connsiteY4" fmla="*/ 0 h 10000"/>
              <a:gd name="connsiteX0" fmla="*/ 6513 w 11126"/>
              <a:gd name="connsiteY0" fmla="*/ 1 h 10001"/>
              <a:gd name="connsiteX1" fmla="*/ 13 w 11126"/>
              <a:gd name="connsiteY1" fmla="*/ 5166 h 10001"/>
              <a:gd name="connsiteX2" fmla="*/ 5080 w 11126"/>
              <a:gd name="connsiteY2" fmla="*/ 9999 h 10001"/>
              <a:gd name="connsiteX3" fmla="*/ 11099 w 11126"/>
              <a:gd name="connsiteY3" fmla="*/ 5697 h 10001"/>
              <a:gd name="connsiteX4" fmla="*/ 6513 w 11126"/>
              <a:gd name="connsiteY4" fmla="*/ 1 h 10001"/>
              <a:gd name="connsiteX0" fmla="*/ 6513 w 12549"/>
              <a:gd name="connsiteY0" fmla="*/ 1 h 10001"/>
              <a:gd name="connsiteX1" fmla="*/ 13 w 12549"/>
              <a:gd name="connsiteY1" fmla="*/ 5166 h 10001"/>
              <a:gd name="connsiteX2" fmla="*/ 5080 w 12549"/>
              <a:gd name="connsiteY2" fmla="*/ 9999 h 10001"/>
              <a:gd name="connsiteX3" fmla="*/ 12535 w 12549"/>
              <a:gd name="connsiteY3" fmla="*/ 3529 h 10001"/>
              <a:gd name="connsiteX4" fmla="*/ 6513 w 12549"/>
              <a:gd name="connsiteY4" fmla="*/ 1 h 10001"/>
              <a:gd name="connsiteX0" fmla="*/ 6508 w 12539"/>
              <a:gd name="connsiteY0" fmla="*/ 1 h 7702"/>
              <a:gd name="connsiteX1" fmla="*/ 8 w 12539"/>
              <a:gd name="connsiteY1" fmla="*/ 5166 h 7702"/>
              <a:gd name="connsiteX2" fmla="*/ 5394 w 12539"/>
              <a:gd name="connsiteY2" fmla="*/ 7696 h 7702"/>
              <a:gd name="connsiteX3" fmla="*/ 12530 w 12539"/>
              <a:gd name="connsiteY3" fmla="*/ 3529 h 7702"/>
              <a:gd name="connsiteX4" fmla="*/ 6508 w 12539"/>
              <a:gd name="connsiteY4" fmla="*/ 1 h 7702"/>
              <a:gd name="connsiteX0" fmla="*/ 5190 w 10003"/>
              <a:gd name="connsiteY0" fmla="*/ 1 h 10000"/>
              <a:gd name="connsiteX1" fmla="*/ 6 w 10003"/>
              <a:gd name="connsiteY1" fmla="*/ 6707 h 10000"/>
              <a:gd name="connsiteX2" fmla="*/ 4302 w 10003"/>
              <a:gd name="connsiteY2" fmla="*/ 9992 h 10000"/>
              <a:gd name="connsiteX3" fmla="*/ 9993 w 10003"/>
              <a:gd name="connsiteY3" fmla="*/ 4582 h 10000"/>
              <a:gd name="connsiteX4" fmla="*/ 5190 w 10003"/>
              <a:gd name="connsiteY4" fmla="*/ 1 h 10000"/>
              <a:gd name="connsiteX0" fmla="*/ 4995 w 9808"/>
              <a:gd name="connsiteY0" fmla="*/ 2 h 9996"/>
              <a:gd name="connsiteX1" fmla="*/ 7 w 9808"/>
              <a:gd name="connsiteY1" fmla="*/ 4540 h 9996"/>
              <a:gd name="connsiteX2" fmla="*/ 4107 w 9808"/>
              <a:gd name="connsiteY2" fmla="*/ 9993 h 9996"/>
              <a:gd name="connsiteX3" fmla="*/ 9798 w 9808"/>
              <a:gd name="connsiteY3" fmla="*/ 4583 h 9996"/>
              <a:gd name="connsiteX4" fmla="*/ 4995 w 9808"/>
              <a:gd name="connsiteY4" fmla="*/ 2 h 9996"/>
              <a:gd name="connsiteX0" fmla="*/ 5087 w 9994"/>
              <a:gd name="connsiteY0" fmla="*/ 5 h 10006"/>
              <a:gd name="connsiteX1" fmla="*/ 1 w 9994"/>
              <a:gd name="connsiteY1" fmla="*/ 4545 h 10006"/>
              <a:gd name="connsiteX2" fmla="*/ 4181 w 9994"/>
              <a:gd name="connsiteY2" fmla="*/ 10000 h 10006"/>
              <a:gd name="connsiteX3" fmla="*/ 9984 w 9994"/>
              <a:gd name="connsiteY3" fmla="*/ 4588 h 10006"/>
              <a:gd name="connsiteX4" fmla="*/ 5087 w 9994"/>
              <a:gd name="connsiteY4" fmla="*/ 5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" h="10006">
                <a:moveTo>
                  <a:pt x="5087" y="5"/>
                </a:moveTo>
                <a:cubicBezTo>
                  <a:pt x="2140" y="-97"/>
                  <a:pt x="-48" y="1253"/>
                  <a:pt x="1" y="4545"/>
                </a:cubicBezTo>
                <a:cubicBezTo>
                  <a:pt x="50" y="7837"/>
                  <a:pt x="2350" y="10146"/>
                  <a:pt x="4181" y="10000"/>
                </a:cubicBezTo>
                <a:cubicBezTo>
                  <a:pt x="6014" y="9853"/>
                  <a:pt x="10232" y="8423"/>
                  <a:pt x="9984" y="4588"/>
                </a:cubicBezTo>
                <a:cubicBezTo>
                  <a:pt x="9736" y="752"/>
                  <a:pt x="7936" y="108"/>
                  <a:pt x="5087" y="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DF872DD-7D46-4DA7-AAE8-A6FA35EC4AA0}"/>
              </a:ext>
            </a:extLst>
          </p:cNvPr>
          <p:cNvSpPr>
            <a:spLocks/>
          </p:cNvSpPr>
          <p:nvPr/>
        </p:nvSpPr>
        <p:spPr bwMode="auto">
          <a:xfrm>
            <a:off x="6364596" y="4826755"/>
            <a:ext cx="214677" cy="218318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6" h="10594">
                <a:moveTo>
                  <a:pt x="10094" y="94"/>
                </a:moveTo>
                <a:cubicBezTo>
                  <a:pt x="3346" y="-767"/>
                  <a:pt x="-853" y="4469"/>
                  <a:pt x="147" y="7501"/>
                </a:cubicBezTo>
                <a:cubicBezTo>
                  <a:pt x="2084" y="10533"/>
                  <a:pt x="6875" y="11458"/>
                  <a:pt x="12095" y="9731"/>
                </a:cubicBezTo>
                <a:cubicBezTo>
                  <a:pt x="17315" y="8004"/>
                  <a:pt x="17593" y="1896"/>
                  <a:pt x="10094" y="94"/>
                </a:cubicBezTo>
                <a:close/>
              </a:path>
            </a:pathLst>
          </a:custGeom>
          <a:gradFill>
            <a:gsLst>
              <a:gs pos="0">
                <a:srgbClr val="0AD45C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55B571E0-81F7-4BF3-BB4E-4556FE4349A2}"/>
              </a:ext>
            </a:extLst>
          </p:cNvPr>
          <p:cNvSpPr>
            <a:spLocks/>
          </p:cNvSpPr>
          <p:nvPr/>
        </p:nvSpPr>
        <p:spPr bwMode="auto">
          <a:xfrm>
            <a:off x="7936939" y="924075"/>
            <a:ext cx="299987" cy="276826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gradFill>
            <a:gsLst>
              <a:gs pos="0">
                <a:srgbClr val="06D888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id="{83533AA4-748A-4798-BFB2-DF7254EC4F35}"/>
              </a:ext>
            </a:extLst>
          </p:cNvPr>
          <p:cNvSpPr/>
          <p:nvPr/>
        </p:nvSpPr>
        <p:spPr>
          <a:xfrm rot="10800000">
            <a:off x="7613965" y="5930021"/>
            <a:ext cx="2725092" cy="519271"/>
          </a:xfrm>
          <a:custGeom>
            <a:avLst/>
            <a:gdLst>
              <a:gd name="connsiteX0" fmla="*/ 76087 w 2850664"/>
              <a:gd name="connsiteY0" fmla="*/ 0 h 1225663"/>
              <a:gd name="connsiteX1" fmla="*/ 2774577 w 2850664"/>
              <a:gd name="connsiteY1" fmla="*/ 0 h 1225663"/>
              <a:gd name="connsiteX2" fmla="*/ 2850664 w 2850664"/>
              <a:gd name="connsiteY2" fmla="*/ 76087 h 1225663"/>
              <a:gd name="connsiteX3" fmla="*/ 2850664 w 2850664"/>
              <a:gd name="connsiteY3" fmla="*/ 885938 h 1225663"/>
              <a:gd name="connsiteX4" fmla="*/ 2774577 w 2850664"/>
              <a:gd name="connsiteY4" fmla="*/ 962025 h 1225663"/>
              <a:gd name="connsiteX5" fmla="*/ 1787553 w 2850664"/>
              <a:gd name="connsiteY5" fmla="*/ 962025 h 1225663"/>
              <a:gd name="connsiteX6" fmla="*/ 1731453 w 2850664"/>
              <a:gd name="connsiteY6" fmla="*/ 972300 h 1225663"/>
              <a:gd name="connsiteX7" fmla="*/ 1419448 w 2850664"/>
              <a:gd name="connsiteY7" fmla="*/ 1225663 h 1225663"/>
              <a:gd name="connsiteX8" fmla="*/ 1101563 w 2850664"/>
              <a:gd name="connsiteY8" fmla="*/ 972300 h 1225663"/>
              <a:gd name="connsiteX9" fmla="*/ 1050774 w 2850664"/>
              <a:gd name="connsiteY9" fmla="*/ 962025 h 1225663"/>
              <a:gd name="connsiteX10" fmla="*/ 76087 w 2850664"/>
              <a:gd name="connsiteY10" fmla="*/ 962025 h 1225663"/>
              <a:gd name="connsiteX11" fmla="*/ 0 w 2850664"/>
              <a:gd name="connsiteY11" fmla="*/ 885938 h 1225663"/>
              <a:gd name="connsiteX12" fmla="*/ 0 w 2850664"/>
              <a:gd name="connsiteY12" fmla="*/ 76087 h 1225663"/>
              <a:gd name="connsiteX13" fmla="*/ 76087 w 2850664"/>
              <a:gd name="connsiteY13" fmla="*/ 0 h 122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0664" h="1225663">
                <a:moveTo>
                  <a:pt x="76087" y="0"/>
                </a:moveTo>
                <a:lnTo>
                  <a:pt x="2774577" y="0"/>
                </a:lnTo>
                <a:cubicBezTo>
                  <a:pt x="2816599" y="0"/>
                  <a:pt x="2850664" y="34065"/>
                  <a:pt x="2850664" y="76087"/>
                </a:cubicBezTo>
                <a:lnTo>
                  <a:pt x="2850664" y="885938"/>
                </a:lnTo>
                <a:cubicBezTo>
                  <a:pt x="2850664" y="927960"/>
                  <a:pt x="2816599" y="962025"/>
                  <a:pt x="2774577" y="962025"/>
                </a:cubicBezTo>
                <a:lnTo>
                  <a:pt x="1787553" y="962025"/>
                </a:lnTo>
                <a:lnTo>
                  <a:pt x="1731453" y="972300"/>
                </a:lnTo>
                <a:cubicBezTo>
                  <a:pt x="1601009" y="1022973"/>
                  <a:pt x="1562541" y="1225663"/>
                  <a:pt x="1419448" y="1225663"/>
                </a:cubicBezTo>
                <a:cubicBezTo>
                  <a:pt x="1274395" y="1225663"/>
                  <a:pt x="1221960" y="1022973"/>
                  <a:pt x="1101563" y="972300"/>
                </a:cubicBezTo>
                <a:lnTo>
                  <a:pt x="1050774" y="962025"/>
                </a:lnTo>
                <a:lnTo>
                  <a:pt x="76087" y="962025"/>
                </a:lnTo>
                <a:cubicBezTo>
                  <a:pt x="34065" y="962025"/>
                  <a:pt x="0" y="927960"/>
                  <a:pt x="0" y="885938"/>
                </a:cubicBezTo>
                <a:lnTo>
                  <a:pt x="0" y="76087"/>
                </a:lnTo>
                <a:cubicBezTo>
                  <a:pt x="0" y="34065"/>
                  <a:pt x="34065" y="0"/>
                  <a:pt x="76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22606" y="6117977"/>
            <a:ext cx="2371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CO-FOUNDER / CEO / CMO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3965" y="6521717"/>
            <a:ext cx="301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6">
                    <a:lumMod val="50000"/>
                  </a:schemeClr>
                </a:solidFill>
              </a:rPr>
              <a:t>http://www.linkedin.com/in/danewah/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8162" y="1213231"/>
            <a:ext cx="257094" cy="4284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6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7">
            <a:extLst>
              <a:ext uri="{FF2B5EF4-FFF2-40B4-BE49-F238E27FC236}">
                <a16:creationId xmlns:a16="http://schemas.microsoft.com/office/drawing/2014/main" id="{6EFC30EE-18AD-4612-AB06-250B380A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2" y="2946227"/>
            <a:ext cx="963958" cy="9639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CBC2F-6A6B-4244-B1CD-03F998235708}"/>
              </a:ext>
            </a:extLst>
          </p:cNvPr>
          <p:cNvSpPr txBox="1"/>
          <p:nvPr/>
        </p:nvSpPr>
        <p:spPr>
          <a:xfrm>
            <a:off x="591908" y="277700"/>
            <a:ext cx="554978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6D888"/>
                </a:solidFill>
                <a:latin typeface="+mj-lt"/>
              </a:rPr>
              <a:t>ARINZE JOHN OKAFOR</a:t>
            </a:r>
          </a:p>
          <a:p>
            <a:pPr algn="ctr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1200" dirty="0"/>
              <a:t>Arinze is a Certified </a:t>
            </a:r>
            <a:r>
              <a:rPr lang="en-US" sz="1200" dirty="0" err="1"/>
              <a:t>Blockchain</a:t>
            </a:r>
            <a:r>
              <a:rPr lang="en-US" sz="1200" dirty="0"/>
              <a:t> and Network Security Expert with over 10 years’ industry Experience. </a:t>
            </a:r>
          </a:p>
          <a:p>
            <a:endParaRPr lang="en-US" sz="1200" dirty="0"/>
          </a:p>
          <a:p>
            <a:r>
              <a:rPr lang="en-US" sz="1200" dirty="0"/>
              <a:t>He is the Convener of </a:t>
            </a:r>
            <a:r>
              <a:rPr lang="en-US" sz="1200" dirty="0" err="1"/>
              <a:t>CyberChain</a:t>
            </a:r>
            <a:r>
              <a:rPr lang="en-US" sz="1200" dirty="0"/>
              <a:t>, [ Nigeria's most engaging and </a:t>
            </a:r>
            <a:r>
              <a:rPr lang="en-US" sz="1200" dirty="0" err="1"/>
              <a:t>peoplefocused</a:t>
            </a:r>
            <a:r>
              <a:rPr lang="en-US" sz="1200" dirty="0"/>
              <a:t> Cybersecurity and </a:t>
            </a:r>
            <a:r>
              <a:rPr lang="en-US" sz="1200" dirty="0" err="1"/>
              <a:t>Blockchain</a:t>
            </a:r>
            <a:r>
              <a:rPr lang="en-US" sz="1200" dirty="0"/>
              <a:t> Conference]. He is a founding member of the Nigeria </a:t>
            </a:r>
            <a:r>
              <a:rPr lang="en-US" sz="1200" dirty="0" err="1"/>
              <a:t>Blockchain</a:t>
            </a:r>
            <a:r>
              <a:rPr lang="en-US" sz="1200" dirty="0"/>
              <a:t> Association [ SIBAN ]. And he is also the current Vice-President, Policy and Regulation of the Association [ Stakeholders in </a:t>
            </a:r>
            <a:r>
              <a:rPr lang="en-US" sz="1200" dirty="0" err="1"/>
              <a:t>Blockchain</a:t>
            </a:r>
            <a:r>
              <a:rPr lang="en-US" sz="1200" dirty="0"/>
              <a:t> Technology Association of Nigeria -SIBAN]. </a:t>
            </a:r>
          </a:p>
          <a:p>
            <a:endParaRPr lang="en-US" sz="1200" dirty="0"/>
          </a:p>
          <a:p>
            <a:r>
              <a:rPr lang="en-US" sz="1200" dirty="0"/>
              <a:t>Arinze has served in advisory roles to several </a:t>
            </a:r>
            <a:r>
              <a:rPr lang="en-US" sz="1200" dirty="0" err="1"/>
              <a:t>Blockchain</a:t>
            </a:r>
            <a:r>
              <a:rPr lang="en-US" sz="1200" dirty="0"/>
              <a:t> and Cryptocurrency projects in the last 3 years. </a:t>
            </a:r>
          </a:p>
          <a:p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His Competencies cut across;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ICT/Digital Solutions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Project Management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Blockchain</a:t>
            </a:r>
            <a:r>
              <a:rPr lang="en-US" sz="1200" dirty="0"/>
              <a:t> Technology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FinTech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E-commerce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Cybersecurity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/>
              <a:t>Arinze is an optimist, and a strong advocate of Integrity as a Culture in Business. Over the past 4 years, Arinze has championed the drive for mass adoption of emerging technologies of the 4th Industrial Revolution, especially </a:t>
            </a:r>
            <a:r>
              <a:rPr lang="en-US" sz="1200" dirty="0" err="1"/>
              <a:t>Blockchain</a:t>
            </a:r>
            <a:r>
              <a:rPr lang="en-US" sz="1200" dirty="0"/>
              <a:t> Technology and Cybersecurity. He’s currently running an </a:t>
            </a:r>
            <a:r>
              <a:rPr lang="en-US" sz="1200" dirty="0" err="1"/>
              <a:t>M.Sc</a:t>
            </a:r>
            <a:r>
              <a:rPr lang="en-US" sz="1200" dirty="0"/>
              <a:t> program in </a:t>
            </a:r>
            <a:r>
              <a:rPr lang="en-US" sz="1200" dirty="0" err="1"/>
              <a:t>Blockchain</a:t>
            </a:r>
            <a:r>
              <a:rPr lang="en-US" sz="1200" dirty="0"/>
              <a:t> and Digital Currency in the University of Nicosia, Cyprus [ UNIC ].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E06CD34-D01B-46BB-AFC7-CDD0CDE2C0EF}"/>
              </a:ext>
            </a:extLst>
          </p:cNvPr>
          <p:cNvSpPr>
            <a:spLocks/>
          </p:cNvSpPr>
          <p:nvPr/>
        </p:nvSpPr>
        <p:spPr bwMode="auto">
          <a:xfrm rot="20759446">
            <a:off x="6792129" y="5090191"/>
            <a:ext cx="409941" cy="302668"/>
          </a:xfrm>
          <a:custGeom>
            <a:avLst/>
            <a:gdLst>
              <a:gd name="T0" fmla="*/ 128 w 254"/>
              <a:gd name="T1" fmla="*/ 2 h 318"/>
              <a:gd name="T2" fmla="*/ 4 w 254"/>
              <a:gd name="T3" fmla="*/ 200 h 318"/>
              <a:gd name="T4" fmla="*/ 104 w 254"/>
              <a:gd name="T5" fmla="*/ 314 h 318"/>
              <a:gd name="T6" fmla="*/ 252 w 254"/>
              <a:gd name="T7" fmla="*/ 190 h 318"/>
              <a:gd name="T8" fmla="*/ 128 w 254"/>
              <a:gd name="T9" fmla="*/ 2 h 318"/>
              <a:gd name="connsiteX0" fmla="*/ 5675 w 9820"/>
              <a:gd name="connsiteY0" fmla="*/ 0 h 11180"/>
              <a:gd name="connsiteX1" fmla="*/ 34 w 9820"/>
              <a:gd name="connsiteY1" fmla="*/ 7589 h 11180"/>
              <a:gd name="connsiteX2" fmla="*/ 3971 w 9820"/>
              <a:gd name="connsiteY2" fmla="*/ 11174 h 11180"/>
              <a:gd name="connsiteX3" fmla="*/ 9798 w 9820"/>
              <a:gd name="connsiteY3" fmla="*/ 7275 h 11180"/>
              <a:gd name="connsiteX4" fmla="*/ 5675 w 9820"/>
              <a:gd name="connsiteY4" fmla="*/ 0 h 11180"/>
              <a:gd name="connsiteX0" fmla="*/ 7885 w 12106"/>
              <a:gd name="connsiteY0" fmla="*/ 0 h 9997"/>
              <a:gd name="connsiteX1" fmla="*/ 16 w 12106"/>
              <a:gd name="connsiteY1" fmla="*/ 5163 h 9997"/>
              <a:gd name="connsiteX2" fmla="*/ 6150 w 12106"/>
              <a:gd name="connsiteY2" fmla="*/ 9995 h 9997"/>
              <a:gd name="connsiteX3" fmla="*/ 12084 w 12106"/>
              <a:gd name="connsiteY3" fmla="*/ 6507 h 9997"/>
              <a:gd name="connsiteX4" fmla="*/ 7885 w 12106"/>
              <a:gd name="connsiteY4" fmla="*/ 0 h 9997"/>
              <a:gd name="connsiteX0" fmla="*/ 6513 w 11111"/>
              <a:gd name="connsiteY0" fmla="*/ 0 h 10000"/>
              <a:gd name="connsiteX1" fmla="*/ 13 w 11111"/>
              <a:gd name="connsiteY1" fmla="*/ 5165 h 10000"/>
              <a:gd name="connsiteX2" fmla="*/ 5080 w 11111"/>
              <a:gd name="connsiteY2" fmla="*/ 9998 h 10000"/>
              <a:gd name="connsiteX3" fmla="*/ 11099 w 11111"/>
              <a:gd name="connsiteY3" fmla="*/ 5696 h 10000"/>
              <a:gd name="connsiteX4" fmla="*/ 6513 w 11111"/>
              <a:gd name="connsiteY4" fmla="*/ 0 h 10000"/>
              <a:gd name="connsiteX0" fmla="*/ 6513 w 11126"/>
              <a:gd name="connsiteY0" fmla="*/ 0 h 10000"/>
              <a:gd name="connsiteX1" fmla="*/ 13 w 11126"/>
              <a:gd name="connsiteY1" fmla="*/ 5165 h 10000"/>
              <a:gd name="connsiteX2" fmla="*/ 5080 w 11126"/>
              <a:gd name="connsiteY2" fmla="*/ 9998 h 10000"/>
              <a:gd name="connsiteX3" fmla="*/ 11099 w 11126"/>
              <a:gd name="connsiteY3" fmla="*/ 5696 h 10000"/>
              <a:gd name="connsiteX4" fmla="*/ 6513 w 11126"/>
              <a:gd name="connsiteY4" fmla="*/ 0 h 10000"/>
              <a:gd name="connsiteX0" fmla="*/ 6513 w 11126"/>
              <a:gd name="connsiteY0" fmla="*/ 1 h 10001"/>
              <a:gd name="connsiteX1" fmla="*/ 13 w 11126"/>
              <a:gd name="connsiteY1" fmla="*/ 5166 h 10001"/>
              <a:gd name="connsiteX2" fmla="*/ 5080 w 11126"/>
              <a:gd name="connsiteY2" fmla="*/ 9999 h 10001"/>
              <a:gd name="connsiteX3" fmla="*/ 11099 w 11126"/>
              <a:gd name="connsiteY3" fmla="*/ 5697 h 10001"/>
              <a:gd name="connsiteX4" fmla="*/ 6513 w 11126"/>
              <a:gd name="connsiteY4" fmla="*/ 1 h 10001"/>
              <a:gd name="connsiteX0" fmla="*/ 6513 w 12549"/>
              <a:gd name="connsiteY0" fmla="*/ 1 h 10001"/>
              <a:gd name="connsiteX1" fmla="*/ 13 w 12549"/>
              <a:gd name="connsiteY1" fmla="*/ 5166 h 10001"/>
              <a:gd name="connsiteX2" fmla="*/ 5080 w 12549"/>
              <a:gd name="connsiteY2" fmla="*/ 9999 h 10001"/>
              <a:gd name="connsiteX3" fmla="*/ 12535 w 12549"/>
              <a:gd name="connsiteY3" fmla="*/ 3529 h 10001"/>
              <a:gd name="connsiteX4" fmla="*/ 6513 w 12549"/>
              <a:gd name="connsiteY4" fmla="*/ 1 h 10001"/>
              <a:gd name="connsiteX0" fmla="*/ 6508 w 12539"/>
              <a:gd name="connsiteY0" fmla="*/ 1 h 7702"/>
              <a:gd name="connsiteX1" fmla="*/ 8 w 12539"/>
              <a:gd name="connsiteY1" fmla="*/ 5166 h 7702"/>
              <a:gd name="connsiteX2" fmla="*/ 5394 w 12539"/>
              <a:gd name="connsiteY2" fmla="*/ 7696 h 7702"/>
              <a:gd name="connsiteX3" fmla="*/ 12530 w 12539"/>
              <a:gd name="connsiteY3" fmla="*/ 3529 h 7702"/>
              <a:gd name="connsiteX4" fmla="*/ 6508 w 12539"/>
              <a:gd name="connsiteY4" fmla="*/ 1 h 7702"/>
              <a:gd name="connsiteX0" fmla="*/ 5190 w 10003"/>
              <a:gd name="connsiteY0" fmla="*/ 1 h 10000"/>
              <a:gd name="connsiteX1" fmla="*/ 6 w 10003"/>
              <a:gd name="connsiteY1" fmla="*/ 6707 h 10000"/>
              <a:gd name="connsiteX2" fmla="*/ 4302 w 10003"/>
              <a:gd name="connsiteY2" fmla="*/ 9992 h 10000"/>
              <a:gd name="connsiteX3" fmla="*/ 9993 w 10003"/>
              <a:gd name="connsiteY3" fmla="*/ 4582 h 10000"/>
              <a:gd name="connsiteX4" fmla="*/ 5190 w 10003"/>
              <a:gd name="connsiteY4" fmla="*/ 1 h 10000"/>
              <a:gd name="connsiteX0" fmla="*/ 4995 w 9808"/>
              <a:gd name="connsiteY0" fmla="*/ 2 h 9996"/>
              <a:gd name="connsiteX1" fmla="*/ 7 w 9808"/>
              <a:gd name="connsiteY1" fmla="*/ 4540 h 9996"/>
              <a:gd name="connsiteX2" fmla="*/ 4107 w 9808"/>
              <a:gd name="connsiteY2" fmla="*/ 9993 h 9996"/>
              <a:gd name="connsiteX3" fmla="*/ 9798 w 9808"/>
              <a:gd name="connsiteY3" fmla="*/ 4583 h 9996"/>
              <a:gd name="connsiteX4" fmla="*/ 4995 w 9808"/>
              <a:gd name="connsiteY4" fmla="*/ 2 h 9996"/>
              <a:gd name="connsiteX0" fmla="*/ 5087 w 9994"/>
              <a:gd name="connsiteY0" fmla="*/ 5 h 10006"/>
              <a:gd name="connsiteX1" fmla="*/ 1 w 9994"/>
              <a:gd name="connsiteY1" fmla="*/ 4545 h 10006"/>
              <a:gd name="connsiteX2" fmla="*/ 4181 w 9994"/>
              <a:gd name="connsiteY2" fmla="*/ 10000 h 10006"/>
              <a:gd name="connsiteX3" fmla="*/ 9984 w 9994"/>
              <a:gd name="connsiteY3" fmla="*/ 4588 h 10006"/>
              <a:gd name="connsiteX4" fmla="*/ 5087 w 9994"/>
              <a:gd name="connsiteY4" fmla="*/ 5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" h="10006">
                <a:moveTo>
                  <a:pt x="5087" y="5"/>
                </a:moveTo>
                <a:cubicBezTo>
                  <a:pt x="2140" y="-97"/>
                  <a:pt x="-48" y="1253"/>
                  <a:pt x="1" y="4545"/>
                </a:cubicBezTo>
                <a:cubicBezTo>
                  <a:pt x="50" y="7837"/>
                  <a:pt x="2350" y="10146"/>
                  <a:pt x="4181" y="10000"/>
                </a:cubicBezTo>
                <a:cubicBezTo>
                  <a:pt x="6014" y="9853"/>
                  <a:pt x="10232" y="8423"/>
                  <a:pt x="9984" y="4588"/>
                </a:cubicBezTo>
                <a:cubicBezTo>
                  <a:pt x="9736" y="752"/>
                  <a:pt x="7936" y="108"/>
                  <a:pt x="5087" y="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DF872DD-7D46-4DA7-AAE8-A6FA35EC4AA0}"/>
              </a:ext>
            </a:extLst>
          </p:cNvPr>
          <p:cNvSpPr>
            <a:spLocks/>
          </p:cNvSpPr>
          <p:nvPr/>
        </p:nvSpPr>
        <p:spPr bwMode="auto">
          <a:xfrm>
            <a:off x="6364596" y="4826755"/>
            <a:ext cx="214677" cy="218318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6" h="10594">
                <a:moveTo>
                  <a:pt x="10094" y="94"/>
                </a:moveTo>
                <a:cubicBezTo>
                  <a:pt x="3346" y="-767"/>
                  <a:pt x="-853" y="4469"/>
                  <a:pt x="147" y="7501"/>
                </a:cubicBezTo>
                <a:cubicBezTo>
                  <a:pt x="2084" y="10533"/>
                  <a:pt x="6875" y="11458"/>
                  <a:pt x="12095" y="9731"/>
                </a:cubicBezTo>
                <a:cubicBezTo>
                  <a:pt x="17315" y="8004"/>
                  <a:pt x="17593" y="1896"/>
                  <a:pt x="10094" y="94"/>
                </a:cubicBezTo>
                <a:close/>
              </a:path>
            </a:pathLst>
          </a:custGeom>
          <a:gradFill>
            <a:gsLst>
              <a:gs pos="0">
                <a:srgbClr val="0AD45C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55B571E0-81F7-4BF3-BB4E-4556FE4349A2}"/>
              </a:ext>
            </a:extLst>
          </p:cNvPr>
          <p:cNvSpPr>
            <a:spLocks/>
          </p:cNvSpPr>
          <p:nvPr/>
        </p:nvSpPr>
        <p:spPr bwMode="auto">
          <a:xfrm>
            <a:off x="7936939" y="924075"/>
            <a:ext cx="299987" cy="276826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gradFill>
            <a:gsLst>
              <a:gs pos="0">
                <a:srgbClr val="06D888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id="{83533AA4-748A-4798-BFB2-DF7254EC4F35}"/>
              </a:ext>
            </a:extLst>
          </p:cNvPr>
          <p:cNvSpPr/>
          <p:nvPr/>
        </p:nvSpPr>
        <p:spPr>
          <a:xfrm rot="10800000">
            <a:off x="7613965" y="5930021"/>
            <a:ext cx="2725092" cy="519271"/>
          </a:xfrm>
          <a:custGeom>
            <a:avLst/>
            <a:gdLst>
              <a:gd name="connsiteX0" fmla="*/ 76087 w 2850664"/>
              <a:gd name="connsiteY0" fmla="*/ 0 h 1225663"/>
              <a:gd name="connsiteX1" fmla="*/ 2774577 w 2850664"/>
              <a:gd name="connsiteY1" fmla="*/ 0 h 1225663"/>
              <a:gd name="connsiteX2" fmla="*/ 2850664 w 2850664"/>
              <a:gd name="connsiteY2" fmla="*/ 76087 h 1225663"/>
              <a:gd name="connsiteX3" fmla="*/ 2850664 w 2850664"/>
              <a:gd name="connsiteY3" fmla="*/ 885938 h 1225663"/>
              <a:gd name="connsiteX4" fmla="*/ 2774577 w 2850664"/>
              <a:gd name="connsiteY4" fmla="*/ 962025 h 1225663"/>
              <a:gd name="connsiteX5" fmla="*/ 1787553 w 2850664"/>
              <a:gd name="connsiteY5" fmla="*/ 962025 h 1225663"/>
              <a:gd name="connsiteX6" fmla="*/ 1731453 w 2850664"/>
              <a:gd name="connsiteY6" fmla="*/ 972300 h 1225663"/>
              <a:gd name="connsiteX7" fmla="*/ 1419448 w 2850664"/>
              <a:gd name="connsiteY7" fmla="*/ 1225663 h 1225663"/>
              <a:gd name="connsiteX8" fmla="*/ 1101563 w 2850664"/>
              <a:gd name="connsiteY8" fmla="*/ 972300 h 1225663"/>
              <a:gd name="connsiteX9" fmla="*/ 1050774 w 2850664"/>
              <a:gd name="connsiteY9" fmla="*/ 962025 h 1225663"/>
              <a:gd name="connsiteX10" fmla="*/ 76087 w 2850664"/>
              <a:gd name="connsiteY10" fmla="*/ 962025 h 1225663"/>
              <a:gd name="connsiteX11" fmla="*/ 0 w 2850664"/>
              <a:gd name="connsiteY11" fmla="*/ 885938 h 1225663"/>
              <a:gd name="connsiteX12" fmla="*/ 0 w 2850664"/>
              <a:gd name="connsiteY12" fmla="*/ 76087 h 1225663"/>
              <a:gd name="connsiteX13" fmla="*/ 76087 w 2850664"/>
              <a:gd name="connsiteY13" fmla="*/ 0 h 122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0664" h="1225663">
                <a:moveTo>
                  <a:pt x="76087" y="0"/>
                </a:moveTo>
                <a:lnTo>
                  <a:pt x="2774577" y="0"/>
                </a:lnTo>
                <a:cubicBezTo>
                  <a:pt x="2816599" y="0"/>
                  <a:pt x="2850664" y="34065"/>
                  <a:pt x="2850664" y="76087"/>
                </a:cubicBezTo>
                <a:lnTo>
                  <a:pt x="2850664" y="885938"/>
                </a:lnTo>
                <a:cubicBezTo>
                  <a:pt x="2850664" y="927960"/>
                  <a:pt x="2816599" y="962025"/>
                  <a:pt x="2774577" y="962025"/>
                </a:cubicBezTo>
                <a:lnTo>
                  <a:pt x="1787553" y="962025"/>
                </a:lnTo>
                <a:lnTo>
                  <a:pt x="1731453" y="972300"/>
                </a:lnTo>
                <a:cubicBezTo>
                  <a:pt x="1601009" y="1022973"/>
                  <a:pt x="1562541" y="1225663"/>
                  <a:pt x="1419448" y="1225663"/>
                </a:cubicBezTo>
                <a:cubicBezTo>
                  <a:pt x="1274395" y="1225663"/>
                  <a:pt x="1221960" y="1022973"/>
                  <a:pt x="1101563" y="972300"/>
                </a:cubicBezTo>
                <a:lnTo>
                  <a:pt x="1050774" y="962025"/>
                </a:lnTo>
                <a:lnTo>
                  <a:pt x="76087" y="962025"/>
                </a:lnTo>
                <a:cubicBezTo>
                  <a:pt x="34065" y="962025"/>
                  <a:pt x="0" y="927960"/>
                  <a:pt x="0" y="885938"/>
                </a:cubicBezTo>
                <a:lnTo>
                  <a:pt x="0" y="76087"/>
                </a:lnTo>
                <a:cubicBezTo>
                  <a:pt x="0" y="34065"/>
                  <a:pt x="34065" y="0"/>
                  <a:pt x="76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22606" y="6117977"/>
            <a:ext cx="2371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CO-FOUNDER / COO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7219" y="6521717"/>
            <a:ext cx="30962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6">
                    <a:lumMod val="50000"/>
                  </a:schemeClr>
                </a:solidFill>
              </a:rPr>
              <a:t>https://www.linkedin.com/in/arinze-john/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" b="2007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118162" y="1213231"/>
            <a:ext cx="257094" cy="4284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8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7">
            <a:extLst>
              <a:ext uri="{FF2B5EF4-FFF2-40B4-BE49-F238E27FC236}">
                <a16:creationId xmlns:a16="http://schemas.microsoft.com/office/drawing/2014/main" id="{6EFC30EE-18AD-4612-AB06-250B380A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2" y="2946227"/>
            <a:ext cx="963958" cy="9639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CBC2F-6A6B-4244-B1CD-03F998235708}"/>
              </a:ext>
            </a:extLst>
          </p:cNvPr>
          <p:cNvSpPr txBox="1"/>
          <p:nvPr/>
        </p:nvSpPr>
        <p:spPr>
          <a:xfrm>
            <a:off x="711491" y="924075"/>
            <a:ext cx="554978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6D888"/>
                </a:solidFill>
                <a:latin typeface="+mj-lt"/>
              </a:rPr>
              <a:t>LINDA LESSLE</a:t>
            </a:r>
          </a:p>
          <a:p>
            <a:pPr algn="ctr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1200" dirty="0"/>
              <a:t>Linda is a Certified Finance Analyst from the United Kingdom; she has 36 years of working experience cutting across Finance and IT. She’s had experiences working with companies like Barclays Bank, Medical Aid Fund, Lexicon Business Systems, ITWEB, TNA Media, </a:t>
            </a:r>
            <a:r>
              <a:rPr lang="en-US" sz="1200" dirty="0" err="1"/>
              <a:t>LLaLe</a:t>
            </a:r>
            <a:r>
              <a:rPr lang="en-US" sz="1200" dirty="0"/>
              <a:t> Capital,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/>
              <a:t>Quantity Surveyor, and Project Management Services, and </a:t>
            </a:r>
            <a:r>
              <a:rPr lang="en-US" sz="1200" dirty="0" err="1"/>
              <a:t>Intersys</a:t>
            </a:r>
            <a:r>
              <a:rPr lang="en-US" sz="1200" dirty="0"/>
              <a:t> IT Limited. Linda has a set of core competencies and hard skill, they include but not limited to; </a:t>
            </a:r>
          </a:p>
          <a:p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Risk Assessment/Management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Compliance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Audit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Treasury Management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Financial Forecasting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Management of Information Systems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Corporate Governance </a:t>
            </a:r>
          </a:p>
          <a:p>
            <a:endParaRPr lang="en-US" sz="1200" dirty="0"/>
          </a:p>
          <a:p>
            <a:r>
              <a:rPr lang="en-US" sz="1200" dirty="0"/>
              <a:t>She has excellent interpersonal and communication skills, a balanced personality, high working capacity, strong service attitude and she’s a commercial visionary who is able to sell company core values and interest to the stakeholders – Customers, Auditors, Consultants, Advisors, Regulatory Bodies, Liquidity Providers, and Employees.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E06CD34-D01B-46BB-AFC7-CDD0CDE2C0EF}"/>
              </a:ext>
            </a:extLst>
          </p:cNvPr>
          <p:cNvSpPr>
            <a:spLocks/>
          </p:cNvSpPr>
          <p:nvPr/>
        </p:nvSpPr>
        <p:spPr bwMode="auto">
          <a:xfrm rot="20759446">
            <a:off x="6792129" y="5090191"/>
            <a:ext cx="409941" cy="302668"/>
          </a:xfrm>
          <a:custGeom>
            <a:avLst/>
            <a:gdLst>
              <a:gd name="T0" fmla="*/ 128 w 254"/>
              <a:gd name="T1" fmla="*/ 2 h 318"/>
              <a:gd name="T2" fmla="*/ 4 w 254"/>
              <a:gd name="T3" fmla="*/ 200 h 318"/>
              <a:gd name="T4" fmla="*/ 104 w 254"/>
              <a:gd name="T5" fmla="*/ 314 h 318"/>
              <a:gd name="T6" fmla="*/ 252 w 254"/>
              <a:gd name="T7" fmla="*/ 190 h 318"/>
              <a:gd name="T8" fmla="*/ 128 w 254"/>
              <a:gd name="T9" fmla="*/ 2 h 318"/>
              <a:gd name="connsiteX0" fmla="*/ 5675 w 9820"/>
              <a:gd name="connsiteY0" fmla="*/ 0 h 11180"/>
              <a:gd name="connsiteX1" fmla="*/ 34 w 9820"/>
              <a:gd name="connsiteY1" fmla="*/ 7589 h 11180"/>
              <a:gd name="connsiteX2" fmla="*/ 3971 w 9820"/>
              <a:gd name="connsiteY2" fmla="*/ 11174 h 11180"/>
              <a:gd name="connsiteX3" fmla="*/ 9798 w 9820"/>
              <a:gd name="connsiteY3" fmla="*/ 7275 h 11180"/>
              <a:gd name="connsiteX4" fmla="*/ 5675 w 9820"/>
              <a:gd name="connsiteY4" fmla="*/ 0 h 11180"/>
              <a:gd name="connsiteX0" fmla="*/ 7885 w 12106"/>
              <a:gd name="connsiteY0" fmla="*/ 0 h 9997"/>
              <a:gd name="connsiteX1" fmla="*/ 16 w 12106"/>
              <a:gd name="connsiteY1" fmla="*/ 5163 h 9997"/>
              <a:gd name="connsiteX2" fmla="*/ 6150 w 12106"/>
              <a:gd name="connsiteY2" fmla="*/ 9995 h 9997"/>
              <a:gd name="connsiteX3" fmla="*/ 12084 w 12106"/>
              <a:gd name="connsiteY3" fmla="*/ 6507 h 9997"/>
              <a:gd name="connsiteX4" fmla="*/ 7885 w 12106"/>
              <a:gd name="connsiteY4" fmla="*/ 0 h 9997"/>
              <a:gd name="connsiteX0" fmla="*/ 6513 w 11111"/>
              <a:gd name="connsiteY0" fmla="*/ 0 h 10000"/>
              <a:gd name="connsiteX1" fmla="*/ 13 w 11111"/>
              <a:gd name="connsiteY1" fmla="*/ 5165 h 10000"/>
              <a:gd name="connsiteX2" fmla="*/ 5080 w 11111"/>
              <a:gd name="connsiteY2" fmla="*/ 9998 h 10000"/>
              <a:gd name="connsiteX3" fmla="*/ 11099 w 11111"/>
              <a:gd name="connsiteY3" fmla="*/ 5696 h 10000"/>
              <a:gd name="connsiteX4" fmla="*/ 6513 w 11111"/>
              <a:gd name="connsiteY4" fmla="*/ 0 h 10000"/>
              <a:gd name="connsiteX0" fmla="*/ 6513 w 11126"/>
              <a:gd name="connsiteY0" fmla="*/ 0 h 10000"/>
              <a:gd name="connsiteX1" fmla="*/ 13 w 11126"/>
              <a:gd name="connsiteY1" fmla="*/ 5165 h 10000"/>
              <a:gd name="connsiteX2" fmla="*/ 5080 w 11126"/>
              <a:gd name="connsiteY2" fmla="*/ 9998 h 10000"/>
              <a:gd name="connsiteX3" fmla="*/ 11099 w 11126"/>
              <a:gd name="connsiteY3" fmla="*/ 5696 h 10000"/>
              <a:gd name="connsiteX4" fmla="*/ 6513 w 11126"/>
              <a:gd name="connsiteY4" fmla="*/ 0 h 10000"/>
              <a:gd name="connsiteX0" fmla="*/ 6513 w 11126"/>
              <a:gd name="connsiteY0" fmla="*/ 1 h 10001"/>
              <a:gd name="connsiteX1" fmla="*/ 13 w 11126"/>
              <a:gd name="connsiteY1" fmla="*/ 5166 h 10001"/>
              <a:gd name="connsiteX2" fmla="*/ 5080 w 11126"/>
              <a:gd name="connsiteY2" fmla="*/ 9999 h 10001"/>
              <a:gd name="connsiteX3" fmla="*/ 11099 w 11126"/>
              <a:gd name="connsiteY3" fmla="*/ 5697 h 10001"/>
              <a:gd name="connsiteX4" fmla="*/ 6513 w 11126"/>
              <a:gd name="connsiteY4" fmla="*/ 1 h 10001"/>
              <a:gd name="connsiteX0" fmla="*/ 6513 w 12549"/>
              <a:gd name="connsiteY0" fmla="*/ 1 h 10001"/>
              <a:gd name="connsiteX1" fmla="*/ 13 w 12549"/>
              <a:gd name="connsiteY1" fmla="*/ 5166 h 10001"/>
              <a:gd name="connsiteX2" fmla="*/ 5080 w 12549"/>
              <a:gd name="connsiteY2" fmla="*/ 9999 h 10001"/>
              <a:gd name="connsiteX3" fmla="*/ 12535 w 12549"/>
              <a:gd name="connsiteY3" fmla="*/ 3529 h 10001"/>
              <a:gd name="connsiteX4" fmla="*/ 6513 w 12549"/>
              <a:gd name="connsiteY4" fmla="*/ 1 h 10001"/>
              <a:gd name="connsiteX0" fmla="*/ 6508 w 12539"/>
              <a:gd name="connsiteY0" fmla="*/ 1 h 7702"/>
              <a:gd name="connsiteX1" fmla="*/ 8 w 12539"/>
              <a:gd name="connsiteY1" fmla="*/ 5166 h 7702"/>
              <a:gd name="connsiteX2" fmla="*/ 5394 w 12539"/>
              <a:gd name="connsiteY2" fmla="*/ 7696 h 7702"/>
              <a:gd name="connsiteX3" fmla="*/ 12530 w 12539"/>
              <a:gd name="connsiteY3" fmla="*/ 3529 h 7702"/>
              <a:gd name="connsiteX4" fmla="*/ 6508 w 12539"/>
              <a:gd name="connsiteY4" fmla="*/ 1 h 7702"/>
              <a:gd name="connsiteX0" fmla="*/ 5190 w 10003"/>
              <a:gd name="connsiteY0" fmla="*/ 1 h 10000"/>
              <a:gd name="connsiteX1" fmla="*/ 6 w 10003"/>
              <a:gd name="connsiteY1" fmla="*/ 6707 h 10000"/>
              <a:gd name="connsiteX2" fmla="*/ 4302 w 10003"/>
              <a:gd name="connsiteY2" fmla="*/ 9992 h 10000"/>
              <a:gd name="connsiteX3" fmla="*/ 9993 w 10003"/>
              <a:gd name="connsiteY3" fmla="*/ 4582 h 10000"/>
              <a:gd name="connsiteX4" fmla="*/ 5190 w 10003"/>
              <a:gd name="connsiteY4" fmla="*/ 1 h 10000"/>
              <a:gd name="connsiteX0" fmla="*/ 4995 w 9808"/>
              <a:gd name="connsiteY0" fmla="*/ 2 h 9996"/>
              <a:gd name="connsiteX1" fmla="*/ 7 w 9808"/>
              <a:gd name="connsiteY1" fmla="*/ 4540 h 9996"/>
              <a:gd name="connsiteX2" fmla="*/ 4107 w 9808"/>
              <a:gd name="connsiteY2" fmla="*/ 9993 h 9996"/>
              <a:gd name="connsiteX3" fmla="*/ 9798 w 9808"/>
              <a:gd name="connsiteY3" fmla="*/ 4583 h 9996"/>
              <a:gd name="connsiteX4" fmla="*/ 4995 w 9808"/>
              <a:gd name="connsiteY4" fmla="*/ 2 h 9996"/>
              <a:gd name="connsiteX0" fmla="*/ 5087 w 9994"/>
              <a:gd name="connsiteY0" fmla="*/ 5 h 10006"/>
              <a:gd name="connsiteX1" fmla="*/ 1 w 9994"/>
              <a:gd name="connsiteY1" fmla="*/ 4545 h 10006"/>
              <a:gd name="connsiteX2" fmla="*/ 4181 w 9994"/>
              <a:gd name="connsiteY2" fmla="*/ 10000 h 10006"/>
              <a:gd name="connsiteX3" fmla="*/ 9984 w 9994"/>
              <a:gd name="connsiteY3" fmla="*/ 4588 h 10006"/>
              <a:gd name="connsiteX4" fmla="*/ 5087 w 9994"/>
              <a:gd name="connsiteY4" fmla="*/ 5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" h="10006">
                <a:moveTo>
                  <a:pt x="5087" y="5"/>
                </a:moveTo>
                <a:cubicBezTo>
                  <a:pt x="2140" y="-97"/>
                  <a:pt x="-48" y="1253"/>
                  <a:pt x="1" y="4545"/>
                </a:cubicBezTo>
                <a:cubicBezTo>
                  <a:pt x="50" y="7837"/>
                  <a:pt x="2350" y="10146"/>
                  <a:pt x="4181" y="10000"/>
                </a:cubicBezTo>
                <a:cubicBezTo>
                  <a:pt x="6014" y="9853"/>
                  <a:pt x="10232" y="8423"/>
                  <a:pt x="9984" y="4588"/>
                </a:cubicBezTo>
                <a:cubicBezTo>
                  <a:pt x="9736" y="752"/>
                  <a:pt x="7936" y="108"/>
                  <a:pt x="5087" y="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DF872DD-7D46-4DA7-AAE8-A6FA35EC4AA0}"/>
              </a:ext>
            </a:extLst>
          </p:cNvPr>
          <p:cNvSpPr>
            <a:spLocks/>
          </p:cNvSpPr>
          <p:nvPr/>
        </p:nvSpPr>
        <p:spPr bwMode="auto">
          <a:xfrm>
            <a:off x="6364596" y="4826755"/>
            <a:ext cx="214677" cy="218318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6" h="10594">
                <a:moveTo>
                  <a:pt x="10094" y="94"/>
                </a:moveTo>
                <a:cubicBezTo>
                  <a:pt x="3346" y="-767"/>
                  <a:pt x="-853" y="4469"/>
                  <a:pt x="147" y="7501"/>
                </a:cubicBezTo>
                <a:cubicBezTo>
                  <a:pt x="2084" y="10533"/>
                  <a:pt x="6875" y="11458"/>
                  <a:pt x="12095" y="9731"/>
                </a:cubicBezTo>
                <a:cubicBezTo>
                  <a:pt x="17315" y="8004"/>
                  <a:pt x="17593" y="1896"/>
                  <a:pt x="10094" y="94"/>
                </a:cubicBezTo>
                <a:close/>
              </a:path>
            </a:pathLst>
          </a:custGeom>
          <a:gradFill>
            <a:gsLst>
              <a:gs pos="0">
                <a:srgbClr val="0AD45C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55B571E0-81F7-4BF3-BB4E-4556FE4349A2}"/>
              </a:ext>
            </a:extLst>
          </p:cNvPr>
          <p:cNvSpPr>
            <a:spLocks/>
          </p:cNvSpPr>
          <p:nvPr/>
        </p:nvSpPr>
        <p:spPr bwMode="auto">
          <a:xfrm>
            <a:off x="7936939" y="924075"/>
            <a:ext cx="299987" cy="276826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gradFill>
            <a:gsLst>
              <a:gs pos="0">
                <a:srgbClr val="06D888"/>
              </a:gs>
              <a:gs pos="100000">
                <a:srgbClr val="0AD45C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id="{83533AA4-748A-4798-BFB2-DF7254EC4F35}"/>
              </a:ext>
            </a:extLst>
          </p:cNvPr>
          <p:cNvSpPr/>
          <p:nvPr/>
        </p:nvSpPr>
        <p:spPr>
          <a:xfrm rot="10800000">
            <a:off x="7613965" y="5930021"/>
            <a:ext cx="2725092" cy="519271"/>
          </a:xfrm>
          <a:custGeom>
            <a:avLst/>
            <a:gdLst>
              <a:gd name="connsiteX0" fmla="*/ 76087 w 2850664"/>
              <a:gd name="connsiteY0" fmla="*/ 0 h 1225663"/>
              <a:gd name="connsiteX1" fmla="*/ 2774577 w 2850664"/>
              <a:gd name="connsiteY1" fmla="*/ 0 h 1225663"/>
              <a:gd name="connsiteX2" fmla="*/ 2850664 w 2850664"/>
              <a:gd name="connsiteY2" fmla="*/ 76087 h 1225663"/>
              <a:gd name="connsiteX3" fmla="*/ 2850664 w 2850664"/>
              <a:gd name="connsiteY3" fmla="*/ 885938 h 1225663"/>
              <a:gd name="connsiteX4" fmla="*/ 2774577 w 2850664"/>
              <a:gd name="connsiteY4" fmla="*/ 962025 h 1225663"/>
              <a:gd name="connsiteX5" fmla="*/ 1787553 w 2850664"/>
              <a:gd name="connsiteY5" fmla="*/ 962025 h 1225663"/>
              <a:gd name="connsiteX6" fmla="*/ 1731453 w 2850664"/>
              <a:gd name="connsiteY6" fmla="*/ 972300 h 1225663"/>
              <a:gd name="connsiteX7" fmla="*/ 1419448 w 2850664"/>
              <a:gd name="connsiteY7" fmla="*/ 1225663 h 1225663"/>
              <a:gd name="connsiteX8" fmla="*/ 1101563 w 2850664"/>
              <a:gd name="connsiteY8" fmla="*/ 972300 h 1225663"/>
              <a:gd name="connsiteX9" fmla="*/ 1050774 w 2850664"/>
              <a:gd name="connsiteY9" fmla="*/ 962025 h 1225663"/>
              <a:gd name="connsiteX10" fmla="*/ 76087 w 2850664"/>
              <a:gd name="connsiteY10" fmla="*/ 962025 h 1225663"/>
              <a:gd name="connsiteX11" fmla="*/ 0 w 2850664"/>
              <a:gd name="connsiteY11" fmla="*/ 885938 h 1225663"/>
              <a:gd name="connsiteX12" fmla="*/ 0 w 2850664"/>
              <a:gd name="connsiteY12" fmla="*/ 76087 h 1225663"/>
              <a:gd name="connsiteX13" fmla="*/ 76087 w 2850664"/>
              <a:gd name="connsiteY13" fmla="*/ 0 h 122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0664" h="1225663">
                <a:moveTo>
                  <a:pt x="76087" y="0"/>
                </a:moveTo>
                <a:lnTo>
                  <a:pt x="2774577" y="0"/>
                </a:lnTo>
                <a:cubicBezTo>
                  <a:pt x="2816599" y="0"/>
                  <a:pt x="2850664" y="34065"/>
                  <a:pt x="2850664" y="76087"/>
                </a:cubicBezTo>
                <a:lnTo>
                  <a:pt x="2850664" y="885938"/>
                </a:lnTo>
                <a:cubicBezTo>
                  <a:pt x="2850664" y="927960"/>
                  <a:pt x="2816599" y="962025"/>
                  <a:pt x="2774577" y="962025"/>
                </a:cubicBezTo>
                <a:lnTo>
                  <a:pt x="1787553" y="962025"/>
                </a:lnTo>
                <a:lnTo>
                  <a:pt x="1731453" y="972300"/>
                </a:lnTo>
                <a:cubicBezTo>
                  <a:pt x="1601009" y="1022973"/>
                  <a:pt x="1562541" y="1225663"/>
                  <a:pt x="1419448" y="1225663"/>
                </a:cubicBezTo>
                <a:cubicBezTo>
                  <a:pt x="1274395" y="1225663"/>
                  <a:pt x="1221960" y="1022973"/>
                  <a:pt x="1101563" y="972300"/>
                </a:cubicBezTo>
                <a:lnTo>
                  <a:pt x="1050774" y="962025"/>
                </a:lnTo>
                <a:lnTo>
                  <a:pt x="76087" y="962025"/>
                </a:lnTo>
                <a:cubicBezTo>
                  <a:pt x="34065" y="962025"/>
                  <a:pt x="0" y="927960"/>
                  <a:pt x="0" y="885938"/>
                </a:cubicBezTo>
                <a:lnTo>
                  <a:pt x="0" y="76087"/>
                </a:lnTo>
                <a:cubicBezTo>
                  <a:pt x="0" y="34065"/>
                  <a:pt x="34065" y="0"/>
                  <a:pt x="76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13965" y="6117977"/>
            <a:ext cx="3085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CHIEF FINANCIAL OFFICER - CFO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6" b="7866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118162" y="1213231"/>
            <a:ext cx="257094" cy="4284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8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7">
            <a:extLst>
              <a:ext uri="{FF2B5EF4-FFF2-40B4-BE49-F238E27FC236}">
                <a16:creationId xmlns:a16="http://schemas.microsoft.com/office/drawing/2014/main" id="{6EFC30EE-18AD-4612-AB06-250B380A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2" y="2946227"/>
            <a:ext cx="963958" cy="9639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CBC2F-6A6B-4244-B1CD-03F998235708}"/>
              </a:ext>
            </a:extLst>
          </p:cNvPr>
          <p:cNvSpPr txBox="1"/>
          <p:nvPr/>
        </p:nvSpPr>
        <p:spPr>
          <a:xfrm>
            <a:off x="488886" y="157591"/>
            <a:ext cx="6616763" cy="664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6D888"/>
                </a:solidFill>
                <a:latin typeface="+mj-lt"/>
              </a:rPr>
              <a:t>JATIN GOYAL</a:t>
            </a:r>
          </a:p>
          <a:p>
            <a:pPr algn="ctr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1150" dirty="0" err="1"/>
              <a:t>Jatin</a:t>
            </a:r>
            <a:r>
              <a:rPr lang="en-US" sz="1150" dirty="0"/>
              <a:t> Goyal is the Founder of </a:t>
            </a:r>
            <a:r>
              <a:rPr lang="en-US" sz="1150" dirty="0" err="1"/>
              <a:t>Vincit</a:t>
            </a:r>
            <a:r>
              <a:rPr lang="en-US" sz="1150" dirty="0"/>
              <a:t> Software and Consulting Private Limited; He’s an experienced full-stack Engineer who is proficient in end to-end </a:t>
            </a:r>
            <a:r>
              <a:rPr lang="en-US" sz="1150" dirty="0" err="1"/>
              <a:t>Blockchain</a:t>
            </a:r>
            <a:r>
              <a:rPr lang="en-US" sz="1150" dirty="0"/>
              <a:t> Development with 9+ years of active experience. </a:t>
            </a:r>
            <a:r>
              <a:rPr lang="en-US" sz="1150" dirty="0" err="1"/>
              <a:t>Jatin</a:t>
            </a:r>
            <a:r>
              <a:rPr lang="en-US" sz="1150" dirty="0"/>
              <a:t> is a solutions-oriented IT-Software/</a:t>
            </a:r>
            <a:r>
              <a:rPr lang="en-US" sz="1150" dirty="0" err="1"/>
              <a:t>Blockchain</a:t>
            </a:r>
            <a:r>
              <a:rPr lang="en-US" sz="1150" dirty="0"/>
              <a:t> Developer and Programmer highly regarded for more than 9 years of progressive experience in developing, implementing, and supporting complex infrastructures and technical solutions for the </a:t>
            </a:r>
            <a:r>
              <a:rPr lang="en-US" sz="1150" dirty="0" err="1"/>
              <a:t>Blockchain</a:t>
            </a:r>
            <a:r>
              <a:rPr lang="en-US" sz="1150" dirty="0"/>
              <a:t> and Technology industry.</a:t>
            </a:r>
          </a:p>
          <a:p>
            <a:endParaRPr lang="en-US" sz="1150" dirty="0"/>
          </a:p>
          <a:p>
            <a:r>
              <a:rPr lang="en-US" sz="1150" dirty="0"/>
              <a:t>Here are some of his core skills and competencies;</a:t>
            </a:r>
          </a:p>
          <a:p>
            <a:endParaRPr lang="en-US" sz="1150" dirty="0"/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Experienced in working with open-source projects and community activities.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Strong knowledge of common algorithms and data structures.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Strong knowledge of bitcoin-like and </a:t>
            </a:r>
            <a:r>
              <a:rPr lang="en-US" sz="1150" dirty="0" err="1"/>
              <a:t>Ethereum</a:t>
            </a:r>
            <a:r>
              <a:rPr lang="en-US" sz="1150" dirty="0"/>
              <a:t>-like </a:t>
            </a:r>
            <a:r>
              <a:rPr lang="en-US" sz="1150" dirty="0" err="1"/>
              <a:t>blockchain</a:t>
            </a:r>
            <a:r>
              <a:rPr lang="en-US" sz="1150" dirty="0"/>
              <a:t>, </a:t>
            </a:r>
            <a:r>
              <a:rPr lang="en-US" sz="1150" dirty="0" err="1"/>
              <a:t>Tendermint</a:t>
            </a:r>
            <a:r>
              <a:rPr lang="en-US" sz="1150" dirty="0"/>
              <a:t>, EVM.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Advanced knowledge of cryptography (symmetric/asymmetric, hash, signatures).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Experienced with popular consensus mechanism (POW, POS, POA, </a:t>
            </a:r>
            <a:r>
              <a:rPr lang="en-US" sz="1150" dirty="0" err="1"/>
              <a:t>etc</a:t>
            </a:r>
            <a:r>
              <a:rPr lang="en-US" sz="1150" dirty="0"/>
              <a:t>) &amp; P2P network.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Proficient in Linux OS and Linux commands.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Proficient in Cloud Computing (AWS, Google Cloud, Azure, </a:t>
            </a:r>
            <a:r>
              <a:rPr lang="en-US" sz="1150" dirty="0" err="1"/>
              <a:t>AliCloud</a:t>
            </a:r>
            <a:r>
              <a:rPr lang="en-US" sz="1150" dirty="0"/>
              <a:t>).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Proficient in Docker Container Technologies, Kubernetes.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Proficient in the following Object Oriented languages: </a:t>
            </a:r>
            <a:r>
              <a:rPr lang="en-US" sz="1150" dirty="0" err="1"/>
              <a:t>TypeScript</a:t>
            </a:r>
            <a:r>
              <a:rPr lang="en-US" sz="1150" dirty="0"/>
              <a:t>/JavaScript, C++, Go-Lang, Java,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Rust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Proficient in </a:t>
            </a:r>
            <a:r>
              <a:rPr lang="en-US" sz="1150" dirty="0" err="1"/>
              <a:t>NodeJS</a:t>
            </a:r>
            <a:r>
              <a:rPr lang="en-US" sz="1150" dirty="0"/>
              <a:t>, NPM, GIT repositories, open-source tools &amp; technologies.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Proficient in Key Value Databases (</a:t>
            </a:r>
            <a:r>
              <a:rPr lang="en-US" sz="1150" dirty="0" err="1"/>
              <a:t>Redis</a:t>
            </a:r>
            <a:r>
              <a:rPr lang="en-US" sz="1150" dirty="0"/>
              <a:t>, </a:t>
            </a:r>
            <a:r>
              <a:rPr lang="en-US" sz="1150" dirty="0" err="1"/>
              <a:t>LevelDB</a:t>
            </a:r>
            <a:r>
              <a:rPr lang="en-US" sz="1150" dirty="0"/>
              <a:t>, </a:t>
            </a:r>
            <a:r>
              <a:rPr lang="en-US" sz="1150" dirty="0" err="1"/>
              <a:t>etc</a:t>
            </a:r>
            <a:r>
              <a:rPr lang="en-US" sz="1150" dirty="0"/>
              <a:t>).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Experienced in project management.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Familiar with Front-end development (Angular, React, </a:t>
            </a:r>
            <a:r>
              <a:rPr lang="en-US" sz="1150" dirty="0" err="1"/>
              <a:t>Vue</a:t>
            </a:r>
            <a:r>
              <a:rPr lang="en-US" sz="1150" dirty="0"/>
              <a:t> </a:t>
            </a:r>
            <a:r>
              <a:rPr lang="en-US" sz="1150" dirty="0" err="1"/>
              <a:t>js</a:t>
            </a:r>
            <a:r>
              <a:rPr lang="en-US" sz="1150" dirty="0"/>
              <a:t>, </a:t>
            </a:r>
            <a:r>
              <a:rPr lang="en-US" sz="1150" dirty="0" err="1"/>
              <a:t>etc</a:t>
            </a:r>
            <a:r>
              <a:rPr lang="en-US" sz="1150" dirty="0"/>
              <a:t>).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150" dirty="0"/>
              <a:t>Strong knowledge of Databases (MySQL, PostgreSQL, MongoDB, </a:t>
            </a:r>
            <a:r>
              <a:rPr lang="en-US" sz="1150" dirty="0" err="1"/>
              <a:t>etc</a:t>
            </a:r>
            <a:r>
              <a:rPr lang="en-US" sz="1150" dirty="0"/>
              <a:t>).</a:t>
            </a:r>
          </a:p>
          <a:p>
            <a:endParaRPr lang="en-US" sz="1150" dirty="0"/>
          </a:p>
          <a:p>
            <a:r>
              <a:rPr lang="en-US" sz="1150" dirty="0"/>
              <a:t>He has a Bachelor of Technology degree (</a:t>
            </a:r>
            <a:r>
              <a:rPr lang="en-US" sz="1150" dirty="0" err="1"/>
              <a:t>BTech</a:t>
            </a:r>
            <a:r>
              <a:rPr lang="en-US" sz="1150" dirty="0"/>
              <a:t>) from </a:t>
            </a:r>
            <a:r>
              <a:rPr lang="en-US" sz="1150" dirty="0" err="1"/>
              <a:t>Maharshi</a:t>
            </a:r>
            <a:r>
              <a:rPr lang="en-US" sz="1150" dirty="0"/>
              <a:t> </a:t>
            </a:r>
            <a:r>
              <a:rPr lang="en-US" sz="1150" dirty="0" err="1"/>
              <a:t>Dayanand</a:t>
            </a:r>
            <a:r>
              <a:rPr lang="en-US" sz="1150" dirty="0"/>
              <a:t> University </a:t>
            </a:r>
            <a:r>
              <a:rPr lang="en-US" sz="1150" dirty="0" err="1"/>
              <a:t>Rohtak</a:t>
            </a:r>
            <a:r>
              <a:rPr lang="en-US" sz="1150" dirty="0"/>
              <a:t>.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E06CD34-D01B-46BB-AFC7-CDD0CDE2C0EF}"/>
              </a:ext>
            </a:extLst>
          </p:cNvPr>
          <p:cNvSpPr>
            <a:spLocks/>
          </p:cNvSpPr>
          <p:nvPr/>
        </p:nvSpPr>
        <p:spPr bwMode="auto">
          <a:xfrm rot="20759446">
            <a:off x="6792129" y="5090191"/>
            <a:ext cx="409941" cy="302668"/>
          </a:xfrm>
          <a:custGeom>
            <a:avLst/>
            <a:gdLst>
              <a:gd name="T0" fmla="*/ 128 w 254"/>
              <a:gd name="T1" fmla="*/ 2 h 318"/>
              <a:gd name="T2" fmla="*/ 4 w 254"/>
              <a:gd name="T3" fmla="*/ 200 h 318"/>
              <a:gd name="T4" fmla="*/ 104 w 254"/>
              <a:gd name="T5" fmla="*/ 314 h 318"/>
              <a:gd name="T6" fmla="*/ 252 w 254"/>
              <a:gd name="T7" fmla="*/ 190 h 318"/>
              <a:gd name="T8" fmla="*/ 128 w 254"/>
              <a:gd name="T9" fmla="*/ 2 h 318"/>
              <a:gd name="connsiteX0" fmla="*/ 5675 w 9820"/>
              <a:gd name="connsiteY0" fmla="*/ 0 h 11180"/>
              <a:gd name="connsiteX1" fmla="*/ 34 w 9820"/>
              <a:gd name="connsiteY1" fmla="*/ 7589 h 11180"/>
              <a:gd name="connsiteX2" fmla="*/ 3971 w 9820"/>
              <a:gd name="connsiteY2" fmla="*/ 11174 h 11180"/>
              <a:gd name="connsiteX3" fmla="*/ 9798 w 9820"/>
              <a:gd name="connsiteY3" fmla="*/ 7275 h 11180"/>
              <a:gd name="connsiteX4" fmla="*/ 5675 w 9820"/>
              <a:gd name="connsiteY4" fmla="*/ 0 h 11180"/>
              <a:gd name="connsiteX0" fmla="*/ 7885 w 12106"/>
              <a:gd name="connsiteY0" fmla="*/ 0 h 9997"/>
              <a:gd name="connsiteX1" fmla="*/ 16 w 12106"/>
              <a:gd name="connsiteY1" fmla="*/ 5163 h 9997"/>
              <a:gd name="connsiteX2" fmla="*/ 6150 w 12106"/>
              <a:gd name="connsiteY2" fmla="*/ 9995 h 9997"/>
              <a:gd name="connsiteX3" fmla="*/ 12084 w 12106"/>
              <a:gd name="connsiteY3" fmla="*/ 6507 h 9997"/>
              <a:gd name="connsiteX4" fmla="*/ 7885 w 12106"/>
              <a:gd name="connsiteY4" fmla="*/ 0 h 9997"/>
              <a:gd name="connsiteX0" fmla="*/ 6513 w 11111"/>
              <a:gd name="connsiteY0" fmla="*/ 0 h 10000"/>
              <a:gd name="connsiteX1" fmla="*/ 13 w 11111"/>
              <a:gd name="connsiteY1" fmla="*/ 5165 h 10000"/>
              <a:gd name="connsiteX2" fmla="*/ 5080 w 11111"/>
              <a:gd name="connsiteY2" fmla="*/ 9998 h 10000"/>
              <a:gd name="connsiteX3" fmla="*/ 11099 w 11111"/>
              <a:gd name="connsiteY3" fmla="*/ 5696 h 10000"/>
              <a:gd name="connsiteX4" fmla="*/ 6513 w 11111"/>
              <a:gd name="connsiteY4" fmla="*/ 0 h 10000"/>
              <a:gd name="connsiteX0" fmla="*/ 6513 w 11126"/>
              <a:gd name="connsiteY0" fmla="*/ 0 h 10000"/>
              <a:gd name="connsiteX1" fmla="*/ 13 w 11126"/>
              <a:gd name="connsiteY1" fmla="*/ 5165 h 10000"/>
              <a:gd name="connsiteX2" fmla="*/ 5080 w 11126"/>
              <a:gd name="connsiteY2" fmla="*/ 9998 h 10000"/>
              <a:gd name="connsiteX3" fmla="*/ 11099 w 11126"/>
              <a:gd name="connsiteY3" fmla="*/ 5696 h 10000"/>
              <a:gd name="connsiteX4" fmla="*/ 6513 w 11126"/>
              <a:gd name="connsiteY4" fmla="*/ 0 h 10000"/>
              <a:gd name="connsiteX0" fmla="*/ 6513 w 11126"/>
              <a:gd name="connsiteY0" fmla="*/ 1 h 10001"/>
              <a:gd name="connsiteX1" fmla="*/ 13 w 11126"/>
              <a:gd name="connsiteY1" fmla="*/ 5166 h 10001"/>
              <a:gd name="connsiteX2" fmla="*/ 5080 w 11126"/>
              <a:gd name="connsiteY2" fmla="*/ 9999 h 10001"/>
              <a:gd name="connsiteX3" fmla="*/ 11099 w 11126"/>
              <a:gd name="connsiteY3" fmla="*/ 5697 h 10001"/>
              <a:gd name="connsiteX4" fmla="*/ 6513 w 11126"/>
              <a:gd name="connsiteY4" fmla="*/ 1 h 10001"/>
              <a:gd name="connsiteX0" fmla="*/ 6513 w 12549"/>
              <a:gd name="connsiteY0" fmla="*/ 1 h 10001"/>
              <a:gd name="connsiteX1" fmla="*/ 13 w 12549"/>
              <a:gd name="connsiteY1" fmla="*/ 5166 h 10001"/>
              <a:gd name="connsiteX2" fmla="*/ 5080 w 12549"/>
              <a:gd name="connsiteY2" fmla="*/ 9999 h 10001"/>
              <a:gd name="connsiteX3" fmla="*/ 12535 w 12549"/>
              <a:gd name="connsiteY3" fmla="*/ 3529 h 10001"/>
              <a:gd name="connsiteX4" fmla="*/ 6513 w 12549"/>
              <a:gd name="connsiteY4" fmla="*/ 1 h 10001"/>
              <a:gd name="connsiteX0" fmla="*/ 6508 w 12539"/>
              <a:gd name="connsiteY0" fmla="*/ 1 h 7702"/>
              <a:gd name="connsiteX1" fmla="*/ 8 w 12539"/>
              <a:gd name="connsiteY1" fmla="*/ 5166 h 7702"/>
              <a:gd name="connsiteX2" fmla="*/ 5394 w 12539"/>
              <a:gd name="connsiteY2" fmla="*/ 7696 h 7702"/>
              <a:gd name="connsiteX3" fmla="*/ 12530 w 12539"/>
              <a:gd name="connsiteY3" fmla="*/ 3529 h 7702"/>
              <a:gd name="connsiteX4" fmla="*/ 6508 w 12539"/>
              <a:gd name="connsiteY4" fmla="*/ 1 h 7702"/>
              <a:gd name="connsiteX0" fmla="*/ 5190 w 10003"/>
              <a:gd name="connsiteY0" fmla="*/ 1 h 10000"/>
              <a:gd name="connsiteX1" fmla="*/ 6 w 10003"/>
              <a:gd name="connsiteY1" fmla="*/ 6707 h 10000"/>
              <a:gd name="connsiteX2" fmla="*/ 4302 w 10003"/>
              <a:gd name="connsiteY2" fmla="*/ 9992 h 10000"/>
              <a:gd name="connsiteX3" fmla="*/ 9993 w 10003"/>
              <a:gd name="connsiteY3" fmla="*/ 4582 h 10000"/>
              <a:gd name="connsiteX4" fmla="*/ 5190 w 10003"/>
              <a:gd name="connsiteY4" fmla="*/ 1 h 10000"/>
              <a:gd name="connsiteX0" fmla="*/ 4995 w 9808"/>
              <a:gd name="connsiteY0" fmla="*/ 2 h 9996"/>
              <a:gd name="connsiteX1" fmla="*/ 7 w 9808"/>
              <a:gd name="connsiteY1" fmla="*/ 4540 h 9996"/>
              <a:gd name="connsiteX2" fmla="*/ 4107 w 9808"/>
              <a:gd name="connsiteY2" fmla="*/ 9993 h 9996"/>
              <a:gd name="connsiteX3" fmla="*/ 9798 w 9808"/>
              <a:gd name="connsiteY3" fmla="*/ 4583 h 9996"/>
              <a:gd name="connsiteX4" fmla="*/ 4995 w 9808"/>
              <a:gd name="connsiteY4" fmla="*/ 2 h 9996"/>
              <a:gd name="connsiteX0" fmla="*/ 5087 w 9994"/>
              <a:gd name="connsiteY0" fmla="*/ 5 h 10006"/>
              <a:gd name="connsiteX1" fmla="*/ 1 w 9994"/>
              <a:gd name="connsiteY1" fmla="*/ 4545 h 10006"/>
              <a:gd name="connsiteX2" fmla="*/ 4181 w 9994"/>
              <a:gd name="connsiteY2" fmla="*/ 10000 h 10006"/>
              <a:gd name="connsiteX3" fmla="*/ 9984 w 9994"/>
              <a:gd name="connsiteY3" fmla="*/ 4588 h 10006"/>
              <a:gd name="connsiteX4" fmla="*/ 5087 w 9994"/>
              <a:gd name="connsiteY4" fmla="*/ 5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" h="10006">
                <a:moveTo>
                  <a:pt x="5087" y="5"/>
                </a:moveTo>
                <a:cubicBezTo>
                  <a:pt x="2140" y="-97"/>
                  <a:pt x="-48" y="1253"/>
                  <a:pt x="1" y="4545"/>
                </a:cubicBezTo>
                <a:cubicBezTo>
                  <a:pt x="50" y="7837"/>
                  <a:pt x="2350" y="10146"/>
                  <a:pt x="4181" y="10000"/>
                </a:cubicBezTo>
                <a:cubicBezTo>
                  <a:pt x="6014" y="9853"/>
                  <a:pt x="10232" y="8423"/>
                  <a:pt x="9984" y="4588"/>
                </a:cubicBezTo>
                <a:cubicBezTo>
                  <a:pt x="9736" y="752"/>
                  <a:pt x="7936" y="108"/>
                  <a:pt x="5087" y="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DF872DD-7D46-4DA7-AAE8-A6FA35EC4AA0}"/>
              </a:ext>
            </a:extLst>
          </p:cNvPr>
          <p:cNvSpPr>
            <a:spLocks/>
          </p:cNvSpPr>
          <p:nvPr/>
        </p:nvSpPr>
        <p:spPr bwMode="auto">
          <a:xfrm>
            <a:off x="6364596" y="4826755"/>
            <a:ext cx="214677" cy="218318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6" h="10594">
                <a:moveTo>
                  <a:pt x="10094" y="94"/>
                </a:moveTo>
                <a:cubicBezTo>
                  <a:pt x="3346" y="-767"/>
                  <a:pt x="-853" y="4469"/>
                  <a:pt x="147" y="7501"/>
                </a:cubicBezTo>
                <a:cubicBezTo>
                  <a:pt x="2084" y="10533"/>
                  <a:pt x="6875" y="11458"/>
                  <a:pt x="12095" y="9731"/>
                </a:cubicBezTo>
                <a:cubicBezTo>
                  <a:pt x="17315" y="8004"/>
                  <a:pt x="17593" y="1896"/>
                  <a:pt x="10094" y="94"/>
                </a:cubicBezTo>
                <a:close/>
              </a:path>
            </a:pathLst>
          </a:custGeom>
          <a:gradFill>
            <a:gsLst>
              <a:gs pos="0">
                <a:srgbClr val="0AD45C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55B571E0-81F7-4BF3-BB4E-4556FE4349A2}"/>
              </a:ext>
            </a:extLst>
          </p:cNvPr>
          <p:cNvSpPr>
            <a:spLocks/>
          </p:cNvSpPr>
          <p:nvPr/>
        </p:nvSpPr>
        <p:spPr bwMode="auto">
          <a:xfrm>
            <a:off x="7936939" y="924075"/>
            <a:ext cx="299987" cy="276826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gradFill>
            <a:gsLst>
              <a:gs pos="0">
                <a:srgbClr val="06D888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id="{83533AA4-748A-4798-BFB2-DF7254EC4F35}"/>
              </a:ext>
            </a:extLst>
          </p:cNvPr>
          <p:cNvSpPr/>
          <p:nvPr/>
        </p:nvSpPr>
        <p:spPr>
          <a:xfrm rot="10800000">
            <a:off x="7613964" y="5930020"/>
            <a:ext cx="2969539" cy="519271"/>
          </a:xfrm>
          <a:custGeom>
            <a:avLst/>
            <a:gdLst>
              <a:gd name="connsiteX0" fmla="*/ 76087 w 2850664"/>
              <a:gd name="connsiteY0" fmla="*/ 0 h 1225663"/>
              <a:gd name="connsiteX1" fmla="*/ 2774577 w 2850664"/>
              <a:gd name="connsiteY1" fmla="*/ 0 h 1225663"/>
              <a:gd name="connsiteX2" fmla="*/ 2850664 w 2850664"/>
              <a:gd name="connsiteY2" fmla="*/ 76087 h 1225663"/>
              <a:gd name="connsiteX3" fmla="*/ 2850664 w 2850664"/>
              <a:gd name="connsiteY3" fmla="*/ 885938 h 1225663"/>
              <a:gd name="connsiteX4" fmla="*/ 2774577 w 2850664"/>
              <a:gd name="connsiteY4" fmla="*/ 962025 h 1225663"/>
              <a:gd name="connsiteX5" fmla="*/ 1787553 w 2850664"/>
              <a:gd name="connsiteY5" fmla="*/ 962025 h 1225663"/>
              <a:gd name="connsiteX6" fmla="*/ 1731453 w 2850664"/>
              <a:gd name="connsiteY6" fmla="*/ 972300 h 1225663"/>
              <a:gd name="connsiteX7" fmla="*/ 1419448 w 2850664"/>
              <a:gd name="connsiteY7" fmla="*/ 1225663 h 1225663"/>
              <a:gd name="connsiteX8" fmla="*/ 1101563 w 2850664"/>
              <a:gd name="connsiteY8" fmla="*/ 972300 h 1225663"/>
              <a:gd name="connsiteX9" fmla="*/ 1050774 w 2850664"/>
              <a:gd name="connsiteY9" fmla="*/ 962025 h 1225663"/>
              <a:gd name="connsiteX10" fmla="*/ 76087 w 2850664"/>
              <a:gd name="connsiteY10" fmla="*/ 962025 h 1225663"/>
              <a:gd name="connsiteX11" fmla="*/ 0 w 2850664"/>
              <a:gd name="connsiteY11" fmla="*/ 885938 h 1225663"/>
              <a:gd name="connsiteX12" fmla="*/ 0 w 2850664"/>
              <a:gd name="connsiteY12" fmla="*/ 76087 h 1225663"/>
              <a:gd name="connsiteX13" fmla="*/ 76087 w 2850664"/>
              <a:gd name="connsiteY13" fmla="*/ 0 h 122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0664" h="1225663">
                <a:moveTo>
                  <a:pt x="76087" y="0"/>
                </a:moveTo>
                <a:lnTo>
                  <a:pt x="2774577" y="0"/>
                </a:lnTo>
                <a:cubicBezTo>
                  <a:pt x="2816599" y="0"/>
                  <a:pt x="2850664" y="34065"/>
                  <a:pt x="2850664" y="76087"/>
                </a:cubicBezTo>
                <a:lnTo>
                  <a:pt x="2850664" y="885938"/>
                </a:lnTo>
                <a:cubicBezTo>
                  <a:pt x="2850664" y="927960"/>
                  <a:pt x="2816599" y="962025"/>
                  <a:pt x="2774577" y="962025"/>
                </a:cubicBezTo>
                <a:lnTo>
                  <a:pt x="1787553" y="962025"/>
                </a:lnTo>
                <a:lnTo>
                  <a:pt x="1731453" y="972300"/>
                </a:lnTo>
                <a:cubicBezTo>
                  <a:pt x="1601009" y="1022973"/>
                  <a:pt x="1562541" y="1225663"/>
                  <a:pt x="1419448" y="1225663"/>
                </a:cubicBezTo>
                <a:cubicBezTo>
                  <a:pt x="1274395" y="1225663"/>
                  <a:pt x="1221960" y="1022973"/>
                  <a:pt x="1101563" y="972300"/>
                </a:cubicBezTo>
                <a:lnTo>
                  <a:pt x="1050774" y="962025"/>
                </a:lnTo>
                <a:lnTo>
                  <a:pt x="76087" y="962025"/>
                </a:lnTo>
                <a:cubicBezTo>
                  <a:pt x="34065" y="962025"/>
                  <a:pt x="0" y="927960"/>
                  <a:pt x="0" y="885938"/>
                </a:cubicBezTo>
                <a:lnTo>
                  <a:pt x="0" y="76087"/>
                </a:lnTo>
                <a:cubicBezTo>
                  <a:pt x="0" y="34065"/>
                  <a:pt x="34065" y="0"/>
                  <a:pt x="76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13965" y="6117977"/>
            <a:ext cx="3085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CHIEF TECHNOLOGY OFFICER [CTO]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" t="4789" r="7353" b="1676"/>
          <a:stretch/>
        </p:blipFill>
        <p:spPr>
          <a:xfrm>
            <a:off x="6771992" y="1475715"/>
            <a:ext cx="3874884" cy="4041250"/>
          </a:xfrm>
        </p:spPr>
      </p:pic>
      <p:sp>
        <p:nvSpPr>
          <p:cNvPr id="13" name="Rectangle 12"/>
          <p:cNvSpPr/>
          <p:nvPr/>
        </p:nvSpPr>
        <p:spPr>
          <a:xfrm>
            <a:off x="118158" y="1213231"/>
            <a:ext cx="257094" cy="4284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9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>
            <a:fillRect/>
          </a:stretch>
        </p:blipFill>
        <p:spPr/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67FC9F-C4AB-4065-8566-9069DD46ACE9}"/>
              </a:ext>
            </a:extLst>
          </p:cNvPr>
          <p:cNvSpPr>
            <a:spLocks/>
          </p:cNvSpPr>
          <p:nvPr/>
        </p:nvSpPr>
        <p:spPr bwMode="auto">
          <a:xfrm>
            <a:off x="0" y="2"/>
            <a:ext cx="12192000" cy="1935163"/>
          </a:xfrm>
          <a:custGeom>
            <a:avLst/>
            <a:gdLst>
              <a:gd name="connsiteX0" fmla="*/ 0 w 12192000"/>
              <a:gd name="connsiteY0" fmla="*/ 0 h 1935163"/>
              <a:gd name="connsiteX1" fmla="*/ 12191998 w 12192000"/>
              <a:gd name="connsiteY1" fmla="*/ 0 h 1935163"/>
              <a:gd name="connsiteX2" fmla="*/ 12192000 w 12192000"/>
              <a:gd name="connsiteY2" fmla="*/ 9 h 1935163"/>
              <a:gd name="connsiteX3" fmla="*/ 12192000 w 12192000"/>
              <a:gd name="connsiteY3" fmla="*/ 1935163 h 1935163"/>
              <a:gd name="connsiteX4" fmla="*/ 12191998 w 12192000"/>
              <a:gd name="connsiteY4" fmla="*/ 1935163 h 1935163"/>
              <a:gd name="connsiteX5" fmla="*/ 6095999 w 12192000"/>
              <a:gd name="connsiteY5" fmla="*/ 1124910 h 1935163"/>
              <a:gd name="connsiteX6" fmla="*/ 468609 w 12192000"/>
              <a:gd name="connsiteY6" fmla="*/ 1920459 h 1935163"/>
              <a:gd name="connsiteX7" fmla="*/ 0 w 12192000"/>
              <a:gd name="connsiteY7" fmla="*/ 1935163 h 1935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35163">
                <a:moveTo>
                  <a:pt x="0" y="0"/>
                </a:moveTo>
                <a:lnTo>
                  <a:pt x="12191998" y="0"/>
                </a:lnTo>
                <a:lnTo>
                  <a:pt x="12192000" y="9"/>
                </a:lnTo>
                <a:lnTo>
                  <a:pt x="12192000" y="1935163"/>
                </a:lnTo>
                <a:lnTo>
                  <a:pt x="12191998" y="1935163"/>
                </a:lnTo>
                <a:cubicBezTo>
                  <a:pt x="9688981" y="1910586"/>
                  <a:pt x="7657794" y="1115428"/>
                  <a:pt x="6095999" y="1124910"/>
                </a:cubicBezTo>
                <a:cubicBezTo>
                  <a:pt x="4631816" y="1133800"/>
                  <a:pt x="2780799" y="1807713"/>
                  <a:pt x="468609" y="1920459"/>
                </a:cubicBezTo>
                <a:lnTo>
                  <a:pt x="0" y="1935163"/>
                </a:lnTo>
                <a:close/>
              </a:path>
            </a:pathLst>
          </a:custGeom>
          <a:solidFill>
            <a:srgbClr val="0AD48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7644FB5-C3E1-45D8-B682-DE9FEA80B783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2278063"/>
          </a:xfrm>
          <a:custGeom>
            <a:avLst/>
            <a:gdLst>
              <a:gd name="T0" fmla="*/ 7680 w 7680"/>
              <a:gd name="T1" fmla="*/ 0 h 1434"/>
              <a:gd name="T2" fmla="*/ 7680 w 7680"/>
              <a:gd name="T3" fmla="*/ 764 h 1434"/>
              <a:gd name="T4" fmla="*/ 3840 w 7680"/>
              <a:gd name="T5" fmla="*/ 1434 h 1434"/>
              <a:gd name="T6" fmla="*/ 0 w 7680"/>
              <a:gd name="T7" fmla="*/ 764 h 1434"/>
              <a:gd name="T8" fmla="*/ 0 w 7680"/>
              <a:gd name="T9" fmla="*/ 0 h 1434"/>
              <a:gd name="T10" fmla="*/ 7680 w 7680"/>
              <a:gd name="T11" fmla="*/ 0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0" h="1434">
                <a:moveTo>
                  <a:pt x="7680" y="0"/>
                </a:moveTo>
                <a:cubicBezTo>
                  <a:pt x="7680" y="764"/>
                  <a:pt x="7680" y="764"/>
                  <a:pt x="7680" y="764"/>
                </a:cubicBezTo>
                <a:cubicBezTo>
                  <a:pt x="6528" y="772"/>
                  <a:pt x="5226" y="1434"/>
                  <a:pt x="3840" y="1434"/>
                </a:cubicBezTo>
                <a:cubicBezTo>
                  <a:pt x="2454" y="1434"/>
                  <a:pt x="1152" y="764"/>
                  <a:pt x="0" y="764"/>
                </a:cubicBezTo>
                <a:cubicBezTo>
                  <a:pt x="0" y="0"/>
                  <a:pt x="0" y="0"/>
                  <a:pt x="0" y="0"/>
                </a:cubicBezTo>
                <a:lnTo>
                  <a:pt x="768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A721D-A825-48BC-8B28-52D191296A34}"/>
              </a:ext>
            </a:extLst>
          </p:cNvPr>
          <p:cNvSpPr txBox="1"/>
          <p:nvPr/>
        </p:nvSpPr>
        <p:spPr>
          <a:xfrm>
            <a:off x="401216" y="598251"/>
            <a:ext cx="11383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AD482"/>
                </a:solidFill>
                <a:latin typeface="+mj-lt"/>
              </a:rPr>
              <a:t>Token Structure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126501-C34A-4E38-B1BC-BF8A3363FE14}"/>
              </a:ext>
            </a:extLst>
          </p:cNvPr>
          <p:cNvSpPr/>
          <p:nvPr/>
        </p:nvSpPr>
        <p:spPr>
          <a:xfrm>
            <a:off x="401216" y="2876312"/>
            <a:ext cx="11383347" cy="360846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1"/>
          </a:gra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295B99-6FF6-4839-B192-F7B5D92B3E3F}"/>
              </a:ext>
            </a:extLst>
          </p:cNvPr>
          <p:cNvSpPr txBox="1"/>
          <p:nvPr/>
        </p:nvSpPr>
        <p:spPr>
          <a:xfrm>
            <a:off x="588983" y="3124489"/>
            <a:ext cx="53931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Witty project will issue and launch a 20 Million Maximum/Total Supply [WTY] token and List on a public Exchange concurrently. WTY token is built on the hybrid </a:t>
            </a:r>
            <a:r>
              <a:rPr lang="en-US" sz="1600" dirty="0" err="1">
                <a:solidFill>
                  <a:schemeClr val="bg1"/>
                </a:solidFill>
              </a:rPr>
              <a:t>Binance</a:t>
            </a:r>
            <a:r>
              <a:rPr lang="en-US" sz="1600" dirty="0">
                <a:solidFill>
                  <a:schemeClr val="bg1"/>
                </a:solidFill>
              </a:rPr>
              <a:t> Smart Chain and it will leverage the fast and scalable features of the BSC interoperability.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Witty token [WTY] will utilize a unique consensus algorithm [Proof-of-Concept] to implement governance in our entire ecosystem. POC rewards users who conduct further research on the Witty ecosystem and develop a proven feasible concept that could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95B99-6FF6-4839-B192-F7B5D92B3E3F}"/>
              </a:ext>
            </a:extLst>
          </p:cNvPr>
          <p:cNvSpPr txBox="1"/>
          <p:nvPr/>
        </p:nvSpPr>
        <p:spPr>
          <a:xfrm>
            <a:off x="5982135" y="3157050"/>
            <a:ext cx="58275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contribute to the further advancement of the entire Witty project. Such a concept/idea will go through a voting process by the community, after which final judgment will be passed and the concept will be adopted for further development and implementation.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Witty token [WTY] is capped at a maximum supply of 20,000,000 [ Twenty Million] token forever, with a circulating supply of 1,000,000 [ One Million] token only for the First two [2] years after which it will commence 5% emission annually [after the first 2 </a:t>
            </a:r>
            <a:r>
              <a:rPr lang="en-US" sz="1600" dirty="0" err="1">
                <a:solidFill>
                  <a:schemeClr val="bg1"/>
                </a:solidFill>
              </a:rPr>
              <a:t>years,only</a:t>
            </a:r>
            <a:r>
              <a:rPr lang="en-US" sz="1600" dirty="0">
                <a:solidFill>
                  <a:schemeClr val="bg1"/>
                </a:solidFill>
              </a:rPr>
              <a:t> 5% of the remaining total supply will be emitted annually].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3944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716AD7-6005-4FC6-BCFA-F14DB88C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103" y="6137904"/>
            <a:ext cx="407670" cy="365125"/>
          </a:xfrm>
        </p:spPr>
        <p:txBody>
          <a:bodyPr/>
          <a:lstStyle/>
          <a:p>
            <a:fld id="{C05E74F7-3300-457A-B626-DF17756E4C0D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210CBF-EFD2-42AC-B906-CEA483867C88}"/>
              </a:ext>
            </a:extLst>
          </p:cNvPr>
          <p:cNvGrpSpPr/>
          <p:nvPr/>
        </p:nvGrpSpPr>
        <p:grpSpPr>
          <a:xfrm>
            <a:off x="708095" y="598835"/>
            <a:ext cx="4822596" cy="2736083"/>
            <a:chOff x="4742542" y="1833562"/>
            <a:chExt cx="6426200" cy="3190875"/>
          </a:xfrm>
        </p:grpSpPr>
        <p:sp>
          <p:nvSpPr>
            <p:cNvPr id="3" name="Rounded Rectangle 204">
              <a:extLst>
                <a:ext uri="{FF2B5EF4-FFF2-40B4-BE49-F238E27FC236}">
                  <a16:creationId xmlns:a16="http://schemas.microsoft.com/office/drawing/2014/main" id="{8E2A41C3-09AB-46CC-9D00-6F98EAED40AC}"/>
                </a:ext>
              </a:extLst>
            </p:cNvPr>
            <p:cNvSpPr/>
            <p:nvPr/>
          </p:nvSpPr>
          <p:spPr>
            <a:xfrm>
              <a:off x="4742542" y="1833562"/>
              <a:ext cx="6426200" cy="319087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sx="101000" sy="101000" algn="ctr" rotWithShape="0">
                <a:prstClr val="black">
                  <a:alpha val="18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9D64B8-5E68-4687-8122-3653DF358AF5}"/>
                </a:ext>
              </a:extLst>
            </p:cNvPr>
            <p:cNvSpPr txBox="1"/>
            <p:nvPr/>
          </p:nvSpPr>
          <p:spPr>
            <a:xfrm>
              <a:off x="4942219" y="2000637"/>
              <a:ext cx="5115397" cy="903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TOTAL TOKEN SUPPLY: 	20,000,000</a:t>
              </a:r>
            </a:p>
            <a:p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CIRCULATING SUPPLY: 	1,000,000</a:t>
              </a:r>
            </a:p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WTY for first 2 YEARS 		[Till 2023]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6826ECE-52B7-4AF0-AEF9-2143914306CE}"/>
              </a:ext>
            </a:extLst>
          </p:cNvPr>
          <p:cNvSpPr txBox="1"/>
          <p:nvPr/>
        </p:nvSpPr>
        <p:spPr>
          <a:xfrm>
            <a:off x="791617" y="3628439"/>
            <a:ext cx="397154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+mj-lt"/>
              </a:rPr>
              <a:t>REVENUE ALLOCATION</a:t>
            </a:r>
          </a:p>
          <a:p>
            <a:endParaRPr lang="en-US" sz="5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REVENUE ALLOCATION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40% - Commissions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20% - Development of </a:t>
            </a:r>
            <a:r>
              <a:rPr 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UseCases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Maintenance of Ecosystem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15% - Marketing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15% - Core Team Reward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10% - Company Reserve in Digital Assets.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BF0557-A2B6-4EE1-8A84-5F457739A79A}"/>
              </a:ext>
            </a:extLst>
          </p:cNvPr>
          <p:cNvGrpSpPr/>
          <p:nvPr/>
        </p:nvGrpSpPr>
        <p:grpSpPr>
          <a:xfrm>
            <a:off x="8670745" y="535464"/>
            <a:ext cx="1571318" cy="1571318"/>
            <a:chOff x="2088179" y="1341120"/>
            <a:chExt cx="2382998" cy="23829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AAABCB-8EBA-447B-8CF3-CB2A01A2107A}"/>
                </a:ext>
              </a:extLst>
            </p:cNvPr>
            <p:cNvSpPr/>
            <p:nvPr/>
          </p:nvSpPr>
          <p:spPr>
            <a:xfrm>
              <a:off x="2088179" y="1341120"/>
              <a:ext cx="2382998" cy="2382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58800" sx="101000" sy="101000" algn="ctr" rotWithShape="0">
                <a:prstClr val="black">
                  <a:alpha val="18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4B1C5C14-97F1-4F78-AB5E-DE5D124D384B}"/>
                </a:ext>
              </a:extLst>
            </p:cNvPr>
            <p:cNvSpPr/>
            <p:nvPr/>
          </p:nvSpPr>
          <p:spPr>
            <a:xfrm>
              <a:off x="2639060" y="1882195"/>
              <a:ext cx="1300848" cy="1300848"/>
            </a:xfrm>
            <a:prstGeom prst="arc">
              <a:avLst>
                <a:gd name="adj1" fmla="val 2444611"/>
                <a:gd name="adj2" fmla="val 8636203"/>
              </a:avLst>
            </a:prstGeom>
            <a:ln w="3810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349ECCF7-ED0F-4CFB-87DE-DAD45E07763C}"/>
                </a:ext>
              </a:extLst>
            </p:cNvPr>
            <p:cNvSpPr>
              <a:spLocks/>
            </p:cNvSpPr>
            <p:nvPr/>
          </p:nvSpPr>
          <p:spPr bwMode="auto">
            <a:xfrm rot="20264671">
              <a:off x="3059392" y="2311268"/>
              <a:ext cx="440572" cy="442703"/>
            </a:xfrm>
            <a:custGeom>
              <a:avLst/>
              <a:gdLst>
                <a:gd name="T0" fmla="*/ 458 w 1014"/>
                <a:gd name="T1" fmla="*/ 906 h 1020"/>
                <a:gd name="T2" fmla="*/ 301 w 1014"/>
                <a:gd name="T3" fmla="*/ 294 h 1020"/>
                <a:gd name="T4" fmla="*/ 909 w 1014"/>
                <a:gd name="T5" fmla="*/ 465 h 1020"/>
                <a:gd name="T6" fmla="*/ 458 w 1014"/>
                <a:gd name="T7" fmla="*/ 906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1020">
                  <a:moveTo>
                    <a:pt x="458" y="906"/>
                  </a:moveTo>
                  <a:cubicBezTo>
                    <a:pt x="52" y="792"/>
                    <a:pt x="0" y="588"/>
                    <a:pt x="301" y="294"/>
                  </a:cubicBezTo>
                  <a:cubicBezTo>
                    <a:pt x="602" y="0"/>
                    <a:pt x="805" y="57"/>
                    <a:pt x="909" y="465"/>
                  </a:cubicBezTo>
                  <a:cubicBezTo>
                    <a:pt x="1014" y="873"/>
                    <a:pt x="863" y="1020"/>
                    <a:pt x="458" y="906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E69171-D898-4BE1-9453-BF55D6754953}"/>
                </a:ext>
              </a:extLst>
            </p:cNvPr>
            <p:cNvSpPr txBox="1"/>
            <p:nvPr/>
          </p:nvSpPr>
          <p:spPr>
            <a:xfrm>
              <a:off x="2877799" y="2845340"/>
              <a:ext cx="1091001" cy="606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10%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04407A-B56C-468B-AEB0-559E3BCDFCF1}"/>
                </a:ext>
              </a:extLst>
            </p:cNvPr>
            <p:cNvSpPr txBox="1"/>
            <p:nvPr/>
          </p:nvSpPr>
          <p:spPr>
            <a:xfrm>
              <a:off x="3098322" y="2349044"/>
              <a:ext cx="269681" cy="373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+mj-lt"/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435C8-F5BA-4DC6-B24B-7EE13C8FC334}"/>
              </a:ext>
            </a:extLst>
          </p:cNvPr>
          <p:cNvGrpSpPr/>
          <p:nvPr/>
        </p:nvGrpSpPr>
        <p:grpSpPr>
          <a:xfrm>
            <a:off x="6801866" y="3567809"/>
            <a:ext cx="2382998" cy="2382998"/>
            <a:chOff x="2088179" y="1341120"/>
            <a:chExt cx="2382998" cy="238299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72F4F5A-4C3E-404A-BC3A-1F63CB035E19}"/>
                </a:ext>
              </a:extLst>
            </p:cNvPr>
            <p:cNvSpPr/>
            <p:nvPr/>
          </p:nvSpPr>
          <p:spPr>
            <a:xfrm>
              <a:off x="2088179" y="1341120"/>
              <a:ext cx="2382998" cy="2382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58800" sx="101000" sy="101000" algn="ctr" rotWithShape="0">
                <a:prstClr val="black">
                  <a:alpha val="18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6137F21-B7DB-4419-8028-9FC72A90C827}"/>
                </a:ext>
              </a:extLst>
            </p:cNvPr>
            <p:cNvSpPr/>
            <p:nvPr/>
          </p:nvSpPr>
          <p:spPr>
            <a:xfrm>
              <a:off x="2639061" y="1882195"/>
              <a:ext cx="1300848" cy="1300848"/>
            </a:xfrm>
            <a:prstGeom prst="arc">
              <a:avLst>
                <a:gd name="adj1" fmla="val 5244488"/>
                <a:gd name="adj2" fmla="val 13166494"/>
              </a:avLst>
            </a:prstGeom>
            <a:ln w="6350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FEE700CC-1AB1-4F80-BD69-7D263B4787F6}"/>
                </a:ext>
              </a:extLst>
            </p:cNvPr>
            <p:cNvSpPr>
              <a:spLocks/>
            </p:cNvSpPr>
            <p:nvPr/>
          </p:nvSpPr>
          <p:spPr bwMode="auto">
            <a:xfrm rot="20264671">
              <a:off x="3059392" y="2311268"/>
              <a:ext cx="440572" cy="442703"/>
            </a:xfrm>
            <a:custGeom>
              <a:avLst/>
              <a:gdLst>
                <a:gd name="T0" fmla="*/ 458 w 1014"/>
                <a:gd name="T1" fmla="*/ 906 h 1020"/>
                <a:gd name="T2" fmla="*/ 301 w 1014"/>
                <a:gd name="T3" fmla="*/ 294 h 1020"/>
                <a:gd name="T4" fmla="*/ 909 w 1014"/>
                <a:gd name="T5" fmla="*/ 465 h 1020"/>
                <a:gd name="T6" fmla="*/ 458 w 1014"/>
                <a:gd name="T7" fmla="*/ 906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1020">
                  <a:moveTo>
                    <a:pt x="458" y="906"/>
                  </a:moveTo>
                  <a:cubicBezTo>
                    <a:pt x="52" y="792"/>
                    <a:pt x="0" y="588"/>
                    <a:pt x="301" y="294"/>
                  </a:cubicBezTo>
                  <a:cubicBezTo>
                    <a:pt x="602" y="0"/>
                    <a:pt x="805" y="57"/>
                    <a:pt x="909" y="465"/>
                  </a:cubicBezTo>
                  <a:cubicBezTo>
                    <a:pt x="1014" y="873"/>
                    <a:pt x="863" y="1020"/>
                    <a:pt x="458" y="906"/>
                  </a:cubicBezTo>
                  <a:close/>
                </a:path>
              </a:pathLst>
            </a:custGeom>
            <a:solidFill>
              <a:schemeClr val="accent5"/>
            </a:solidFill>
            <a:ln w="31750">
              <a:solidFill>
                <a:schemeClr val="bg1"/>
              </a:solidFill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61D41F-3D8D-4C1C-A462-021174507A39}"/>
                </a:ext>
              </a:extLst>
            </p:cNvPr>
            <p:cNvSpPr txBox="1"/>
            <p:nvPr/>
          </p:nvSpPr>
          <p:spPr>
            <a:xfrm>
              <a:off x="2514130" y="2779333"/>
              <a:ext cx="9025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15%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441D2C-77F4-4E93-9D44-7909194C93DE}"/>
                </a:ext>
              </a:extLst>
            </p:cNvPr>
            <p:cNvSpPr txBox="1"/>
            <p:nvPr/>
          </p:nvSpPr>
          <p:spPr>
            <a:xfrm>
              <a:off x="3149299" y="2390025"/>
              <a:ext cx="2696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C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9C17A1-90BC-4D92-B53D-0B5780FB4F77}"/>
              </a:ext>
            </a:extLst>
          </p:cNvPr>
          <p:cNvGrpSpPr/>
          <p:nvPr/>
        </p:nvGrpSpPr>
        <p:grpSpPr>
          <a:xfrm>
            <a:off x="6888014" y="1500278"/>
            <a:ext cx="2382998" cy="2382998"/>
            <a:chOff x="2088179" y="1341120"/>
            <a:chExt cx="2382998" cy="238299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FFF59FE-C699-4703-83D4-516D6A2F7916}"/>
                </a:ext>
              </a:extLst>
            </p:cNvPr>
            <p:cNvSpPr/>
            <p:nvPr/>
          </p:nvSpPr>
          <p:spPr>
            <a:xfrm>
              <a:off x="2088179" y="1341120"/>
              <a:ext cx="2382998" cy="2382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58800" sx="101000" sy="101000" algn="ctr" rotWithShape="0">
                <a:prstClr val="black">
                  <a:alpha val="18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F2D6A604-100E-4CB3-B51D-32601469060A}"/>
                </a:ext>
              </a:extLst>
            </p:cNvPr>
            <p:cNvSpPr/>
            <p:nvPr/>
          </p:nvSpPr>
          <p:spPr>
            <a:xfrm>
              <a:off x="2639793" y="1882927"/>
              <a:ext cx="1299384" cy="1299384"/>
            </a:xfrm>
            <a:prstGeom prst="arc">
              <a:avLst>
                <a:gd name="adj1" fmla="val 10506924"/>
                <a:gd name="adj2" fmla="val 16996661"/>
              </a:avLst>
            </a:prstGeom>
            <a:ln w="6350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DC5CCF6-1E5D-41A3-B070-9521BDDAB7FF}"/>
                </a:ext>
              </a:extLst>
            </p:cNvPr>
            <p:cNvSpPr>
              <a:spLocks/>
            </p:cNvSpPr>
            <p:nvPr/>
          </p:nvSpPr>
          <p:spPr bwMode="auto">
            <a:xfrm rot="20264671">
              <a:off x="3059392" y="2311268"/>
              <a:ext cx="440572" cy="442703"/>
            </a:xfrm>
            <a:custGeom>
              <a:avLst/>
              <a:gdLst>
                <a:gd name="T0" fmla="*/ 458 w 1014"/>
                <a:gd name="T1" fmla="*/ 906 h 1020"/>
                <a:gd name="T2" fmla="*/ 301 w 1014"/>
                <a:gd name="T3" fmla="*/ 294 h 1020"/>
                <a:gd name="T4" fmla="*/ 909 w 1014"/>
                <a:gd name="T5" fmla="*/ 465 h 1020"/>
                <a:gd name="T6" fmla="*/ 458 w 1014"/>
                <a:gd name="T7" fmla="*/ 906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1020">
                  <a:moveTo>
                    <a:pt x="458" y="906"/>
                  </a:moveTo>
                  <a:cubicBezTo>
                    <a:pt x="52" y="792"/>
                    <a:pt x="0" y="588"/>
                    <a:pt x="301" y="294"/>
                  </a:cubicBezTo>
                  <a:cubicBezTo>
                    <a:pt x="602" y="0"/>
                    <a:pt x="805" y="57"/>
                    <a:pt x="909" y="465"/>
                  </a:cubicBezTo>
                  <a:cubicBezTo>
                    <a:pt x="1014" y="873"/>
                    <a:pt x="863" y="1020"/>
                    <a:pt x="458" y="906"/>
                  </a:cubicBezTo>
                  <a:close/>
                </a:path>
              </a:pathLst>
            </a:custGeom>
            <a:solidFill>
              <a:schemeClr val="accent5"/>
            </a:solidFill>
            <a:ln w="31750">
              <a:solidFill>
                <a:schemeClr val="bg1"/>
              </a:solidFill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FA5459-D963-44F7-95A6-A09662896186}"/>
                </a:ext>
              </a:extLst>
            </p:cNvPr>
            <p:cNvSpPr txBox="1"/>
            <p:nvPr/>
          </p:nvSpPr>
          <p:spPr>
            <a:xfrm>
              <a:off x="2648093" y="2842658"/>
              <a:ext cx="9025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15%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A9E8D0-E99A-4D73-A6F1-77F652C5E361}"/>
                </a:ext>
              </a:extLst>
            </p:cNvPr>
            <p:cNvSpPr txBox="1"/>
            <p:nvPr/>
          </p:nvSpPr>
          <p:spPr>
            <a:xfrm>
              <a:off x="3149299" y="2390025"/>
              <a:ext cx="2696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</a:rPr>
                <a:t>C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7F8801-E135-4610-85E9-5836FD544B42}"/>
              </a:ext>
            </a:extLst>
          </p:cNvPr>
          <p:cNvGrpSpPr/>
          <p:nvPr/>
        </p:nvGrpSpPr>
        <p:grpSpPr>
          <a:xfrm>
            <a:off x="8421951" y="2010220"/>
            <a:ext cx="3086100" cy="3086100"/>
            <a:chOff x="1905000" y="1784350"/>
            <a:chExt cx="3086100" cy="30861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F76A4D-4CDB-4318-B81D-3DF898E9517C}"/>
                </a:ext>
              </a:extLst>
            </p:cNvPr>
            <p:cNvSpPr/>
            <p:nvPr/>
          </p:nvSpPr>
          <p:spPr>
            <a:xfrm>
              <a:off x="1905000" y="1784350"/>
              <a:ext cx="3086100" cy="3086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58800" sx="101000" sy="101000" algn="ctr" rotWithShape="0">
                <a:prstClr val="black">
                  <a:alpha val="18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80060E-26AC-4E33-A82E-76D1B80A965C}"/>
                </a:ext>
              </a:extLst>
            </p:cNvPr>
            <p:cNvSpPr/>
            <p:nvPr/>
          </p:nvSpPr>
          <p:spPr>
            <a:xfrm>
              <a:off x="2578100" y="2444750"/>
              <a:ext cx="1765300" cy="1765300"/>
            </a:xfrm>
            <a:prstGeom prst="arc">
              <a:avLst>
                <a:gd name="adj1" fmla="val 19696043"/>
                <a:gd name="adj2" fmla="val 10942993"/>
              </a:avLst>
            </a:prstGeom>
            <a:ln w="8890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53D7AEFA-4355-41F5-9F37-FB6888C94A9C}"/>
                </a:ext>
              </a:extLst>
            </p:cNvPr>
            <p:cNvSpPr>
              <a:spLocks/>
            </p:cNvSpPr>
            <p:nvPr/>
          </p:nvSpPr>
          <p:spPr bwMode="auto">
            <a:xfrm rot="20264671">
              <a:off x="3162769" y="3040739"/>
              <a:ext cx="570562" cy="573322"/>
            </a:xfrm>
            <a:custGeom>
              <a:avLst/>
              <a:gdLst>
                <a:gd name="T0" fmla="*/ 458 w 1014"/>
                <a:gd name="T1" fmla="*/ 906 h 1020"/>
                <a:gd name="T2" fmla="*/ 301 w 1014"/>
                <a:gd name="T3" fmla="*/ 294 h 1020"/>
                <a:gd name="T4" fmla="*/ 909 w 1014"/>
                <a:gd name="T5" fmla="*/ 465 h 1020"/>
                <a:gd name="T6" fmla="*/ 458 w 1014"/>
                <a:gd name="T7" fmla="*/ 906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1020">
                  <a:moveTo>
                    <a:pt x="458" y="906"/>
                  </a:moveTo>
                  <a:cubicBezTo>
                    <a:pt x="52" y="792"/>
                    <a:pt x="0" y="588"/>
                    <a:pt x="301" y="294"/>
                  </a:cubicBezTo>
                  <a:cubicBezTo>
                    <a:pt x="602" y="0"/>
                    <a:pt x="805" y="57"/>
                    <a:pt x="909" y="465"/>
                  </a:cubicBezTo>
                  <a:cubicBezTo>
                    <a:pt x="1014" y="873"/>
                    <a:pt x="863" y="1020"/>
                    <a:pt x="458" y="906"/>
                  </a:cubicBez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3AC42-2043-4799-A67E-9C0876319681}"/>
                </a:ext>
              </a:extLst>
            </p:cNvPr>
            <p:cNvSpPr txBox="1"/>
            <p:nvPr/>
          </p:nvSpPr>
          <p:spPr>
            <a:xfrm>
              <a:off x="2614377" y="2608861"/>
              <a:ext cx="1192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40%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EED007-F89D-407A-A2B9-07A1D7541F6C}"/>
                </a:ext>
              </a:extLst>
            </p:cNvPr>
            <p:cNvSpPr txBox="1"/>
            <p:nvPr/>
          </p:nvSpPr>
          <p:spPr>
            <a:xfrm>
              <a:off x="3295650" y="3142734"/>
              <a:ext cx="34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9C17A1-90BC-4D92-B53D-0B5780FB4F77}"/>
              </a:ext>
            </a:extLst>
          </p:cNvPr>
          <p:cNvGrpSpPr/>
          <p:nvPr/>
        </p:nvGrpSpPr>
        <p:grpSpPr>
          <a:xfrm>
            <a:off x="8815431" y="4271809"/>
            <a:ext cx="2382998" cy="2382998"/>
            <a:chOff x="2088179" y="1341120"/>
            <a:chExt cx="2382998" cy="238299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FF59FE-C699-4703-83D4-516D6A2F7916}"/>
                </a:ext>
              </a:extLst>
            </p:cNvPr>
            <p:cNvSpPr/>
            <p:nvPr/>
          </p:nvSpPr>
          <p:spPr>
            <a:xfrm>
              <a:off x="2088179" y="1341120"/>
              <a:ext cx="2382998" cy="2382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58800" sx="101000" sy="101000" algn="ctr" rotWithShape="0">
                <a:prstClr val="black">
                  <a:alpha val="18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F2D6A604-100E-4CB3-B51D-32601469060A}"/>
                </a:ext>
              </a:extLst>
            </p:cNvPr>
            <p:cNvSpPr/>
            <p:nvPr/>
          </p:nvSpPr>
          <p:spPr>
            <a:xfrm>
              <a:off x="2639793" y="1882927"/>
              <a:ext cx="1299384" cy="1299384"/>
            </a:xfrm>
            <a:prstGeom prst="arc">
              <a:avLst>
                <a:gd name="adj1" fmla="val 9180308"/>
                <a:gd name="adj2" fmla="val 18385797"/>
              </a:avLst>
            </a:prstGeom>
            <a:ln w="6350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DC5CCF6-1E5D-41A3-B070-9521BDDAB7FF}"/>
                </a:ext>
              </a:extLst>
            </p:cNvPr>
            <p:cNvSpPr>
              <a:spLocks/>
            </p:cNvSpPr>
            <p:nvPr/>
          </p:nvSpPr>
          <p:spPr bwMode="auto">
            <a:xfrm rot="20264671">
              <a:off x="3059392" y="2311268"/>
              <a:ext cx="440572" cy="442703"/>
            </a:xfrm>
            <a:custGeom>
              <a:avLst/>
              <a:gdLst>
                <a:gd name="T0" fmla="*/ 458 w 1014"/>
                <a:gd name="T1" fmla="*/ 906 h 1020"/>
                <a:gd name="T2" fmla="*/ 301 w 1014"/>
                <a:gd name="T3" fmla="*/ 294 h 1020"/>
                <a:gd name="T4" fmla="*/ 909 w 1014"/>
                <a:gd name="T5" fmla="*/ 465 h 1020"/>
                <a:gd name="T6" fmla="*/ 458 w 1014"/>
                <a:gd name="T7" fmla="*/ 906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1020">
                  <a:moveTo>
                    <a:pt x="458" y="906"/>
                  </a:moveTo>
                  <a:cubicBezTo>
                    <a:pt x="52" y="792"/>
                    <a:pt x="0" y="588"/>
                    <a:pt x="301" y="294"/>
                  </a:cubicBezTo>
                  <a:cubicBezTo>
                    <a:pt x="602" y="0"/>
                    <a:pt x="805" y="57"/>
                    <a:pt x="909" y="465"/>
                  </a:cubicBezTo>
                  <a:cubicBezTo>
                    <a:pt x="1014" y="873"/>
                    <a:pt x="863" y="1020"/>
                    <a:pt x="458" y="906"/>
                  </a:cubicBezTo>
                  <a:close/>
                </a:path>
              </a:pathLst>
            </a:custGeom>
            <a:solidFill>
              <a:schemeClr val="accent5"/>
            </a:solidFill>
            <a:ln w="31750">
              <a:solidFill>
                <a:schemeClr val="bg1"/>
              </a:solidFill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FA5459-D963-44F7-95A6-A09662896186}"/>
                </a:ext>
              </a:extLst>
            </p:cNvPr>
            <p:cNvSpPr txBox="1"/>
            <p:nvPr/>
          </p:nvSpPr>
          <p:spPr>
            <a:xfrm>
              <a:off x="2648093" y="2842658"/>
              <a:ext cx="11070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20%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A9E8D0-E99A-4D73-A6F1-77F652C5E361}"/>
                </a:ext>
              </a:extLst>
            </p:cNvPr>
            <p:cNvSpPr txBox="1"/>
            <p:nvPr/>
          </p:nvSpPr>
          <p:spPr>
            <a:xfrm>
              <a:off x="3149299" y="2390025"/>
              <a:ext cx="2696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D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646116" y="839566"/>
            <a:ext cx="196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AD482"/>
                </a:solidFill>
              </a:rPr>
              <a:t>Company Reserves </a:t>
            </a:r>
          </a:p>
          <a:p>
            <a:r>
              <a:rPr lang="en-US" sz="1400" b="1" dirty="0">
                <a:solidFill>
                  <a:srgbClr val="0AD482"/>
                </a:solidFill>
              </a:rPr>
              <a:t>in Digital Assets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45200" y="2780166"/>
            <a:ext cx="1969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AD482"/>
                </a:solidFill>
              </a:rPr>
              <a:t>Core Team Reward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54605" y="5200755"/>
            <a:ext cx="1969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AD482"/>
                </a:solidFill>
              </a:rPr>
              <a:t>Marketing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05186" y="2772237"/>
            <a:ext cx="1969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AD482"/>
                </a:solidFill>
              </a:rPr>
              <a:t>Commissions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81007" y="6262586"/>
            <a:ext cx="3068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AD482"/>
                </a:solidFill>
              </a:rPr>
              <a:t>Development of Use Cases &amp; Maintenance of Ecosystem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08805" y="87436"/>
            <a:ext cx="375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REVENUE DISTRIBUTION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045B40-0116-4057-89BF-AA65E238E8B4}"/>
              </a:ext>
            </a:extLst>
          </p:cNvPr>
          <p:cNvGrpSpPr/>
          <p:nvPr/>
        </p:nvGrpSpPr>
        <p:grpSpPr>
          <a:xfrm rot="10800000">
            <a:off x="1178325" y="1739005"/>
            <a:ext cx="1825632" cy="647700"/>
            <a:chOff x="0" y="749300"/>
            <a:chExt cx="3681243" cy="6477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A99A76F-C6AD-4170-BE4C-6D84EC9843FA}"/>
                </a:ext>
              </a:extLst>
            </p:cNvPr>
            <p:cNvSpPr/>
            <p:nvPr/>
          </p:nvSpPr>
          <p:spPr>
            <a:xfrm>
              <a:off x="0" y="749300"/>
              <a:ext cx="3681243" cy="647700"/>
            </a:xfrm>
            <a:prstGeom prst="rect">
              <a:avLst/>
            </a:prstGeom>
            <a:solidFill>
              <a:schemeClr val="bg1"/>
            </a:solidFill>
            <a:ln w="57150">
              <a:noFill/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0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249D6D-65CD-4272-8388-118D7C264B27}"/>
                </a:ext>
              </a:extLst>
            </p:cNvPr>
            <p:cNvSpPr txBox="1"/>
            <p:nvPr/>
          </p:nvSpPr>
          <p:spPr>
            <a:xfrm rot="10800000">
              <a:off x="166914" y="917362"/>
              <a:ext cx="2924980" cy="40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F3708"/>
                  </a:solidFill>
                  <a:latin typeface="+mj-lt"/>
                </a:rPr>
                <a:t>20,000,000</a:t>
              </a:r>
            </a:p>
            <a:p>
              <a:pPr algn="ctr"/>
              <a:r>
                <a:rPr lang="en-US" sz="1000" dirty="0"/>
                <a:t>Total Token Supply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9" name="Freeform 13">
            <a:extLst>
              <a:ext uri="{FF2B5EF4-FFF2-40B4-BE49-F238E27FC236}">
                <a16:creationId xmlns:a16="http://schemas.microsoft.com/office/drawing/2014/main" id="{4E1677AB-4CBF-48FA-B463-ABDF5851C5D7}"/>
              </a:ext>
            </a:extLst>
          </p:cNvPr>
          <p:cNvSpPr>
            <a:spLocks/>
          </p:cNvSpPr>
          <p:nvPr/>
        </p:nvSpPr>
        <p:spPr bwMode="auto">
          <a:xfrm rot="900000">
            <a:off x="715187" y="1588361"/>
            <a:ext cx="836880" cy="84092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06D888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152400" dist="762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045B40-0116-4057-89BF-AA65E238E8B4}"/>
              </a:ext>
            </a:extLst>
          </p:cNvPr>
          <p:cNvGrpSpPr/>
          <p:nvPr/>
        </p:nvGrpSpPr>
        <p:grpSpPr>
          <a:xfrm>
            <a:off x="3288115" y="1719949"/>
            <a:ext cx="1825632" cy="647700"/>
            <a:chOff x="0" y="749300"/>
            <a:chExt cx="3681243" cy="6477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99A76F-C6AD-4170-BE4C-6D84EC9843FA}"/>
                </a:ext>
              </a:extLst>
            </p:cNvPr>
            <p:cNvSpPr/>
            <p:nvPr/>
          </p:nvSpPr>
          <p:spPr>
            <a:xfrm>
              <a:off x="0" y="749300"/>
              <a:ext cx="3681243" cy="647700"/>
            </a:xfrm>
            <a:prstGeom prst="rect">
              <a:avLst/>
            </a:prstGeom>
            <a:solidFill>
              <a:schemeClr val="bg1"/>
            </a:solidFill>
            <a:ln w="57150">
              <a:noFill/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B249D6D-65CD-4272-8388-118D7C264B27}"/>
                </a:ext>
              </a:extLst>
            </p:cNvPr>
            <p:cNvSpPr txBox="1"/>
            <p:nvPr/>
          </p:nvSpPr>
          <p:spPr>
            <a:xfrm>
              <a:off x="166913" y="917362"/>
              <a:ext cx="2924980" cy="40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F3708"/>
                  </a:solidFill>
                  <a:latin typeface="+mj-lt"/>
                </a:rPr>
                <a:t>1,000,000</a:t>
              </a:r>
            </a:p>
            <a:p>
              <a:pPr algn="ctr"/>
              <a:r>
                <a:rPr lang="en-US" sz="1000" dirty="0"/>
                <a:t>Circulating Supply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4" name="Freeform 13">
            <a:extLst>
              <a:ext uri="{FF2B5EF4-FFF2-40B4-BE49-F238E27FC236}">
                <a16:creationId xmlns:a16="http://schemas.microsoft.com/office/drawing/2014/main" id="{4E1677AB-4CBF-48FA-B463-ABDF5851C5D7}"/>
              </a:ext>
            </a:extLst>
          </p:cNvPr>
          <p:cNvSpPr>
            <a:spLocks/>
          </p:cNvSpPr>
          <p:nvPr/>
        </p:nvSpPr>
        <p:spPr bwMode="auto">
          <a:xfrm rot="11700000">
            <a:off x="4712278" y="1656924"/>
            <a:ext cx="836880" cy="84092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06D888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152400" dist="762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6045B40-0116-4057-89BF-AA65E238E8B4}"/>
              </a:ext>
            </a:extLst>
          </p:cNvPr>
          <p:cNvGrpSpPr/>
          <p:nvPr/>
        </p:nvGrpSpPr>
        <p:grpSpPr>
          <a:xfrm rot="10800000">
            <a:off x="1202133" y="2577209"/>
            <a:ext cx="1825632" cy="647700"/>
            <a:chOff x="0" y="749300"/>
            <a:chExt cx="3681243" cy="6477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A99A76F-C6AD-4170-BE4C-6D84EC9843FA}"/>
                </a:ext>
              </a:extLst>
            </p:cNvPr>
            <p:cNvSpPr/>
            <p:nvPr/>
          </p:nvSpPr>
          <p:spPr>
            <a:xfrm>
              <a:off x="0" y="749300"/>
              <a:ext cx="3681243" cy="647700"/>
            </a:xfrm>
            <a:prstGeom prst="rect">
              <a:avLst/>
            </a:prstGeom>
            <a:solidFill>
              <a:schemeClr val="bg1"/>
            </a:solidFill>
            <a:ln w="57150">
              <a:noFill/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0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B249D6D-65CD-4272-8388-118D7C264B27}"/>
                </a:ext>
              </a:extLst>
            </p:cNvPr>
            <p:cNvSpPr txBox="1"/>
            <p:nvPr/>
          </p:nvSpPr>
          <p:spPr>
            <a:xfrm rot="10800000">
              <a:off x="166914" y="917362"/>
              <a:ext cx="2924980" cy="40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F3708"/>
                  </a:solidFill>
                  <a:latin typeface="+mj-lt"/>
                </a:rPr>
                <a:t>WTY</a:t>
              </a:r>
            </a:p>
            <a:p>
              <a:pPr algn="ctr"/>
              <a:r>
                <a:rPr lang="en-US" sz="1000" dirty="0"/>
                <a:t>Symbol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8" name="Freeform 13">
            <a:extLst>
              <a:ext uri="{FF2B5EF4-FFF2-40B4-BE49-F238E27FC236}">
                <a16:creationId xmlns:a16="http://schemas.microsoft.com/office/drawing/2014/main" id="{4E1677AB-4CBF-48FA-B463-ABDF5851C5D7}"/>
              </a:ext>
            </a:extLst>
          </p:cNvPr>
          <p:cNvSpPr>
            <a:spLocks/>
          </p:cNvSpPr>
          <p:nvPr/>
        </p:nvSpPr>
        <p:spPr bwMode="auto">
          <a:xfrm rot="900000">
            <a:off x="738995" y="2426565"/>
            <a:ext cx="836880" cy="84092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06D888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152400" dist="762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6045B40-0116-4057-89BF-AA65E238E8B4}"/>
              </a:ext>
            </a:extLst>
          </p:cNvPr>
          <p:cNvGrpSpPr/>
          <p:nvPr/>
        </p:nvGrpSpPr>
        <p:grpSpPr>
          <a:xfrm>
            <a:off x="3311923" y="2558153"/>
            <a:ext cx="1825632" cy="647700"/>
            <a:chOff x="0" y="749300"/>
            <a:chExt cx="3681243" cy="6477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A99A76F-C6AD-4170-BE4C-6D84EC9843FA}"/>
                </a:ext>
              </a:extLst>
            </p:cNvPr>
            <p:cNvSpPr/>
            <p:nvPr/>
          </p:nvSpPr>
          <p:spPr>
            <a:xfrm>
              <a:off x="0" y="749300"/>
              <a:ext cx="3681243" cy="647700"/>
            </a:xfrm>
            <a:prstGeom prst="rect">
              <a:avLst/>
            </a:prstGeom>
            <a:solidFill>
              <a:schemeClr val="bg1"/>
            </a:solidFill>
            <a:ln w="57150">
              <a:noFill/>
              <a:round/>
              <a:headEnd/>
              <a:tailEnd/>
            </a:ln>
            <a:effectLst>
              <a:outerShdw blurRad="152400" dist="762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0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249D6D-65CD-4272-8388-118D7C264B27}"/>
                </a:ext>
              </a:extLst>
            </p:cNvPr>
            <p:cNvSpPr txBox="1"/>
            <p:nvPr/>
          </p:nvSpPr>
          <p:spPr>
            <a:xfrm>
              <a:off x="166913" y="917362"/>
              <a:ext cx="2924980" cy="40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F3708"/>
                  </a:solidFill>
                  <a:latin typeface="+mj-lt"/>
                </a:rPr>
                <a:t>Witty</a:t>
              </a:r>
            </a:p>
            <a:p>
              <a:pPr algn="ctr"/>
              <a:r>
                <a:rPr lang="en-US" sz="1000" dirty="0"/>
                <a:t>Token Name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2" name="Freeform 13">
            <a:extLst>
              <a:ext uri="{FF2B5EF4-FFF2-40B4-BE49-F238E27FC236}">
                <a16:creationId xmlns:a16="http://schemas.microsoft.com/office/drawing/2014/main" id="{4E1677AB-4CBF-48FA-B463-ABDF5851C5D7}"/>
              </a:ext>
            </a:extLst>
          </p:cNvPr>
          <p:cNvSpPr>
            <a:spLocks/>
          </p:cNvSpPr>
          <p:nvPr/>
        </p:nvSpPr>
        <p:spPr bwMode="auto">
          <a:xfrm rot="11700000">
            <a:off x="4736086" y="2495128"/>
            <a:ext cx="836880" cy="84092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06D888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152400" dist="762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74528" y="82668"/>
            <a:ext cx="375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TOKEN DISTRIBUTION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18162" y="1213231"/>
            <a:ext cx="257094" cy="4284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0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193AB-FAB1-4E65-8F00-C52CEEAB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74F7-3300-457A-B626-DF17756E4C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0F2FA7-E78A-4A2D-A329-1185304E6604}"/>
              </a:ext>
            </a:extLst>
          </p:cNvPr>
          <p:cNvSpPr>
            <a:spLocks/>
          </p:cNvSpPr>
          <p:nvPr/>
        </p:nvSpPr>
        <p:spPr bwMode="auto">
          <a:xfrm rot="9449386" flipV="1">
            <a:off x="-1198721" y="-2002205"/>
            <a:ext cx="13105566" cy="5236342"/>
          </a:xfrm>
          <a:custGeom>
            <a:avLst/>
            <a:gdLst>
              <a:gd name="connsiteX0" fmla="*/ 0 w 13577891"/>
              <a:gd name="connsiteY0" fmla="*/ 4667027 h 6112023"/>
              <a:gd name="connsiteX1" fmla="*/ 231246 w 13577891"/>
              <a:gd name="connsiteY1" fmla="*/ 5225023 h 6112023"/>
              <a:gd name="connsiteX2" fmla="*/ 293060 w 13577891"/>
              <a:gd name="connsiteY2" fmla="*/ 5204101 h 6112023"/>
              <a:gd name="connsiteX3" fmla="*/ 7029207 w 13577891"/>
              <a:gd name="connsiteY3" fmla="*/ 5394679 h 6112023"/>
              <a:gd name="connsiteX4" fmla="*/ 13516329 w 13577891"/>
              <a:gd name="connsiteY4" fmla="*/ 5612943 h 6112023"/>
              <a:gd name="connsiteX5" fmla="*/ 13577891 w 13577891"/>
              <a:gd name="connsiteY5" fmla="*/ 5584906 h 6112023"/>
              <a:gd name="connsiteX6" fmla="*/ 11276656 w 13577891"/>
              <a:gd name="connsiteY6" fmla="*/ 32039 h 6112023"/>
              <a:gd name="connsiteX7" fmla="*/ 11261511 w 13577891"/>
              <a:gd name="connsiteY7" fmla="*/ 0 h 6112023"/>
              <a:gd name="connsiteX0" fmla="*/ 0 w 13577891"/>
              <a:gd name="connsiteY0" fmla="*/ 4667027 h 6048668"/>
              <a:gd name="connsiteX1" fmla="*/ 231246 w 13577891"/>
              <a:gd name="connsiteY1" fmla="*/ 5225023 h 6048668"/>
              <a:gd name="connsiteX2" fmla="*/ 293060 w 13577891"/>
              <a:gd name="connsiteY2" fmla="*/ 5204101 h 6048668"/>
              <a:gd name="connsiteX3" fmla="*/ 7255578 w 13577891"/>
              <a:gd name="connsiteY3" fmla="*/ 4955217 h 6048668"/>
              <a:gd name="connsiteX4" fmla="*/ 13516329 w 13577891"/>
              <a:gd name="connsiteY4" fmla="*/ 5612943 h 6048668"/>
              <a:gd name="connsiteX5" fmla="*/ 13577891 w 13577891"/>
              <a:gd name="connsiteY5" fmla="*/ 5584906 h 6048668"/>
              <a:gd name="connsiteX6" fmla="*/ 11276656 w 13577891"/>
              <a:gd name="connsiteY6" fmla="*/ 32039 h 6048668"/>
              <a:gd name="connsiteX7" fmla="*/ 11261511 w 13577891"/>
              <a:gd name="connsiteY7" fmla="*/ 0 h 6048668"/>
              <a:gd name="connsiteX8" fmla="*/ 0 w 13577891"/>
              <a:gd name="connsiteY8" fmla="*/ 4667027 h 6048668"/>
              <a:gd name="connsiteX0" fmla="*/ 0 w 13577891"/>
              <a:gd name="connsiteY0" fmla="*/ 4667027 h 5843767"/>
              <a:gd name="connsiteX1" fmla="*/ 231246 w 13577891"/>
              <a:gd name="connsiteY1" fmla="*/ 5225023 h 5843767"/>
              <a:gd name="connsiteX2" fmla="*/ 293060 w 13577891"/>
              <a:gd name="connsiteY2" fmla="*/ 5204101 h 5843767"/>
              <a:gd name="connsiteX3" fmla="*/ 7255578 w 13577891"/>
              <a:gd name="connsiteY3" fmla="*/ 4955217 h 5843767"/>
              <a:gd name="connsiteX4" fmla="*/ 13577891 w 13577891"/>
              <a:gd name="connsiteY4" fmla="*/ 5584906 h 5843767"/>
              <a:gd name="connsiteX5" fmla="*/ 11276656 w 13577891"/>
              <a:gd name="connsiteY5" fmla="*/ 32039 h 5843767"/>
              <a:gd name="connsiteX6" fmla="*/ 11261511 w 13577891"/>
              <a:gd name="connsiteY6" fmla="*/ 0 h 5843767"/>
              <a:gd name="connsiteX7" fmla="*/ 0 w 13577891"/>
              <a:gd name="connsiteY7" fmla="*/ 4667027 h 5843767"/>
              <a:gd name="connsiteX0" fmla="*/ 0 w 13105566"/>
              <a:gd name="connsiteY0" fmla="*/ 4667027 h 5225023"/>
              <a:gd name="connsiteX1" fmla="*/ 231246 w 13105566"/>
              <a:gd name="connsiteY1" fmla="*/ 5225023 h 5225023"/>
              <a:gd name="connsiteX2" fmla="*/ 293060 w 13105566"/>
              <a:gd name="connsiteY2" fmla="*/ 5204101 h 5225023"/>
              <a:gd name="connsiteX3" fmla="*/ 7255578 w 13105566"/>
              <a:gd name="connsiteY3" fmla="*/ 4955217 h 5225023"/>
              <a:gd name="connsiteX4" fmla="*/ 13105566 w 13105566"/>
              <a:gd name="connsiteY4" fmla="*/ 4445187 h 5225023"/>
              <a:gd name="connsiteX5" fmla="*/ 11276656 w 13105566"/>
              <a:gd name="connsiteY5" fmla="*/ 32039 h 5225023"/>
              <a:gd name="connsiteX6" fmla="*/ 11261511 w 13105566"/>
              <a:gd name="connsiteY6" fmla="*/ 0 h 5225023"/>
              <a:gd name="connsiteX7" fmla="*/ 0 w 13105566"/>
              <a:gd name="connsiteY7" fmla="*/ 4667027 h 5225023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293060 w 13105566"/>
              <a:gd name="connsiteY2" fmla="*/ 5204101 h 5313747"/>
              <a:gd name="connsiteX3" fmla="*/ 7255578 w 13105566"/>
              <a:gd name="connsiteY3" fmla="*/ 4955217 h 5313747"/>
              <a:gd name="connsiteX4" fmla="*/ 13105566 w 13105566"/>
              <a:gd name="connsiteY4" fmla="*/ 4445187 h 5313747"/>
              <a:gd name="connsiteX5" fmla="*/ 11276656 w 13105566"/>
              <a:gd name="connsiteY5" fmla="*/ 32039 h 5313747"/>
              <a:gd name="connsiteX6" fmla="*/ 11261511 w 13105566"/>
              <a:gd name="connsiteY6" fmla="*/ 0 h 5313747"/>
              <a:gd name="connsiteX7" fmla="*/ 0 w 13105566"/>
              <a:gd name="connsiteY7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13747"/>
              <a:gd name="connsiteX1" fmla="*/ 231246 w 13105566"/>
              <a:gd name="connsiteY1" fmla="*/ 5225023 h 5313747"/>
              <a:gd name="connsiteX2" fmla="*/ 7255578 w 13105566"/>
              <a:gd name="connsiteY2" fmla="*/ 4955217 h 5313747"/>
              <a:gd name="connsiteX3" fmla="*/ 13105566 w 13105566"/>
              <a:gd name="connsiteY3" fmla="*/ 4445187 h 5313747"/>
              <a:gd name="connsiteX4" fmla="*/ 11276656 w 13105566"/>
              <a:gd name="connsiteY4" fmla="*/ 32039 h 5313747"/>
              <a:gd name="connsiteX5" fmla="*/ 11261511 w 13105566"/>
              <a:gd name="connsiteY5" fmla="*/ 0 h 5313747"/>
              <a:gd name="connsiteX6" fmla="*/ 0 w 13105566"/>
              <a:gd name="connsiteY6" fmla="*/ 4667027 h 5313747"/>
              <a:gd name="connsiteX0" fmla="*/ 0 w 13105566"/>
              <a:gd name="connsiteY0" fmla="*/ 4667027 h 5340656"/>
              <a:gd name="connsiteX1" fmla="*/ 231246 w 13105566"/>
              <a:gd name="connsiteY1" fmla="*/ 5225023 h 5340656"/>
              <a:gd name="connsiteX2" fmla="*/ 6736271 w 13105566"/>
              <a:gd name="connsiteY2" fmla="*/ 5029029 h 5340656"/>
              <a:gd name="connsiteX3" fmla="*/ 13105566 w 13105566"/>
              <a:gd name="connsiteY3" fmla="*/ 4445187 h 5340656"/>
              <a:gd name="connsiteX4" fmla="*/ 11276656 w 13105566"/>
              <a:gd name="connsiteY4" fmla="*/ 32039 h 5340656"/>
              <a:gd name="connsiteX5" fmla="*/ 11261511 w 13105566"/>
              <a:gd name="connsiteY5" fmla="*/ 0 h 5340656"/>
              <a:gd name="connsiteX6" fmla="*/ 0 w 13105566"/>
              <a:gd name="connsiteY6" fmla="*/ 4667027 h 5340656"/>
              <a:gd name="connsiteX0" fmla="*/ 0 w 13105566"/>
              <a:gd name="connsiteY0" fmla="*/ 4667027 h 5291661"/>
              <a:gd name="connsiteX1" fmla="*/ 231246 w 13105566"/>
              <a:gd name="connsiteY1" fmla="*/ 5225023 h 5291661"/>
              <a:gd name="connsiteX2" fmla="*/ 6736271 w 13105566"/>
              <a:gd name="connsiteY2" fmla="*/ 5029029 h 5291661"/>
              <a:gd name="connsiteX3" fmla="*/ 13105566 w 13105566"/>
              <a:gd name="connsiteY3" fmla="*/ 4445187 h 5291661"/>
              <a:gd name="connsiteX4" fmla="*/ 11276656 w 13105566"/>
              <a:gd name="connsiteY4" fmla="*/ 32039 h 5291661"/>
              <a:gd name="connsiteX5" fmla="*/ 11261511 w 13105566"/>
              <a:gd name="connsiteY5" fmla="*/ 0 h 5291661"/>
              <a:gd name="connsiteX6" fmla="*/ 0 w 13105566"/>
              <a:gd name="connsiteY6" fmla="*/ 4667027 h 5291661"/>
              <a:gd name="connsiteX0" fmla="*/ 0 w 13105566"/>
              <a:gd name="connsiteY0" fmla="*/ 4667027 h 5289884"/>
              <a:gd name="connsiteX1" fmla="*/ 231246 w 13105566"/>
              <a:gd name="connsiteY1" fmla="*/ 5225023 h 5289884"/>
              <a:gd name="connsiteX2" fmla="*/ 6938365 w 13105566"/>
              <a:gd name="connsiteY2" fmla="*/ 5023832 h 5289884"/>
              <a:gd name="connsiteX3" fmla="*/ 13105566 w 13105566"/>
              <a:gd name="connsiteY3" fmla="*/ 4445187 h 5289884"/>
              <a:gd name="connsiteX4" fmla="*/ 11276656 w 13105566"/>
              <a:gd name="connsiteY4" fmla="*/ 32039 h 5289884"/>
              <a:gd name="connsiteX5" fmla="*/ 11261511 w 13105566"/>
              <a:gd name="connsiteY5" fmla="*/ 0 h 5289884"/>
              <a:gd name="connsiteX6" fmla="*/ 0 w 13105566"/>
              <a:gd name="connsiteY6" fmla="*/ 4667027 h 5289884"/>
              <a:gd name="connsiteX0" fmla="*/ 0 w 13105566"/>
              <a:gd name="connsiteY0" fmla="*/ 4667027 h 5249656"/>
              <a:gd name="connsiteX1" fmla="*/ 231246 w 13105566"/>
              <a:gd name="connsiteY1" fmla="*/ 5225023 h 5249656"/>
              <a:gd name="connsiteX2" fmla="*/ 6934136 w 13105566"/>
              <a:gd name="connsiteY2" fmla="*/ 4899894 h 5249656"/>
              <a:gd name="connsiteX3" fmla="*/ 13105566 w 13105566"/>
              <a:gd name="connsiteY3" fmla="*/ 4445187 h 5249656"/>
              <a:gd name="connsiteX4" fmla="*/ 11276656 w 13105566"/>
              <a:gd name="connsiteY4" fmla="*/ 32039 h 5249656"/>
              <a:gd name="connsiteX5" fmla="*/ 11261511 w 13105566"/>
              <a:gd name="connsiteY5" fmla="*/ 0 h 5249656"/>
              <a:gd name="connsiteX6" fmla="*/ 0 w 13105566"/>
              <a:gd name="connsiteY6" fmla="*/ 4667027 h 5249656"/>
              <a:gd name="connsiteX0" fmla="*/ 0 w 13105566"/>
              <a:gd name="connsiteY0" fmla="*/ 4667027 h 5277342"/>
              <a:gd name="connsiteX1" fmla="*/ 231246 w 13105566"/>
              <a:gd name="connsiteY1" fmla="*/ 5225023 h 5277342"/>
              <a:gd name="connsiteX2" fmla="*/ 6687228 w 13105566"/>
              <a:gd name="connsiteY2" fmla="*/ 4986508 h 5277342"/>
              <a:gd name="connsiteX3" fmla="*/ 13105566 w 13105566"/>
              <a:gd name="connsiteY3" fmla="*/ 4445187 h 5277342"/>
              <a:gd name="connsiteX4" fmla="*/ 11276656 w 13105566"/>
              <a:gd name="connsiteY4" fmla="*/ 32039 h 5277342"/>
              <a:gd name="connsiteX5" fmla="*/ 11261511 w 13105566"/>
              <a:gd name="connsiteY5" fmla="*/ 0 h 5277342"/>
              <a:gd name="connsiteX6" fmla="*/ 0 w 13105566"/>
              <a:gd name="connsiteY6" fmla="*/ 4667027 h 5277342"/>
              <a:gd name="connsiteX0" fmla="*/ 0 w 13105566"/>
              <a:gd name="connsiteY0" fmla="*/ 4667027 h 5236342"/>
              <a:gd name="connsiteX1" fmla="*/ 231246 w 13105566"/>
              <a:gd name="connsiteY1" fmla="*/ 5225023 h 5236342"/>
              <a:gd name="connsiteX2" fmla="*/ 6687228 w 13105566"/>
              <a:gd name="connsiteY2" fmla="*/ 4986508 h 5236342"/>
              <a:gd name="connsiteX3" fmla="*/ 13105566 w 13105566"/>
              <a:gd name="connsiteY3" fmla="*/ 4445187 h 5236342"/>
              <a:gd name="connsiteX4" fmla="*/ 11276656 w 13105566"/>
              <a:gd name="connsiteY4" fmla="*/ 32039 h 5236342"/>
              <a:gd name="connsiteX5" fmla="*/ 11261511 w 13105566"/>
              <a:gd name="connsiteY5" fmla="*/ 0 h 5236342"/>
              <a:gd name="connsiteX6" fmla="*/ 0 w 13105566"/>
              <a:gd name="connsiteY6" fmla="*/ 4667027 h 52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05566" h="5236342">
                <a:moveTo>
                  <a:pt x="0" y="4667027"/>
                </a:moveTo>
                <a:lnTo>
                  <a:pt x="231246" y="5225023"/>
                </a:lnTo>
                <a:cubicBezTo>
                  <a:pt x="2840975" y="4379740"/>
                  <a:pt x="4401957" y="5477368"/>
                  <a:pt x="6687228" y="4986508"/>
                </a:cubicBezTo>
                <a:cubicBezTo>
                  <a:pt x="8778687" y="4537278"/>
                  <a:pt x="10780227" y="6124477"/>
                  <a:pt x="13105566" y="4445187"/>
                </a:cubicBezTo>
                <a:lnTo>
                  <a:pt x="11276656" y="32039"/>
                </a:lnTo>
                <a:lnTo>
                  <a:pt x="11261511" y="0"/>
                </a:lnTo>
                <a:lnTo>
                  <a:pt x="0" y="466702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228600" dist="635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	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EDC94C4-B73A-47BE-A563-4EB1A8829BFF}"/>
              </a:ext>
            </a:extLst>
          </p:cNvPr>
          <p:cNvSpPr>
            <a:spLocks/>
          </p:cNvSpPr>
          <p:nvPr/>
        </p:nvSpPr>
        <p:spPr bwMode="auto">
          <a:xfrm rot="7910412">
            <a:off x="5600016" y="2727049"/>
            <a:ext cx="467010" cy="51335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3513 w 9139"/>
              <a:gd name="connsiteY0" fmla="*/ 9987 h 9999"/>
              <a:gd name="connsiteX1" fmla="*/ 709 w 9139"/>
              <a:gd name="connsiteY1" fmla="*/ 1328 h 9999"/>
              <a:gd name="connsiteX2" fmla="*/ 9107 w 9139"/>
              <a:gd name="connsiteY2" fmla="*/ 3238 h 9999"/>
              <a:gd name="connsiteX3" fmla="*/ 3513 w 9139"/>
              <a:gd name="connsiteY3" fmla="*/ 9987 h 9999"/>
              <a:gd name="connsiteX0" fmla="*/ 4644 w 10800"/>
              <a:gd name="connsiteY0" fmla="*/ 9988 h 10005"/>
              <a:gd name="connsiteX1" fmla="*/ 1576 w 10800"/>
              <a:gd name="connsiteY1" fmla="*/ 1328 h 10005"/>
              <a:gd name="connsiteX2" fmla="*/ 10765 w 10800"/>
              <a:gd name="connsiteY2" fmla="*/ 3238 h 10005"/>
              <a:gd name="connsiteX3" fmla="*/ 4644 w 10800"/>
              <a:gd name="connsiteY3" fmla="*/ 9988 h 10005"/>
              <a:gd name="connsiteX0" fmla="*/ 4649 w 10909"/>
              <a:gd name="connsiteY0" fmla="*/ 9988 h 10170"/>
              <a:gd name="connsiteX1" fmla="*/ 1581 w 10909"/>
              <a:gd name="connsiteY1" fmla="*/ 1328 h 10170"/>
              <a:gd name="connsiteX2" fmla="*/ 10770 w 10909"/>
              <a:gd name="connsiteY2" fmla="*/ 3238 h 10170"/>
              <a:gd name="connsiteX3" fmla="*/ 4649 w 10909"/>
              <a:gd name="connsiteY3" fmla="*/ 9988 h 10170"/>
              <a:gd name="connsiteX0" fmla="*/ 4649 w 10908"/>
              <a:gd name="connsiteY0" fmla="*/ 11333 h 11515"/>
              <a:gd name="connsiteX1" fmla="*/ 1581 w 10908"/>
              <a:gd name="connsiteY1" fmla="*/ 2673 h 11515"/>
              <a:gd name="connsiteX2" fmla="*/ 10770 w 10908"/>
              <a:gd name="connsiteY2" fmla="*/ 4583 h 11515"/>
              <a:gd name="connsiteX3" fmla="*/ 4649 w 10908"/>
              <a:gd name="connsiteY3" fmla="*/ 11333 h 11515"/>
              <a:gd name="connsiteX0" fmla="*/ 4649 w 11214"/>
              <a:gd name="connsiteY0" fmla="*/ 11379 h 11678"/>
              <a:gd name="connsiteX1" fmla="*/ 1581 w 11214"/>
              <a:gd name="connsiteY1" fmla="*/ 2719 h 11678"/>
              <a:gd name="connsiteX2" fmla="*/ 10770 w 11214"/>
              <a:gd name="connsiteY2" fmla="*/ 4629 h 11678"/>
              <a:gd name="connsiteX3" fmla="*/ 4649 w 11214"/>
              <a:gd name="connsiteY3" fmla="*/ 11379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4" h="11678">
                <a:moveTo>
                  <a:pt x="4649" y="11379"/>
                </a:moveTo>
                <a:cubicBezTo>
                  <a:pt x="-926" y="10108"/>
                  <a:pt x="-864" y="5128"/>
                  <a:pt x="1581" y="2719"/>
                </a:cubicBezTo>
                <a:cubicBezTo>
                  <a:pt x="4953" y="-605"/>
                  <a:pt x="8944" y="-1833"/>
                  <a:pt x="10770" y="4629"/>
                </a:cubicBezTo>
                <a:cubicBezTo>
                  <a:pt x="12078" y="9258"/>
                  <a:pt x="10632" y="12743"/>
                  <a:pt x="4649" y="11379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0E331B75-0581-4876-A375-C15EA3EB4EB6}"/>
              </a:ext>
            </a:extLst>
          </p:cNvPr>
          <p:cNvSpPr>
            <a:spLocks/>
          </p:cNvSpPr>
          <p:nvPr/>
        </p:nvSpPr>
        <p:spPr bwMode="auto">
          <a:xfrm rot="20807183">
            <a:off x="8954010" y="1230265"/>
            <a:ext cx="495054" cy="47362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4309 w 9741"/>
              <a:gd name="connsiteY0" fmla="*/ 7329 h 7357"/>
              <a:gd name="connsiteX1" fmla="*/ 1584 w 9741"/>
              <a:gd name="connsiteY1" fmla="*/ 368 h 7357"/>
              <a:gd name="connsiteX2" fmla="*/ 9616 w 9741"/>
              <a:gd name="connsiteY2" fmla="*/ 1635 h 7357"/>
              <a:gd name="connsiteX3" fmla="*/ 4309 w 9741"/>
              <a:gd name="connsiteY3" fmla="*/ 7329 h 7357"/>
              <a:gd name="connsiteX0" fmla="*/ 3203 w 8689"/>
              <a:gd name="connsiteY0" fmla="*/ 12242 h 12295"/>
              <a:gd name="connsiteX1" fmla="*/ 194 w 8689"/>
              <a:gd name="connsiteY1" fmla="*/ 277 h 12295"/>
              <a:gd name="connsiteX2" fmla="*/ 8651 w 8689"/>
              <a:gd name="connsiteY2" fmla="*/ 4502 h 12295"/>
              <a:gd name="connsiteX3" fmla="*/ 3203 w 8689"/>
              <a:gd name="connsiteY3" fmla="*/ 12242 h 12295"/>
              <a:gd name="connsiteX0" fmla="*/ 6184 w 12498"/>
              <a:gd name="connsiteY0" fmla="*/ 9963 h 10006"/>
              <a:gd name="connsiteX1" fmla="*/ 2721 w 12498"/>
              <a:gd name="connsiteY1" fmla="*/ 231 h 10006"/>
              <a:gd name="connsiteX2" fmla="*/ 12454 w 12498"/>
              <a:gd name="connsiteY2" fmla="*/ 3668 h 10006"/>
              <a:gd name="connsiteX3" fmla="*/ 6184 w 12498"/>
              <a:gd name="connsiteY3" fmla="*/ 9963 h 10006"/>
              <a:gd name="connsiteX0" fmla="*/ 5934 w 12248"/>
              <a:gd name="connsiteY0" fmla="*/ 11314 h 11357"/>
              <a:gd name="connsiteX1" fmla="*/ 2471 w 12248"/>
              <a:gd name="connsiteY1" fmla="*/ 1582 h 11357"/>
              <a:gd name="connsiteX2" fmla="*/ 12204 w 12248"/>
              <a:gd name="connsiteY2" fmla="*/ 5019 h 11357"/>
              <a:gd name="connsiteX3" fmla="*/ 5934 w 12248"/>
              <a:gd name="connsiteY3" fmla="*/ 11314 h 11357"/>
              <a:gd name="connsiteX0" fmla="*/ 1100 w 11118"/>
              <a:gd name="connsiteY0" fmla="*/ 10118 h 10160"/>
              <a:gd name="connsiteX1" fmla="*/ 1385 w 11118"/>
              <a:gd name="connsiteY1" fmla="*/ 235 h 10160"/>
              <a:gd name="connsiteX2" fmla="*/ 11118 w 11118"/>
              <a:gd name="connsiteY2" fmla="*/ 3672 h 10160"/>
              <a:gd name="connsiteX3" fmla="*/ 1100 w 11118"/>
              <a:gd name="connsiteY3" fmla="*/ 10118 h 10160"/>
              <a:gd name="connsiteX0" fmla="*/ 1016 w 11034"/>
              <a:gd name="connsiteY0" fmla="*/ 10118 h 11407"/>
              <a:gd name="connsiteX1" fmla="*/ 1301 w 11034"/>
              <a:gd name="connsiteY1" fmla="*/ 235 h 11407"/>
              <a:gd name="connsiteX2" fmla="*/ 11034 w 11034"/>
              <a:gd name="connsiteY2" fmla="*/ 3672 h 11407"/>
              <a:gd name="connsiteX3" fmla="*/ 1016 w 11034"/>
              <a:gd name="connsiteY3" fmla="*/ 10118 h 11407"/>
              <a:gd name="connsiteX0" fmla="*/ 1838 w 11856"/>
              <a:gd name="connsiteY0" fmla="*/ 10118 h 11458"/>
              <a:gd name="connsiteX1" fmla="*/ 2123 w 11856"/>
              <a:gd name="connsiteY1" fmla="*/ 235 h 11458"/>
              <a:gd name="connsiteX2" fmla="*/ 11856 w 11856"/>
              <a:gd name="connsiteY2" fmla="*/ 3672 h 11458"/>
              <a:gd name="connsiteX3" fmla="*/ 1838 w 11856"/>
              <a:gd name="connsiteY3" fmla="*/ 10118 h 11458"/>
              <a:gd name="connsiteX0" fmla="*/ 1838 w 12122"/>
              <a:gd name="connsiteY0" fmla="*/ 10112 h 11700"/>
              <a:gd name="connsiteX1" fmla="*/ 2123 w 12122"/>
              <a:gd name="connsiteY1" fmla="*/ 229 h 11700"/>
              <a:gd name="connsiteX2" fmla="*/ 11856 w 12122"/>
              <a:gd name="connsiteY2" fmla="*/ 3666 h 11700"/>
              <a:gd name="connsiteX3" fmla="*/ 1838 w 12122"/>
              <a:gd name="connsiteY3" fmla="*/ 10112 h 11700"/>
              <a:gd name="connsiteX0" fmla="*/ 1838 w 12227"/>
              <a:gd name="connsiteY0" fmla="*/ 12165 h 13734"/>
              <a:gd name="connsiteX1" fmla="*/ 2123 w 12227"/>
              <a:gd name="connsiteY1" fmla="*/ 2282 h 13734"/>
              <a:gd name="connsiteX2" fmla="*/ 11856 w 12227"/>
              <a:gd name="connsiteY2" fmla="*/ 5719 h 13734"/>
              <a:gd name="connsiteX3" fmla="*/ 1838 w 12227"/>
              <a:gd name="connsiteY3" fmla="*/ 12165 h 13734"/>
              <a:gd name="connsiteX0" fmla="*/ 1091 w 11260"/>
              <a:gd name="connsiteY0" fmla="*/ 13206 h 13220"/>
              <a:gd name="connsiteX1" fmla="*/ 1376 w 11260"/>
              <a:gd name="connsiteY1" fmla="*/ 3323 h 13220"/>
              <a:gd name="connsiteX2" fmla="*/ 11039 w 11260"/>
              <a:gd name="connsiteY2" fmla="*/ 5153 h 13220"/>
              <a:gd name="connsiteX3" fmla="*/ 1091 w 11260"/>
              <a:gd name="connsiteY3" fmla="*/ 13206 h 13220"/>
              <a:gd name="connsiteX0" fmla="*/ 1157 w 11853"/>
              <a:gd name="connsiteY0" fmla="*/ 12105 h 12176"/>
              <a:gd name="connsiteX1" fmla="*/ 1442 w 11853"/>
              <a:gd name="connsiteY1" fmla="*/ 2222 h 12176"/>
              <a:gd name="connsiteX2" fmla="*/ 11641 w 11853"/>
              <a:gd name="connsiteY2" fmla="*/ 5759 h 12176"/>
              <a:gd name="connsiteX3" fmla="*/ 1157 w 11853"/>
              <a:gd name="connsiteY3" fmla="*/ 12105 h 12176"/>
              <a:gd name="connsiteX0" fmla="*/ 1108 w 11866"/>
              <a:gd name="connsiteY0" fmla="*/ 12105 h 12768"/>
              <a:gd name="connsiteX1" fmla="*/ 1393 w 11866"/>
              <a:gd name="connsiteY1" fmla="*/ 2222 h 12768"/>
              <a:gd name="connsiteX2" fmla="*/ 11592 w 11866"/>
              <a:gd name="connsiteY2" fmla="*/ 5759 h 12768"/>
              <a:gd name="connsiteX3" fmla="*/ 1108 w 11866"/>
              <a:gd name="connsiteY3" fmla="*/ 12105 h 12768"/>
              <a:gd name="connsiteX0" fmla="*/ 2331 w 13101"/>
              <a:gd name="connsiteY0" fmla="*/ 12105 h 12438"/>
              <a:gd name="connsiteX1" fmla="*/ 2616 w 13101"/>
              <a:gd name="connsiteY1" fmla="*/ 2222 h 12438"/>
              <a:gd name="connsiteX2" fmla="*/ 12815 w 13101"/>
              <a:gd name="connsiteY2" fmla="*/ 5759 h 12438"/>
              <a:gd name="connsiteX3" fmla="*/ 2331 w 13101"/>
              <a:gd name="connsiteY3" fmla="*/ 12105 h 12438"/>
              <a:gd name="connsiteX0" fmla="*/ 2647 w 13417"/>
              <a:gd name="connsiteY0" fmla="*/ 12327 h 12660"/>
              <a:gd name="connsiteX1" fmla="*/ 2932 w 13417"/>
              <a:gd name="connsiteY1" fmla="*/ 2444 h 12660"/>
              <a:gd name="connsiteX2" fmla="*/ 13131 w 13417"/>
              <a:gd name="connsiteY2" fmla="*/ 5981 h 12660"/>
              <a:gd name="connsiteX3" fmla="*/ 2647 w 13417"/>
              <a:gd name="connsiteY3" fmla="*/ 12327 h 12660"/>
              <a:gd name="connsiteX0" fmla="*/ 2647 w 13374"/>
              <a:gd name="connsiteY0" fmla="*/ 12436 h 12786"/>
              <a:gd name="connsiteX1" fmla="*/ 2932 w 13374"/>
              <a:gd name="connsiteY1" fmla="*/ 2553 h 12786"/>
              <a:gd name="connsiteX2" fmla="*/ 13131 w 13374"/>
              <a:gd name="connsiteY2" fmla="*/ 6090 h 12786"/>
              <a:gd name="connsiteX3" fmla="*/ 2647 w 13374"/>
              <a:gd name="connsiteY3" fmla="*/ 12436 h 12786"/>
              <a:gd name="connsiteX0" fmla="*/ 2647 w 13500"/>
              <a:gd name="connsiteY0" fmla="*/ 12104 h 12441"/>
              <a:gd name="connsiteX1" fmla="*/ 2932 w 13500"/>
              <a:gd name="connsiteY1" fmla="*/ 2221 h 12441"/>
              <a:gd name="connsiteX2" fmla="*/ 13131 w 13500"/>
              <a:gd name="connsiteY2" fmla="*/ 5758 h 12441"/>
              <a:gd name="connsiteX3" fmla="*/ 2647 w 13500"/>
              <a:gd name="connsiteY3" fmla="*/ 12104 h 12441"/>
              <a:gd name="connsiteX0" fmla="*/ 2644 w 13537"/>
              <a:gd name="connsiteY0" fmla="*/ 12104 h 12561"/>
              <a:gd name="connsiteX1" fmla="*/ 2929 w 13537"/>
              <a:gd name="connsiteY1" fmla="*/ 2221 h 12561"/>
              <a:gd name="connsiteX2" fmla="*/ 13128 w 13537"/>
              <a:gd name="connsiteY2" fmla="*/ 5758 h 12561"/>
              <a:gd name="connsiteX3" fmla="*/ 2644 w 13537"/>
              <a:gd name="connsiteY3" fmla="*/ 12104 h 12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37" h="12561">
                <a:moveTo>
                  <a:pt x="2644" y="12104"/>
                </a:moveTo>
                <a:cubicBezTo>
                  <a:pt x="-1806" y="10675"/>
                  <a:pt x="111" y="6316"/>
                  <a:pt x="2929" y="2221"/>
                </a:cubicBezTo>
                <a:cubicBezTo>
                  <a:pt x="4087" y="538"/>
                  <a:pt x="8135" y="-3195"/>
                  <a:pt x="13128" y="5758"/>
                </a:cubicBezTo>
                <a:cubicBezTo>
                  <a:pt x="15276" y="9609"/>
                  <a:pt x="8562" y="14004"/>
                  <a:pt x="2644" y="12104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8F326FE9-A894-4868-9946-8579AF18C755}"/>
              </a:ext>
            </a:extLst>
          </p:cNvPr>
          <p:cNvSpPr>
            <a:spLocks/>
          </p:cNvSpPr>
          <p:nvPr/>
        </p:nvSpPr>
        <p:spPr bwMode="auto">
          <a:xfrm rot="19380699">
            <a:off x="3865352" y="3498845"/>
            <a:ext cx="495054" cy="47362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4309 w 9741"/>
              <a:gd name="connsiteY0" fmla="*/ 7329 h 7357"/>
              <a:gd name="connsiteX1" fmla="*/ 1584 w 9741"/>
              <a:gd name="connsiteY1" fmla="*/ 368 h 7357"/>
              <a:gd name="connsiteX2" fmla="*/ 9616 w 9741"/>
              <a:gd name="connsiteY2" fmla="*/ 1635 h 7357"/>
              <a:gd name="connsiteX3" fmla="*/ 4309 w 9741"/>
              <a:gd name="connsiteY3" fmla="*/ 7329 h 7357"/>
              <a:gd name="connsiteX0" fmla="*/ 3203 w 8689"/>
              <a:gd name="connsiteY0" fmla="*/ 12242 h 12295"/>
              <a:gd name="connsiteX1" fmla="*/ 194 w 8689"/>
              <a:gd name="connsiteY1" fmla="*/ 277 h 12295"/>
              <a:gd name="connsiteX2" fmla="*/ 8651 w 8689"/>
              <a:gd name="connsiteY2" fmla="*/ 4502 h 12295"/>
              <a:gd name="connsiteX3" fmla="*/ 3203 w 8689"/>
              <a:gd name="connsiteY3" fmla="*/ 12242 h 12295"/>
              <a:gd name="connsiteX0" fmla="*/ 6184 w 12498"/>
              <a:gd name="connsiteY0" fmla="*/ 9963 h 10006"/>
              <a:gd name="connsiteX1" fmla="*/ 2721 w 12498"/>
              <a:gd name="connsiteY1" fmla="*/ 231 h 10006"/>
              <a:gd name="connsiteX2" fmla="*/ 12454 w 12498"/>
              <a:gd name="connsiteY2" fmla="*/ 3668 h 10006"/>
              <a:gd name="connsiteX3" fmla="*/ 6184 w 12498"/>
              <a:gd name="connsiteY3" fmla="*/ 9963 h 10006"/>
              <a:gd name="connsiteX0" fmla="*/ 5934 w 12248"/>
              <a:gd name="connsiteY0" fmla="*/ 11314 h 11357"/>
              <a:gd name="connsiteX1" fmla="*/ 2471 w 12248"/>
              <a:gd name="connsiteY1" fmla="*/ 1582 h 11357"/>
              <a:gd name="connsiteX2" fmla="*/ 12204 w 12248"/>
              <a:gd name="connsiteY2" fmla="*/ 5019 h 11357"/>
              <a:gd name="connsiteX3" fmla="*/ 5934 w 12248"/>
              <a:gd name="connsiteY3" fmla="*/ 11314 h 11357"/>
              <a:gd name="connsiteX0" fmla="*/ 1100 w 11118"/>
              <a:gd name="connsiteY0" fmla="*/ 10118 h 10160"/>
              <a:gd name="connsiteX1" fmla="*/ 1385 w 11118"/>
              <a:gd name="connsiteY1" fmla="*/ 235 h 10160"/>
              <a:gd name="connsiteX2" fmla="*/ 11118 w 11118"/>
              <a:gd name="connsiteY2" fmla="*/ 3672 h 10160"/>
              <a:gd name="connsiteX3" fmla="*/ 1100 w 11118"/>
              <a:gd name="connsiteY3" fmla="*/ 10118 h 10160"/>
              <a:gd name="connsiteX0" fmla="*/ 1016 w 11034"/>
              <a:gd name="connsiteY0" fmla="*/ 10118 h 11407"/>
              <a:gd name="connsiteX1" fmla="*/ 1301 w 11034"/>
              <a:gd name="connsiteY1" fmla="*/ 235 h 11407"/>
              <a:gd name="connsiteX2" fmla="*/ 11034 w 11034"/>
              <a:gd name="connsiteY2" fmla="*/ 3672 h 11407"/>
              <a:gd name="connsiteX3" fmla="*/ 1016 w 11034"/>
              <a:gd name="connsiteY3" fmla="*/ 10118 h 11407"/>
              <a:gd name="connsiteX0" fmla="*/ 1838 w 11856"/>
              <a:gd name="connsiteY0" fmla="*/ 10118 h 11458"/>
              <a:gd name="connsiteX1" fmla="*/ 2123 w 11856"/>
              <a:gd name="connsiteY1" fmla="*/ 235 h 11458"/>
              <a:gd name="connsiteX2" fmla="*/ 11856 w 11856"/>
              <a:gd name="connsiteY2" fmla="*/ 3672 h 11458"/>
              <a:gd name="connsiteX3" fmla="*/ 1838 w 11856"/>
              <a:gd name="connsiteY3" fmla="*/ 10118 h 11458"/>
              <a:gd name="connsiteX0" fmla="*/ 1838 w 12122"/>
              <a:gd name="connsiteY0" fmla="*/ 10112 h 11700"/>
              <a:gd name="connsiteX1" fmla="*/ 2123 w 12122"/>
              <a:gd name="connsiteY1" fmla="*/ 229 h 11700"/>
              <a:gd name="connsiteX2" fmla="*/ 11856 w 12122"/>
              <a:gd name="connsiteY2" fmla="*/ 3666 h 11700"/>
              <a:gd name="connsiteX3" fmla="*/ 1838 w 12122"/>
              <a:gd name="connsiteY3" fmla="*/ 10112 h 11700"/>
              <a:gd name="connsiteX0" fmla="*/ 1838 w 12227"/>
              <a:gd name="connsiteY0" fmla="*/ 12165 h 13734"/>
              <a:gd name="connsiteX1" fmla="*/ 2123 w 12227"/>
              <a:gd name="connsiteY1" fmla="*/ 2282 h 13734"/>
              <a:gd name="connsiteX2" fmla="*/ 11856 w 12227"/>
              <a:gd name="connsiteY2" fmla="*/ 5719 h 13734"/>
              <a:gd name="connsiteX3" fmla="*/ 1838 w 12227"/>
              <a:gd name="connsiteY3" fmla="*/ 12165 h 13734"/>
              <a:gd name="connsiteX0" fmla="*/ 1091 w 11260"/>
              <a:gd name="connsiteY0" fmla="*/ 13206 h 13220"/>
              <a:gd name="connsiteX1" fmla="*/ 1376 w 11260"/>
              <a:gd name="connsiteY1" fmla="*/ 3323 h 13220"/>
              <a:gd name="connsiteX2" fmla="*/ 11039 w 11260"/>
              <a:gd name="connsiteY2" fmla="*/ 5153 h 13220"/>
              <a:gd name="connsiteX3" fmla="*/ 1091 w 11260"/>
              <a:gd name="connsiteY3" fmla="*/ 13206 h 13220"/>
              <a:gd name="connsiteX0" fmla="*/ 1157 w 11853"/>
              <a:gd name="connsiteY0" fmla="*/ 12105 h 12176"/>
              <a:gd name="connsiteX1" fmla="*/ 1442 w 11853"/>
              <a:gd name="connsiteY1" fmla="*/ 2222 h 12176"/>
              <a:gd name="connsiteX2" fmla="*/ 11641 w 11853"/>
              <a:gd name="connsiteY2" fmla="*/ 5759 h 12176"/>
              <a:gd name="connsiteX3" fmla="*/ 1157 w 11853"/>
              <a:gd name="connsiteY3" fmla="*/ 12105 h 12176"/>
              <a:gd name="connsiteX0" fmla="*/ 1108 w 11866"/>
              <a:gd name="connsiteY0" fmla="*/ 12105 h 12768"/>
              <a:gd name="connsiteX1" fmla="*/ 1393 w 11866"/>
              <a:gd name="connsiteY1" fmla="*/ 2222 h 12768"/>
              <a:gd name="connsiteX2" fmla="*/ 11592 w 11866"/>
              <a:gd name="connsiteY2" fmla="*/ 5759 h 12768"/>
              <a:gd name="connsiteX3" fmla="*/ 1108 w 11866"/>
              <a:gd name="connsiteY3" fmla="*/ 12105 h 12768"/>
              <a:gd name="connsiteX0" fmla="*/ 2331 w 13101"/>
              <a:gd name="connsiteY0" fmla="*/ 12105 h 12438"/>
              <a:gd name="connsiteX1" fmla="*/ 2616 w 13101"/>
              <a:gd name="connsiteY1" fmla="*/ 2222 h 12438"/>
              <a:gd name="connsiteX2" fmla="*/ 12815 w 13101"/>
              <a:gd name="connsiteY2" fmla="*/ 5759 h 12438"/>
              <a:gd name="connsiteX3" fmla="*/ 2331 w 13101"/>
              <a:gd name="connsiteY3" fmla="*/ 12105 h 12438"/>
              <a:gd name="connsiteX0" fmla="*/ 2647 w 13417"/>
              <a:gd name="connsiteY0" fmla="*/ 12327 h 12660"/>
              <a:gd name="connsiteX1" fmla="*/ 2932 w 13417"/>
              <a:gd name="connsiteY1" fmla="*/ 2444 h 12660"/>
              <a:gd name="connsiteX2" fmla="*/ 13131 w 13417"/>
              <a:gd name="connsiteY2" fmla="*/ 5981 h 12660"/>
              <a:gd name="connsiteX3" fmla="*/ 2647 w 13417"/>
              <a:gd name="connsiteY3" fmla="*/ 12327 h 12660"/>
              <a:gd name="connsiteX0" fmla="*/ 2647 w 13374"/>
              <a:gd name="connsiteY0" fmla="*/ 12436 h 12786"/>
              <a:gd name="connsiteX1" fmla="*/ 2932 w 13374"/>
              <a:gd name="connsiteY1" fmla="*/ 2553 h 12786"/>
              <a:gd name="connsiteX2" fmla="*/ 13131 w 13374"/>
              <a:gd name="connsiteY2" fmla="*/ 6090 h 12786"/>
              <a:gd name="connsiteX3" fmla="*/ 2647 w 13374"/>
              <a:gd name="connsiteY3" fmla="*/ 12436 h 12786"/>
              <a:gd name="connsiteX0" fmla="*/ 2647 w 13500"/>
              <a:gd name="connsiteY0" fmla="*/ 12104 h 12441"/>
              <a:gd name="connsiteX1" fmla="*/ 2932 w 13500"/>
              <a:gd name="connsiteY1" fmla="*/ 2221 h 12441"/>
              <a:gd name="connsiteX2" fmla="*/ 13131 w 13500"/>
              <a:gd name="connsiteY2" fmla="*/ 5758 h 12441"/>
              <a:gd name="connsiteX3" fmla="*/ 2647 w 13500"/>
              <a:gd name="connsiteY3" fmla="*/ 12104 h 12441"/>
              <a:gd name="connsiteX0" fmla="*/ 2644 w 13537"/>
              <a:gd name="connsiteY0" fmla="*/ 12104 h 12561"/>
              <a:gd name="connsiteX1" fmla="*/ 2929 w 13537"/>
              <a:gd name="connsiteY1" fmla="*/ 2221 h 12561"/>
              <a:gd name="connsiteX2" fmla="*/ 13128 w 13537"/>
              <a:gd name="connsiteY2" fmla="*/ 5758 h 12561"/>
              <a:gd name="connsiteX3" fmla="*/ 2644 w 13537"/>
              <a:gd name="connsiteY3" fmla="*/ 12104 h 12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37" h="12561">
                <a:moveTo>
                  <a:pt x="2644" y="12104"/>
                </a:moveTo>
                <a:cubicBezTo>
                  <a:pt x="-1806" y="10675"/>
                  <a:pt x="111" y="6316"/>
                  <a:pt x="2929" y="2221"/>
                </a:cubicBezTo>
                <a:cubicBezTo>
                  <a:pt x="4087" y="538"/>
                  <a:pt x="8135" y="-3195"/>
                  <a:pt x="13128" y="5758"/>
                </a:cubicBezTo>
                <a:cubicBezTo>
                  <a:pt x="15276" y="9609"/>
                  <a:pt x="8562" y="14004"/>
                  <a:pt x="2644" y="12104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E1A485B4-9155-4BFE-BA0F-E9E519B07B66}"/>
              </a:ext>
            </a:extLst>
          </p:cNvPr>
          <p:cNvSpPr>
            <a:spLocks/>
          </p:cNvSpPr>
          <p:nvPr/>
        </p:nvSpPr>
        <p:spPr bwMode="auto">
          <a:xfrm rot="13317838">
            <a:off x="386628" y="4713980"/>
            <a:ext cx="520960" cy="48562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4309 w 9741"/>
              <a:gd name="connsiteY0" fmla="*/ 7329 h 7357"/>
              <a:gd name="connsiteX1" fmla="*/ 1584 w 9741"/>
              <a:gd name="connsiteY1" fmla="*/ 368 h 7357"/>
              <a:gd name="connsiteX2" fmla="*/ 9616 w 9741"/>
              <a:gd name="connsiteY2" fmla="*/ 1635 h 7357"/>
              <a:gd name="connsiteX3" fmla="*/ 4309 w 9741"/>
              <a:gd name="connsiteY3" fmla="*/ 7329 h 7357"/>
              <a:gd name="connsiteX0" fmla="*/ 3203 w 8689"/>
              <a:gd name="connsiteY0" fmla="*/ 12242 h 12295"/>
              <a:gd name="connsiteX1" fmla="*/ 194 w 8689"/>
              <a:gd name="connsiteY1" fmla="*/ 277 h 12295"/>
              <a:gd name="connsiteX2" fmla="*/ 8651 w 8689"/>
              <a:gd name="connsiteY2" fmla="*/ 4502 h 12295"/>
              <a:gd name="connsiteX3" fmla="*/ 3203 w 8689"/>
              <a:gd name="connsiteY3" fmla="*/ 12242 h 12295"/>
              <a:gd name="connsiteX0" fmla="*/ 6184 w 12498"/>
              <a:gd name="connsiteY0" fmla="*/ 9963 h 10006"/>
              <a:gd name="connsiteX1" fmla="*/ 2721 w 12498"/>
              <a:gd name="connsiteY1" fmla="*/ 231 h 10006"/>
              <a:gd name="connsiteX2" fmla="*/ 12454 w 12498"/>
              <a:gd name="connsiteY2" fmla="*/ 3668 h 10006"/>
              <a:gd name="connsiteX3" fmla="*/ 6184 w 12498"/>
              <a:gd name="connsiteY3" fmla="*/ 9963 h 10006"/>
              <a:gd name="connsiteX0" fmla="*/ 5934 w 12248"/>
              <a:gd name="connsiteY0" fmla="*/ 11314 h 11357"/>
              <a:gd name="connsiteX1" fmla="*/ 2471 w 12248"/>
              <a:gd name="connsiteY1" fmla="*/ 1582 h 11357"/>
              <a:gd name="connsiteX2" fmla="*/ 12204 w 12248"/>
              <a:gd name="connsiteY2" fmla="*/ 5019 h 11357"/>
              <a:gd name="connsiteX3" fmla="*/ 5934 w 12248"/>
              <a:gd name="connsiteY3" fmla="*/ 11314 h 11357"/>
              <a:gd name="connsiteX0" fmla="*/ 1100 w 11118"/>
              <a:gd name="connsiteY0" fmla="*/ 10118 h 10160"/>
              <a:gd name="connsiteX1" fmla="*/ 1385 w 11118"/>
              <a:gd name="connsiteY1" fmla="*/ 235 h 10160"/>
              <a:gd name="connsiteX2" fmla="*/ 11118 w 11118"/>
              <a:gd name="connsiteY2" fmla="*/ 3672 h 10160"/>
              <a:gd name="connsiteX3" fmla="*/ 1100 w 11118"/>
              <a:gd name="connsiteY3" fmla="*/ 10118 h 10160"/>
              <a:gd name="connsiteX0" fmla="*/ 1016 w 11034"/>
              <a:gd name="connsiteY0" fmla="*/ 10118 h 11407"/>
              <a:gd name="connsiteX1" fmla="*/ 1301 w 11034"/>
              <a:gd name="connsiteY1" fmla="*/ 235 h 11407"/>
              <a:gd name="connsiteX2" fmla="*/ 11034 w 11034"/>
              <a:gd name="connsiteY2" fmla="*/ 3672 h 11407"/>
              <a:gd name="connsiteX3" fmla="*/ 1016 w 11034"/>
              <a:gd name="connsiteY3" fmla="*/ 10118 h 11407"/>
              <a:gd name="connsiteX0" fmla="*/ 1838 w 11856"/>
              <a:gd name="connsiteY0" fmla="*/ 10118 h 11458"/>
              <a:gd name="connsiteX1" fmla="*/ 2123 w 11856"/>
              <a:gd name="connsiteY1" fmla="*/ 235 h 11458"/>
              <a:gd name="connsiteX2" fmla="*/ 11856 w 11856"/>
              <a:gd name="connsiteY2" fmla="*/ 3672 h 11458"/>
              <a:gd name="connsiteX3" fmla="*/ 1838 w 11856"/>
              <a:gd name="connsiteY3" fmla="*/ 10118 h 11458"/>
              <a:gd name="connsiteX0" fmla="*/ 1838 w 12122"/>
              <a:gd name="connsiteY0" fmla="*/ 10112 h 11700"/>
              <a:gd name="connsiteX1" fmla="*/ 2123 w 12122"/>
              <a:gd name="connsiteY1" fmla="*/ 229 h 11700"/>
              <a:gd name="connsiteX2" fmla="*/ 11856 w 12122"/>
              <a:gd name="connsiteY2" fmla="*/ 3666 h 11700"/>
              <a:gd name="connsiteX3" fmla="*/ 1838 w 12122"/>
              <a:gd name="connsiteY3" fmla="*/ 10112 h 11700"/>
              <a:gd name="connsiteX0" fmla="*/ 1838 w 12227"/>
              <a:gd name="connsiteY0" fmla="*/ 12165 h 13734"/>
              <a:gd name="connsiteX1" fmla="*/ 2123 w 12227"/>
              <a:gd name="connsiteY1" fmla="*/ 2282 h 13734"/>
              <a:gd name="connsiteX2" fmla="*/ 11856 w 12227"/>
              <a:gd name="connsiteY2" fmla="*/ 5719 h 13734"/>
              <a:gd name="connsiteX3" fmla="*/ 1838 w 12227"/>
              <a:gd name="connsiteY3" fmla="*/ 12165 h 13734"/>
              <a:gd name="connsiteX0" fmla="*/ 1091 w 11260"/>
              <a:gd name="connsiteY0" fmla="*/ 13206 h 13220"/>
              <a:gd name="connsiteX1" fmla="*/ 1376 w 11260"/>
              <a:gd name="connsiteY1" fmla="*/ 3323 h 13220"/>
              <a:gd name="connsiteX2" fmla="*/ 11039 w 11260"/>
              <a:gd name="connsiteY2" fmla="*/ 5153 h 13220"/>
              <a:gd name="connsiteX3" fmla="*/ 1091 w 11260"/>
              <a:gd name="connsiteY3" fmla="*/ 13206 h 13220"/>
              <a:gd name="connsiteX0" fmla="*/ 1157 w 11853"/>
              <a:gd name="connsiteY0" fmla="*/ 12105 h 12176"/>
              <a:gd name="connsiteX1" fmla="*/ 1442 w 11853"/>
              <a:gd name="connsiteY1" fmla="*/ 2222 h 12176"/>
              <a:gd name="connsiteX2" fmla="*/ 11641 w 11853"/>
              <a:gd name="connsiteY2" fmla="*/ 5759 h 12176"/>
              <a:gd name="connsiteX3" fmla="*/ 1157 w 11853"/>
              <a:gd name="connsiteY3" fmla="*/ 12105 h 12176"/>
              <a:gd name="connsiteX0" fmla="*/ 1108 w 11866"/>
              <a:gd name="connsiteY0" fmla="*/ 12105 h 12768"/>
              <a:gd name="connsiteX1" fmla="*/ 1393 w 11866"/>
              <a:gd name="connsiteY1" fmla="*/ 2222 h 12768"/>
              <a:gd name="connsiteX2" fmla="*/ 11592 w 11866"/>
              <a:gd name="connsiteY2" fmla="*/ 5759 h 12768"/>
              <a:gd name="connsiteX3" fmla="*/ 1108 w 11866"/>
              <a:gd name="connsiteY3" fmla="*/ 12105 h 12768"/>
              <a:gd name="connsiteX0" fmla="*/ 2331 w 13101"/>
              <a:gd name="connsiteY0" fmla="*/ 12105 h 12438"/>
              <a:gd name="connsiteX1" fmla="*/ 2616 w 13101"/>
              <a:gd name="connsiteY1" fmla="*/ 2222 h 12438"/>
              <a:gd name="connsiteX2" fmla="*/ 12815 w 13101"/>
              <a:gd name="connsiteY2" fmla="*/ 5759 h 12438"/>
              <a:gd name="connsiteX3" fmla="*/ 2331 w 13101"/>
              <a:gd name="connsiteY3" fmla="*/ 12105 h 12438"/>
              <a:gd name="connsiteX0" fmla="*/ 2647 w 13417"/>
              <a:gd name="connsiteY0" fmla="*/ 12327 h 12660"/>
              <a:gd name="connsiteX1" fmla="*/ 2932 w 13417"/>
              <a:gd name="connsiteY1" fmla="*/ 2444 h 12660"/>
              <a:gd name="connsiteX2" fmla="*/ 13131 w 13417"/>
              <a:gd name="connsiteY2" fmla="*/ 5981 h 12660"/>
              <a:gd name="connsiteX3" fmla="*/ 2647 w 13417"/>
              <a:gd name="connsiteY3" fmla="*/ 12327 h 12660"/>
              <a:gd name="connsiteX0" fmla="*/ 2647 w 13374"/>
              <a:gd name="connsiteY0" fmla="*/ 12436 h 12786"/>
              <a:gd name="connsiteX1" fmla="*/ 2932 w 13374"/>
              <a:gd name="connsiteY1" fmla="*/ 2553 h 12786"/>
              <a:gd name="connsiteX2" fmla="*/ 13131 w 13374"/>
              <a:gd name="connsiteY2" fmla="*/ 6090 h 12786"/>
              <a:gd name="connsiteX3" fmla="*/ 2647 w 13374"/>
              <a:gd name="connsiteY3" fmla="*/ 12436 h 12786"/>
              <a:gd name="connsiteX0" fmla="*/ 2647 w 13500"/>
              <a:gd name="connsiteY0" fmla="*/ 12104 h 12441"/>
              <a:gd name="connsiteX1" fmla="*/ 2932 w 13500"/>
              <a:gd name="connsiteY1" fmla="*/ 2221 h 12441"/>
              <a:gd name="connsiteX2" fmla="*/ 13131 w 13500"/>
              <a:gd name="connsiteY2" fmla="*/ 5758 h 12441"/>
              <a:gd name="connsiteX3" fmla="*/ 2647 w 13500"/>
              <a:gd name="connsiteY3" fmla="*/ 12104 h 12441"/>
              <a:gd name="connsiteX0" fmla="*/ 2644 w 13537"/>
              <a:gd name="connsiteY0" fmla="*/ 12104 h 12561"/>
              <a:gd name="connsiteX1" fmla="*/ 2929 w 13537"/>
              <a:gd name="connsiteY1" fmla="*/ 2221 h 12561"/>
              <a:gd name="connsiteX2" fmla="*/ 13128 w 13537"/>
              <a:gd name="connsiteY2" fmla="*/ 5758 h 12561"/>
              <a:gd name="connsiteX3" fmla="*/ 2644 w 13537"/>
              <a:gd name="connsiteY3" fmla="*/ 12104 h 12561"/>
              <a:gd name="connsiteX0" fmla="*/ 2644 w 14076"/>
              <a:gd name="connsiteY0" fmla="*/ 12036 h 12726"/>
              <a:gd name="connsiteX1" fmla="*/ 2929 w 14076"/>
              <a:gd name="connsiteY1" fmla="*/ 2153 h 12726"/>
              <a:gd name="connsiteX2" fmla="*/ 13128 w 14076"/>
              <a:gd name="connsiteY2" fmla="*/ 5690 h 12726"/>
              <a:gd name="connsiteX3" fmla="*/ 2644 w 14076"/>
              <a:gd name="connsiteY3" fmla="*/ 12036 h 1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76" h="12726">
                <a:moveTo>
                  <a:pt x="2644" y="12036"/>
                </a:moveTo>
                <a:cubicBezTo>
                  <a:pt x="-1806" y="10607"/>
                  <a:pt x="111" y="6248"/>
                  <a:pt x="2929" y="2153"/>
                </a:cubicBezTo>
                <a:cubicBezTo>
                  <a:pt x="4087" y="470"/>
                  <a:pt x="7827" y="-3084"/>
                  <a:pt x="13128" y="5690"/>
                </a:cubicBezTo>
                <a:cubicBezTo>
                  <a:pt x="16908" y="11946"/>
                  <a:pt x="8562" y="13936"/>
                  <a:pt x="2644" y="12036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1DAAD9-46AC-4FA4-BB99-F1056E5FBDDF}"/>
              </a:ext>
            </a:extLst>
          </p:cNvPr>
          <p:cNvSpPr txBox="1"/>
          <p:nvPr/>
        </p:nvSpPr>
        <p:spPr>
          <a:xfrm>
            <a:off x="1208382" y="884219"/>
            <a:ext cx="3559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3F163"/>
                </a:solidFill>
                <a:latin typeface="+mj-lt"/>
              </a:rPr>
              <a:t>Our Use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C501DD-DE51-4101-B90D-B9A8F5F50211}"/>
              </a:ext>
            </a:extLst>
          </p:cNvPr>
          <p:cNvSpPr txBox="1"/>
          <p:nvPr/>
        </p:nvSpPr>
        <p:spPr>
          <a:xfrm>
            <a:off x="4389468" y="3669038"/>
            <a:ext cx="3756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Crypto Staking Platform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EFC905-AF47-4835-9B99-B3A1D3953207}"/>
              </a:ext>
            </a:extLst>
          </p:cNvPr>
          <p:cNvSpPr txBox="1"/>
          <p:nvPr/>
        </p:nvSpPr>
        <p:spPr>
          <a:xfrm>
            <a:off x="621042" y="5323457"/>
            <a:ext cx="37565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Automated Crypto Trading System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13EF7-1E4E-4575-9D80-B7BCB7B1B926}"/>
              </a:ext>
            </a:extLst>
          </p:cNvPr>
          <p:cNvSpPr txBox="1"/>
          <p:nvPr/>
        </p:nvSpPr>
        <p:spPr>
          <a:xfrm>
            <a:off x="7848142" y="2216855"/>
            <a:ext cx="3756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Crypto Remittance Platform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565499-9743-4121-AA1B-E32F20406293}"/>
              </a:ext>
            </a:extLst>
          </p:cNvPr>
          <p:cNvSpPr txBox="1"/>
          <p:nvPr/>
        </p:nvSpPr>
        <p:spPr>
          <a:xfrm>
            <a:off x="6096851" y="3064053"/>
            <a:ext cx="33161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Crypto payment gateway system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1F5428-C53F-4F93-82BE-860797C44876}"/>
              </a:ext>
            </a:extLst>
          </p:cNvPr>
          <p:cNvSpPr/>
          <p:nvPr/>
        </p:nvSpPr>
        <p:spPr>
          <a:xfrm>
            <a:off x="9103597" y="1407543"/>
            <a:ext cx="214930" cy="204182"/>
          </a:xfrm>
          <a:custGeom>
            <a:avLst/>
            <a:gdLst>
              <a:gd name="connsiteX0" fmla="*/ 153882 w 318379"/>
              <a:gd name="connsiteY0" fmla="*/ 233477 h 302460"/>
              <a:gd name="connsiteX1" fmla="*/ 143270 w 318379"/>
              <a:gd name="connsiteY1" fmla="*/ 244089 h 302460"/>
              <a:gd name="connsiteX2" fmla="*/ 153882 w 318379"/>
              <a:gd name="connsiteY2" fmla="*/ 254702 h 302460"/>
              <a:gd name="connsiteX3" fmla="*/ 164495 w 318379"/>
              <a:gd name="connsiteY3" fmla="*/ 244089 h 302460"/>
              <a:gd name="connsiteX4" fmla="*/ 153882 w 318379"/>
              <a:gd name="connsiteY4" fmla="*/ 233477 h 302460"/>
              <a:gd name="connsiteX5" fmla="*/ 153882 w 318379"/>
              <a:gd name="connsiteY5" fmla="*/ 222864 h 302460"/>
              <a:gd name="connsiteX6" fmla="*/ 175108 w 318379"/>
              <a:gd name="connsiteY6" fmla="*/ 244089 h 302460"/>
              <a:gd name="connsiteX7" fmla="*/ 153882 w 318379"/>
              <a:gd name="connsiteY7" fmla="*/ 265315 h 302460"/>
              <a:gd name="connsiteX8" fmla="*/ 132657 w 318379"/>
              <a:gd name="connsiteY8" fmla="*/ 244089 h 302460"/>
              <a:gd name="connsiteX9" fmla="*/ 153882 w 318379"/>
              <a:gd name="connsiteY9" fmla="*/ 222864 h 302460"/>
              <a:gd name="connsiteX10" fmla="*/ 148576 w 318379"/>
              <a:gd name="connsiteY10" fmla="*/ 196333 h 302460"/>
              <a:gd name="connsiteX11" fmla="*/ 148576 w 318379"/>
              <a:gd name="connsiteY11" fmla="*/ 208505 h 302460"/>
              <a:gd name="connsiteX12" fmla="*/ 144788 w 318379"/>
              <a:gd name="connsiteY12" fmla="*/ 213589 h 302460"/>
              <a:gd name="connsiteX13" fmla="*/ 138744 w 318379"/>
              <a:gd name="connsiteY13" fmla="*/ 216079 h 302460"/>
              <a:gd name="connsiteX14" fmla="*/ 132460 w 318379"/>
              <a:gd name="connsiteY14" fmla="*/ 215164 h 302460"/>
              <a:gd name="connsiteX15" fmla="*/ 123863 w 318379"/>
              <a:gd name="connsiteY15" fmla="*/ 206570 h 302460"/>
              <a:gd name="connsiteX16" fmla="*/ 116363 w 318379"/>
              <a:gd name="connsiteY16" fmla="*/ 214070 h 302460"/>
              <a:gd name="connsiteX17" fmla="*/ 124957 w 318379"/>
              <a:gd name="connsiteY17" fmla="*/ 222667 h 302460"/>
              <a:gd name="connsiteX18" fmla="*/ 125872 w 318379"/>
              <a:gd name="connsiteY18" fmla="*/ 228951 h 302460"/>
              <a:gd name="connsiteX19" fmla="*/ 123382 w 318379"/>
              <a:gd name="connsiteY19" fmla="*/ 234996 h 302460"/>
              <a:gd name="connsiteX20" fmla="*/ 118298 w 318379"/>
              <a:gd name="connsiteY20" fmla="*/ 238784 h 302460"/>
              <a:gd name="connsiteX21" fmla="*/ 106126 w 318379"/>
              <a:gd name="connsiteY21" fmla="*/ 238784 h 302460"/>
              <a:gd name="connsiteX22" fmla="*/ 106126 w 318379"/>
              <a:gd name="connsiteY22" fmla="*/ 249397 h 302460"/>
              <a:gd name="connsiteX23" fmla="*/ 118298 w 318379"/>
              <a:gd name="connsiteY23" fmla="*/ 249397 h 302460"/>
              <a:gd name="connsiteX24" fmla="*/ 123382 w 318379"/>
              <a:gd name="connsiteY24" fmla="*/ 253185 h 302460"/>
              <a:gd name="connsiteX25" fmla="*/ 125872 w 318379"/>
              <a:gd name="connsiteY25" fmla="*/ 259229 h 302460"/>
              <a:gd name="connsiteX26" fmla="*/ 124957 w 318379"/>
              <a:gd name="connsiteY26" fmla="*/ 265513 h 302460"/>
              <a:gd name="connsiteX27" fmla="*/ 116363 w 318379"/>
              <a:gd name="connsiteY27" fmla="*/ 274110 h 302460"/>
              <a:gd name="connsiteX28" fmla="*/ 123863 w 318379"/>
              <a:gd name="connsiteY28" fmla="*/ 281610 h 302460"/>
              <a:gd name="connsiteX29" fmla="*/ 132460 w 318379"/>
              <a:gd name="connsiteY29" fmla="*/ 273016 h 302460"/>
              <a:gd name="connsiteX30" fmla="*/ 138744 w 318379"/>
              <a:gd name="connsiteY30" fmla="*/ 272101 h 302460"/>
              <a:gd name="connsiteX31" fmla="*/ 144788 w 318379"/>
              <a:gd name="connsiteY31" fmla="*/ 274591 h 302460"/>
              <a:gd name="connsiteX32" fmla="*/ 148576 w 318379"/>
              <a:gd name="connsiteY32" fmla="*/ 279675 h 302460"/>
              <a:gd name="connsiteX33" fmla="*/ 148576 w 318379"/>
              <a:gd name="connsiteY33" fmla="*/ 291847 h 302460"/>
              <a:gd name="connsiteX34" fmla="*/ 159189 w 318379"/>
              <a:gd name="connsiteY34" fmla="*/ 291847 h 302460"/>
              <a:gd name="connsiteX35" fmla="*/ 159189 w 318379"/>
              <a:gd name="connsiteY35" fmla="*/ 279675 h 302460"/>
              <a:gd name="connsiteX36" fmla="*/ 162977 w 318379"/>
              <a:gd name="connsiteY36" fmla="*/ 274591 h 302460"/>
              <a:gd name="connsiteX37" fmla="*/ 169022 w 318379"/>
              <a:gd name="connsiteY37" fmla="*/ 272101 h 302460"/>
              <a:gd name="connsiteX38" fmla="*/ 175306 w 318379"/>
              <a:gd name="connsiteY38" fmla="*/ 273016 h 302460"/>
              <a:gd name="connsiteX39" fmla="*/ 183903 w 318379"/>
              <a:gd name="connsiteY39" fmla="*/ 281610 h 302460"/>
              <a:gd name="connsiteX40" fmla="*/ 191403 w 318379"/>
              <a:gd name="connsiteY40" fmla="*/ 274110 h 302460"/>
              <a:gd name="connsiteX41" fmla="*/ 182809 w 318379"/>
              <a:gd name="connsiteY41" fmla="*/ 265513 h 302460"/>
              <a:gd name="connsiteX42" fmla="*/ 181894 w 318379"/>
              <a:gd name="connsiteY42" fmla="*/ 259229 h 302460"/>
              <a:gd name="connsiteX43" fmla="*/ 184384 w 318379"/>
              <a:gd name="connsiteY43" fmla="*/ 253185 h 302460"/>
              <a:gd name="connsiteX44" fmla="*/ 189468 w 318379"/>
              <a:gd name="connsiteY44" fmla="*/ 249397 h 302460"/>
              <a:gd name="connsiteX45" fmla="*/ 201640 w 318379"/>
              <a:gd name="connsiteY45" fmla="*/ 249397 h 302460"/>
              <a:gd name="connsiteX46" fmla="*/ 201640 w 318379"/>
              <a:gd name="connsiteY46" fmla="*/ 238784 h 302460"/>
              <a:gd name="connsiteX47" fmla="*/ 189468 w 318379"/>
              <a:gd name="connsiteY47" fmla="*/ 238784 h 302460"/>
              <a:gd name="connsiteX48" fmla="*/ 184384 w 318379"/>
              <a:gd name="connsiteY48" fmla="*/ 234996 h 302460"/>
              <a:gd name="connsiteX49" fmla="*/ 181894 w 318379"/>
              <a:gd name="connsiteY49" fmla="*/ 228951 h 302460"/>
              <a:gd name="connsiteX50" fmla="*/ 182809 w 318379"/>
              <a:gd name="connsiteY50" fmla="*/ 222667 h 302460"/>
              <a:gd name="connsiteX51" fmla="*/ 191403 w 318379"/>
              <a:gd name="connsiteY51" fmla="*/ 214070 h 302460"/>
              <a:gd name="connsiteX52" fmla="*/ 183903 w 318379"/>
              <a:gd name="connsiteY52" fmla="*/ 206570 h 302460"/>
              <a:gd name="connsiteX53" fmla="*/ 175306 w 318379"/>
              <a:gd name="connsiteY53" fmla="*/ 215164 h 302460"/>
              <a:gd name="connsiteX54" fmla="*/ 169022 w 318379"/>
              <a:gd name="connsiteY54" fmla="*/ 216079 h 302460"/>
              <a:gd name="connsiteX55" fmla="*/ 162977 w 318379"/>
              <a:gd name="connsiteY55" fmla="*/ 213589 h 302460"/>
              <a:gd name="connsiteX56" fmla="*/ 159189 w 318379"/>
              <a:gd name="connsiteY56" fmla="*/ 208505 h 302460"/>
              <a:gd name="connsiteX57" fmla="*/ 159189 w 318379"/>
              <a:gd name="connsiteY57" fmla="*/ 196333 h 302460"/>
              <a:gd name="connsiteX58" fmla="*/ 143270 w 318379"/>
              <a:gd name="connsiteY58" fmla="*/ 185720 h 302460"/>
              <a:gd name="connsiteX59" fmla="*/ 164495 w 318379"/>
              <a:gd name="connsiteY59" fmla="*/ 185720 h 302460"/>
              <a:gd name="connsiteX60" fmla="*/ 169802 w 318379"/>
              <a:gd name="connsiteY60" fmla="*/ 191027 h 302460"/>
              <a:gd name="connsiteX61" fmla="*/ 169802 w 318379"/>
              <a:gd name="connsiteY61" fmla="*/ 204738 h 302460"/>
              <a:gd name="connsiteX62" fmla="*/ 170455 w 318379"/>
              <a:gd name="connsiteY62" fmla="*/ 205007 h 302460"/>
              <a:gd name="connsiteX63" fmla="*/ 180151 w 318379"/>
              <a:gd name="connsiteY63" fmla="*/ 195315 h 302460"/>
              <a:gd name="connsiteX64" fmla="*/ 187651 w 318379"/>
              <a:gd name="connsiteY64" fmla="*/ 195315 h 302460"/>
              <a:gd name="connsiteX65" fmla="*/ 202658 w 318379"/>
              <a:gd name="connsiteY65" fmla="*/ 210322 h 302460"/>
              <a:gd name="connsiteX66" fmla="*/ 202658 w 318379"/>
              <a:gd name="connsiteY66" fmla="*/ 217822 h 302460"/>
              <a:gd name="connsiteX67" fmla="*/ 192966 w 318379"/>
              <a:gd name="connsiteY67" fmla="*/ 227518 h 302460"/>
              <a:gd name="connsiteX68" fmla="*/ 193235 w 318379"/>
              <a:gd name="connsiteY68" fmla="*/ 228171 h 302460"/>
              <a:gd name="connsiteX69" fmla="*/ 206947 w 318379"/>
              <a:gd name="connsiteY69" fmla="*/ 228171 h 302460"/>
              <a:gd name="connsiteX70" fmla="*/ 212253 w 318379"/>
              <a:gd name="connsiteY70" fmla="*/ 233478 h 302460"/>
              <a:gd name="connsiteX71" fmla="*/ 212253 w 318379"/>
              <a:gd name="connsiteY71" fmla="*/ 254703 h 302460"/>
              <a:gd name="connsiteX72" fmla="*/ 206947 w 318379"/>
              <a:gd name="connsiteY72" fmla="*/ 260009 h 302460"/>
              <a:gd name="connsiteX73" fmla="*/ 193235 w 318379"/>
              <a:gd name="connsiteY73" fmla="*/ 260009 h 302460"/>
              <a:gd name="connsiteX74" fmla="*/ 192966 w 318379"/>
              <a:gd name="connsiteY74" fmla="*/ 260662 h 302460"/>
              <a:gd name="connsiteX75" fmla="*/ 202658 w 318379"/>
              <a:gd name="connsiteY75" fmla="*/ 270358 h 302460"/>
              <a:gd name="connsiteX76" fmla="*/ 202658 w 318379"/>
              <a:gd name="connsiteY76" fmla="*/ 277858 h 302460"/>
              <a:gd name="connsiteX77" fmla="*/ 187651 w 318379"/>
              <a:gd name="connsiteY77" fmla="*/ 292865 h 302460"/>
              <a:gd name="connsiteX78" fmla="*/ 180151 w 318379"/>
              <a:gd name="connsiteY78" fmla="*/ 292865 h 302460"/>
              <a:gd name="connsiteX79" fmla="*/ 170455 w 318379"/>
              <a:gd name="connsiteY79" fmla="*/ 283173 h 302460"/>
              <a:gd name="connsiteX80" fmla="*/ 169802 w 318379"/>
              <a:gd name="connsiteY80" fmla="*/ 283442 h 302460"/>
              <a:gd name="connsiteX81" fmla="*/ 169802 w 318379"/>
              <a:gd name="connsiteY81" fmla="*/ 297154 h 302460"/>
              <a:gd name="connsiteX82" fmla="*/ 164495 w 318379"/>
              <a:gd name="connsiteY82" fmla="*/ 302460 h 302460"/>
              <a:gd name="connsiteX83" fmla="*/ 143270 w 318379"/>
              <a:gd name="connsiteY83" fmla="*/ 302460 h 302460"/>
              <a:gd name="connsiteX84" fmla="*/ 137964 w 318379"/>
              <a:gd name="connsiteY84" fmla="*/ 297154 h 302460"/>
              <a:gd name="connsiteX85" fmla="*/ 137964 w 318379"/>
              <a:gd name="connsiteY85" fmla="*/ 283442 h 302460"/>
              <a:gd name="connsiteX86" fmla="*/ 137311 w 318379"/>
              <a:gd name="connsiteY86" fmla="*/ 283173 h 302460"/>
              <a:gd name="connsiteX87" fmla="*/ 127615 w 318379"/>
              <a:gd name="connsiteY87" fmla="*/ 292865 h 302460"/>
              <a:gd name="connsiteX88" fmla="*/ 120115 w 318379"/>
              <a:gd name="connsiteY88" fmla="*/ 292865 h 302460"/>
              <a:gd name="connsiteX89" fmla="*/ 105108 w 318379"/>
              <a:gd name="connsiteY89" fmla="*/ 277858 h 302460"/>
              <a:gd name="connsiteX90" fmla="*/ 105108 w 318379"/>
              <a:gd name="connsiteY90" fmla="*/ 270358 h 302460"/>
              <a:gd name="connsiteX91" fmla="*/ 114800 w 318379"/>
              <a:gd name="connsiteY91" fmla="*/ 260662 h 302460"/>
              <a:gd name="connsiteX92" fmla="*/ 114531 w 318379"/>
              <a:gd name="connsiteY92" fmla="*/ 260009 h 302460"/>
              <a:gd name="connsiteX93" fmla="*/ 100820 w 318379"/>
              <a:gd name="connsiteY93" fmla="*/ 260009 h 302460"/>
              <a:gd name="connsiteX94" fmla="*/ 95513 w 318379"/>
              <a:gd name="connsiteY94" fmla="*/ 254703 h 302460"/>
              <a:gd name="connsiteX95" fmla="*/ 95513 w 318379"/>
              <a:gd name="connsiteY95" fmla="*/ 233478 h 302460"/>
              <a:gd name="connsiteX96" fmla="*/ 100820 w 318379"/>
              <a:gd name="connsiteY96" fmla="*/ 228171 h 302460"/>
              <a:gd name="connsiteX97" fmla="*/ 114531 w 318379"/>
              <a:gd name="connsiteY97" fmla="*/ 228171 h 302460"/>
              <a:gd name="connsiteX98" fmla="*/ 114800 w 318379"/>
              <a:gd name="connsiteY98" fmla="*/ 227518 h 302460"/>
              <a:gd name="connsiteX99" fmla="*/ 105108 w 318379"/>
              <a:gd name="connsiteY99" fmla="*/ 217822 h 302460"/>
              <a:gd name="connsiteX100" fmla="*/ 105108 w 318379"/>
              <a:gd name="connsiteY100" fmla="*/ 210322 h 302460"/>
              <a:gd name="connsiteX101" fmla="*/ 120115 w 318379"/>
              <a:gd name="connsiteY101" fmla="*/ 195315 h 302460"/>
              <a:gd name="connsiteX102" fmla="*/ 127615 w 318379"/>
              <a:gd name="connsiteY102" fmla="*/ 195315 h 302460"/>
              <a:gd name="connsiteX103" fmla="*/ 137311 w 318379"/>
              <a:gd name="connsiteY103" fmla="*/ 205007 h 302460"/>
              <a:gd name="connsiteX104" fmla="*/ 137964 w 318379"/>
              <a:gd name="connsiteY104" fmla="*/ 204738 h 302460"/>
              <a:gd name="connsiteX105" fmla="*/ 137964 w 318379"/>
              <a:gd name="connsiteY105" fmla="*/ 191027 h 302460"/>
              <a:gd name="connsiteX106" fmla="*/ 143270 w 318379"/>
              <a:gd name="connsiteY106" fmla="*/ 185720 h 302460"/>
              <a:gd name="connsiteX107" fmla="*/ 249396 w 318379"/>
              <a:gd name="connsiteY107" fmla="*/ 122045 h 302460"/>
              <a:gd name="connsiteX108" fmla="*/ 238784 w 318379"/>
              <a:gd name="connsiteY108" fmla="*/ 132657 h 302460"/>
              <a:gd name="connsiteX109" fmla="*/ 249396 w 318379"/>
              <a:gd name="connsiteY109" fmla="*/ 143270 h 302460"/>
              <a:gd name="connsiteX110" fmla="*/ 260009 w 318379"/>
              <a:gd name="connsiteY110" fmla="*/ 132657 h 302460"/>
              <a:gd name="connsiteX111" fmla="*/ 249396 w 318379"/>
              <a:gd name="connsiteY111" fmla="*/ 122045 h 302460"/>
              <a:gd name="connsiteX112" fmla="*/ 249396 w 318379"/>
              <a:gd name="connsiteY112" fmla="*/ 111432 h 302460"/>
              <a:gd name="connsiteX113" fmla="*/ 270622 w 318379"/>
              <a:gd name="connsiteY113" fmla="*/ 132657 h 302460"/>
              <a:gd name="connsiteX114" fmla="*/ 249396 w 318379"/>
              <a:gd name="connsiteY114" fmla="*/ 153883 h 302460"/>
              <a:gd name="connsiteX115" fmla="*/ 228171 w 318379"/>
              <a:gd name="connsiteY115" fmla="*/ 132657 h 302460"/>
              <a:gd name="connsiteX116" fmla="*/ 249396 w 318379"/>
              <a:gd name="connsiteY116" fmla="*/ 111432 h 302460"/>
              <a:gd name="connsiteX117" fmla="*/ 84901 w 318379"/>
              <a:gd name="connsiteY117" fmla="*/ 79595 h 302460"/>
              <a:gd name="connsiteX118" fmla="*/ 79595 w 318379"/>
              <a:gd name="connsiteY118" fmla="*/ 84902 h 302460"/>
              <a:gd name="connsiteX119" fmla="*/ 84901 w 318379"/>
              <a:gd name="connsiteY119" fmla="*/ 90208 h 302460"/>
              <a:gd name="connsiteX120" fmla="*/ 90208 w 318379"/>
              <a:gd name="connsiteY120" fmla="*/ 84902 h 302460"/>
              <a:gd name="connsiteX121" fmla="*/ 84901 w 318379"/>
              <a:gd name="connsiteY121" fmla="*/ 79595 h 302460"/>
              <a:gd name="connsiteX122" fmla="*/ 244096 w 318379"/>
              <a:gd name="connsiteY122" fmla="*/ 74288 h 302460"/>
              <a:gd name="connsiteX123" fmla="*/ 244096 w 318379"/>
              <a:gd name="connsiteY123" fmla="*/ 91593 h 302460"/>
              <a:gd name="connsiteX124" fmla="*/ 240116 w 318379"/>
              <a:gd name="connsiteY124" fmla="*/ 96723 h 302460"/>
              <a:gd name="connsiteX125" fmla="*/ 230565 w 318379"/>
              <a:gd name="connsiteY125" fmla="*/ 100687 h 302460"/>
              <a:gd name="connsiteX126" fmla="*/ 224111 w 318379"/>
              <a:gd name="connsiteY126" fmla="*/ 99864 h 302460"/>
              <a:gd name="connsiteX127" fmla="*/ 211877 w 318379"/>
              <a:gd name="connsiteY127" fmla="*/ 87629 h 302460"/>
              <a:gd name="connsiteX128" fmla="*/ 204373 w 318379"/>
              <a:gd name="connsiteY128" fmla="*/ 95132 h 302460"/>
              <a:gd name="connsiteX129" fmla="*/ 216607 w 318379"/>
              <a:gd name="connsiteY129" fmla="*/ 107367 h 302460"/>
              <a:gd name="connsiteX130" fmla="*/ 217432 w 318379"/>
              <a:gd name="connsiteY130" fmla="*/ 113821 h 302460"/>
              <a:gd name="connsiteX131" fmla="*/ 213467 w 318379"/>
              <a:gd name="connsiteY131" fmla="*/ 123372 h 302460"/>
              <a:gd name="connsiteX132" fmla="*/ 208337 w 318379"/>
              <a:gd name="connsiteY132" fmla="*/ 127352 h 302460"/>
              <a:gd name="connsiteX133" fmla="*/ 191027 w 318379"/>
              <a:gd name="connsiteY133" fmla="*/ 127352 h 302460"/>
              <a:gd name="connsiteX134" fmla="*/ 191027 w 318379"/>
              <a:gd name="connsiteY134" fmla="*/ 137959 h 302460"/>
              <a:gd name="connsiteX135" fmla="*/ 208332 w 318379"/>
              <a:gd name="connsiteY135" fmla="*/ 137959 h 302460"/>
              <a:gd name="connsiteX136" fmla="*/ 213462 w 318379"/>
              <a:gd name="connsiteY136" fmla="*/ 141939 h 302460"/>
              <a:gd name="connsiteX137" fmla="*/ 217426 w 318379"/>
              <a:gd name="connsiteY137" fmla="*/ 151490 h 302460"/>
              <a:gd name="connsiteX138" fmla="*/ 216602 w 318379"/>
              <a:gd name="connsiteY138" fmla="*/ 157943 h 302460"/>
              <a:gd name="connsiteX139" fmla="*/ 204368 w 318379"/>
              <a:gd name="connsiteY139" fmla="*/ 170178 h 302460"/>
              <a:gd name="connsiteX140" fmla="*/ 211871 w 318379"/>
              <a:gd name="connsiteY140" fmla="*/ 177681 h 302460"/>
              <a:gd name="connsiteX141" fmla="*/ 224106 w 318379"/>
              <a:gd name="connsiteY141" fmla="*/ 165447 h 302460"/>
              <a:gd name="connsiteX142" fmla="*/ 230560 w 318379"/>
              <a:gd name="connsiteY142" fmla="*/ 164623 h 302460"/>
              <a:gd name="connsiteX143" fmla="*/ 240111 w 318379"/>
              <a:gd name="connsiteY143" fmla="*/ 168587 h 302460"/>
              <a:gd name="connsiteX144" fmla="*/ 244091 w 318379"/>
              <a:gd name="connsiteY144" fmla="*/ 173717 h 302460"/>
              <a:gd name="connsiteX145" fmla="*/ 244091 w 318379"/>
              <a:gd name="connsiteY145" fmla="*/ 191027 h 302460"/>
              <a:gd name="connsiteX146" fmla="*/ 254698 w 318379"/>
              <a:gd name="connsiteY146" fmla="*/ 191027 h 302460"/>
              <a:gd name="connsiteX147" fmla="*/ 254698 w 318379"/>
              <a:gd name="connsiteY147" fmla="*/ 173722 h 302460"/>
              <a:gd name="connsiteX148" fmla="*/ 258678 w 318379"/>
              <a:gd name="connsiteY148" fmla="*/ 168592 h 302460"/>
              <a:gd name="connsiteX149" fmla="*/ 268228 w 318379"/>
              <a:gd name="connsiteY149" fmla="*/ 164628 h 302460"/>
              <a:gd name="connsiteX150" fmla="*/ 274682 w 318379"/>
              <a:gd name="connsiteY150" fmla="*/ 165452 h 302460"/>
              <a:gd name="connsiteX151" fmla="*/ 286917 w 318379"/>
              <a:gd name="connsiteY151" fmla="*/ 177687 h 302460"/>
              <a:gd name="connsiteX152" fmla="*/ 294420 w 318379"/>
              <a:gd name="connsiteY152" fmla="*/ 170183 h 302460"/>
              <a:gd name="connsiteX153" fmla="*/ 282186 w 318379"/>
              <a:gd name="connsiteY153" fmla="*/ 157949 h 302460"/>
              <a:gd name="connsiteX154" fmla="*/ 281362 w 318379"/>
              <a:gd name="connsiteY154" fmla="*/ 151494 h 302460"/>
              <a:gd name="connsiteX155" fmla="*/ 285326 w 318379"/>
              <a:gd name="connsiteY155" fmla="*/ 141944 h 302460"/>
              <a:gd name="connsiteX156" fmla="*/ 290456 w 318379"/>
              <a:gd name="connsiteY156" fmla="*/ 137964 h 302460"/>
              <a:gd name="connsiteX157" fmla="*/ 307766 w 318379"/>
              <a:gd name="connsiteY157" fmla="*/ 137964 h 302460"/>
              <a:gd name="connsiteX158" fmla="*/ 307766 w 318379"/>
              <a:gd name="connsiteY158" fmla="*/ 127357 h 302460"/>
              <a:gd name="connsiteX159" fmla="*/ 290469 w 318379"/>
              <a:gd name="connsiteY159" fmla="*/ 127357 h 302460"/>
              <a:gd name="connsiteX160" fmla="*/ 285337 w 318379"/>
              <a:gd name="connsiteY160" fmla="*/ 123377 h 302460"/>
              <a:gd name="connsiteX161" fmla="*/ 281372 w 318379"/>
              <a:gd name="connsiteY161" fmla="*/ 113826 h 302460"/>
              <a:gd name="connsiteX162" fmla="*/ 282196 w 318379"/>
              <a:gd name="connsiteY162" fmla="*/ 107372 h 302460"/>
              <a:gd name="connsiteX163" fmla="*/ 294431 w 318379"/>
              <a:gd name="connsiteY163" fmla="*/ 95138 h 302460"/>
              <a:gd name="connsiteX164" fmla="*/ 286930 w 318379"/>
              <a:gd name="connsiteY164" fmla="*/ 87634 h 302460"/>
              <a:gd name="connsiteX165" fmla="*/ 274693 w 318379"/>
              <a:gd name="connsiteY165" fmla="*/ 99868 h 302460"/>
              <a:gd name="connsiteX166" fmla="*/ 268238 w 318379"/>
              <a:gd name="connsiteY166" fmla="*/ 100693 h 302460"/>
              <a:gd name="connsiteX167" fmla="*/ 258688 w 318379"/>
              <a:gd name="connsiteY167" fmla="*/ 96728 h 302460"/>
              <a:gd name="connsiteX168" fmla="*/ 254709 w 318379"/>
              <a:gd name="connsiteY168" fmla="*/ 91598 h 302460"/>
              <a:gd name="connsiteX169" fmla="*/ 254709 w 318379"/>
              <a:gd name="connsiteY169" fmla="*/ 74288 h 302460"/>
              <a:gd name="connsiteX170" fmla="*/ 84901 w 318379"/>
              <a:gd name="connsiteY170" fmla="*/ 68982 h 302460"/>
              <a:gd name="connsiteX171" fmla="*/ 100821 w 318379"/>
              <a:gd name="connsiteY171" fmla="*/ 84902 h 302460"/>
              <a:gd name="connsiteX172" fmla="*/ 84901 w 318379"/>
              <a:gd name="connsiteY172" fmla="*/ 100821 h 302460"/>
              <a:gd name="connsiteX173" fmla="*/ 68982 w 318379"/>
              <a:gd name="connsiteY173" fmla="*/ 84902 h 302460"/>
              <a:gd name="connsiteX174" fmla="*/ 84901 w 318379"/>
              <a:gd name="connsiteY174" fmla="*/ 68982 h 302460"/>
              <a:gd name="connsiteX175" fmla="*/ 238785 w 318379"/>
              <a:gd name="connsiteY175" fmla="*/ 63675 h 302460"/>
              <a:gd name="connsiteX176" fmla="*/ 260010 w 318379"/>
              <a:gd name="connsiteY176" fmla="*/ 63675 h 302460"/>
              <a:gd name="connsiteX177" fmla="*/ 265316 w 318379"/>
              <a:gd name="connsiteY177" fmla="*/ 68982 h 302460"/>
              <a:gd name="connsiteX178" fmla="*/ 265316 w 318379"/>
              <a:gd name="connsiteY178" fmla="*/ 87670 h 302460"/>
              <a:gd name="connsiteX179" fmla="*/ 269948 w 318379"/>
              <a:gd name="connsiteY179" fmla="*/ 89590 h 302460"/>
              <a:gd name="connsiteX180" fmla="*/ 283165 w 318379"/>
              <a:gd name="connsiteY180" fmla="*/ 76378 h 302460"/>
              <a:gd name="connsiteX181" fmla="*/ 290669 w 318379"/>
              <a:gd name="connsiteY181" fmla="*/ 76378 h 302460"/>
              <a:gd name="connsiteX182" fmla="*/ 305676 w 318379"/>
              <a:gd name="connsiteY182" fmla="*/ 91385 h 302460"/>
              <a:gd name="connsiteX183" fmla="*/ 305676 w 318379"/>
              <a:gd name="connsiteY183" fmla="*/ 98889 h 302460"/>
              <a:gd name="connsiteX184" fmla="*/ 292464 w 318379"/>
              <a:gd name="connsiteY184" fmla="*/ 112106 h 302460"/>
              <a:gd name="connsiteX185" fmla="*/ 294384 w 318379"/>
              <a:gd name="connsiteY185" fmla="*/ 116739 h 302460"/>
              <a:gd name="connsiteX186" fmla="*/ 313073 w 318379"/>
              <a:gd name="connsiteY186" fmla="*/ 116739 h 302460"/>
              <a:gd name="connsiteX187" fmla="*/ 318379 w 318379"/>
              <a:gd name="connsiteY187" fmla="*/ 122046 h 302460"/>
              <a:gd name="connsiteX188" fmla="*/ 318379 w 318379"/>
              <a:gd name="connsiteY188" fmla="*/ 143271 h 302460"/>
              <a:gd name="connsiteX189" fmla="*/ 313073 w 318379"/>
              <a:gd name="connsiteY189" fmla="*/ 148577 h 302460"/>
              <a:gd name="connsiteX190" fmla="*/ 294384 w 318379"/>
              <a:gd name="connsiteY190" fmla="*/ 148577 h 302460"/>
              <a:gd name="connsiteX191" fmla="*/ 292464 w 318379"/>
              <a:gd name="connsiteY191" fmla="*/ 153209 h 302460"/>
              <a:gd name="connsiteX192" fmla="*/ 305676 w 318379"/>
              <a:gd name="connsiteY192" fmla="*/ 166426 h 302460"/>
              <a:gd name="connsiteX193" fmla="*/ 305676 w 318379"/>
              <a:gd name="connsiteY193" fmla="*/ 173930 h 302460"/>
              <a:gd name="connsiteX194" fmla="*/ 290669 w 318379"/>
              <a:gd name="connsiteY194" fmla="*/ 188937 h 302460"/>
              <a:gd name="connsiteX195" fmla="*/ 283165 w 318379"/>
              <a:gd name="connsiteY195" fmla="*/ 188937 h 302460"/>
              <a:gd name="connsiteX196" fmla="*/ 269948 w 318379"/>
              <a:gd name="connsiteY196" fmla="*/ 175725 h 302460"/>
              <a:gd name="connsiteX197" fmla="*/ 265316 w 318379"/>
              <a:gd name="connsiteY197" fmla="*/ 177645 h 302460"/>
              <a:gd name="connsiteX198" fmla="*/ 265316 w 318379"/>
              <a:gd name="connsiteY198" fmla="*/ 196334 h 302460"/>
              <a:gd name="connsiteX199" fmla="*/ 260010 w 318379"/>
              <a:gd name="connsiteY199" fmla="*/ 201640 h 302460"/>
              <a:gd name="connsiteX200" fmla="*/ 238785 w 318379"/>
              <a:gd name="connsiteY200" fmla="*/ 201640 h 302460"/>
              <a:gd name="connsiteX201" fmla="*/ 233478 w 318379"/>
              <a:gd name="connsiteY201" fmla="*/ 196334 h 302460"/>
              <a:gd name="connsiteX202" fmla="*/ 233478 w 318379"/>
              <a:gd name="connsiteY202" fmla="*/ 177645 h 302460"/>
              <a:gd name="connsiteX203" fmla="*/ 228845 w 318379"/>
              <a:gd name="connsiteY203" fmla="*/ 175725 h 302460"/>
              <a:gd name="connsiteX204" fmla="*/ 215628 w 318379"/>
              <a:gd name="connsiteY204" fmla="*/ 188937 h 302460"/>
              <a:gd name="connsiteX205" fmla="*/ 208124 w 318379"/>
              <a:gd name="connsiteY205" fmla="*/ 188937 h 302460"/>
              <a:gd name="connsiteX206" fmla="*/ 193117 w 318379"/>
              <a:gd name="connsiteY206" fmla="*/ 173930 h 302460"/>
              <a:gd name="connsiteX207" fmla="*/ 193117 w 318379"/>
              <a:gd name="connsiteY207" fmla="*/ 166426 h 302460"/>
              <a:gd name="connsiteX208" fmla="*/ 206329 w 318379"/>
              <a:gd name="connsiteY208" fmla="*/ 153209 h 302460"/>
              <a:gd name="connsiteX209" fmla="*/ 204409 w 318379"/>
              <a:gd name="connsiteY209" fmla="*/ 148577 h 302460"/>
              <a:gd name="connsiteX210" fmla="*/ 185721 w 318379"/>
              <a:gd name="connsiteY210" fmla="*/ 148577 h 302460"/>
              <a:gd name="connsiteX211" fmla="*/ 180414 w 318379"/>
              <a:gd name="connsiteY211" fmla="*/ 143271 h 302460"/>
              <a:gd name="connsiteX212" fmla="*/ 180414 w 318379"/>
              <a:gd name="connsiteY212" fmla="*/ 122046 h 302460"/>
              <a:gd name="connsiteX213" fmla="*/ 185721 w 318379"/>
              <a:gd name="connsiteY213" fmla="*/ 116739 h 302460"/>
              <a:gd name="connsiteX214" fmla="*/ 204409 w 318379"/>
              <a:gd name="connsiteY214" fmla="*/ 116739 h 302460"/>
              <a:gd name="connsiteX215" fmla="*/ 206329 w 318379"/>
              <a:gd name="connsiteY215" fmla="*/ 112106 h 302460"/>
              <a:gd name="connsiteX216" fmla="*/ 193117 w 318379"/>
              <a:gd name="connsiteY216" fmla="*/ 98889 h 302460"/>
              <a:gd name="connsiteX217" fmla="*/ 193117 w 318379"/>
              <a:gd name="connsiteY217" fmla="*/ 91385 h 302460"/>
              <a:gd name="connsiteX218" fmla="*/ 208124 w 318379"/>
              <a:gd name="connsiteY218" fmla="*/ 76378 h 302460"/>
              <a:gd name="connsiteX219" fmla="*/ 215628 w 318379"/>
              <a:gd name="connsiteY219" fmla="*/ 76378 h 302460"/>
              <a:gd name="connsiteX220" fmla="*/ 228845 w 318379"/>
              <a:gd name="connsiteY220" fmla="*/ 89590 h 302460"/>
              <a:gd name="connsiteX221" fmla="*/ 233478 w 318379"/>
              <a:gd name="connsiteY221" fmla="*/ 87670 h 302460"/>
              <a:gd name="connsiteX222" fmla="*/ 233478 w 318379"/>
              <a:gd name="connsiteY222" fmla="*/ 68982 h 302460"/>
              <a:gd name="connsiteX223" fmla="*/ 238785 w 318379"/>
              <a:gd name="connsiteY223" fmla="*/ 63675 h 302460"/>
              <a:gd name="connsiteX224" fmla="*/ 84901 w 318379"/>
              <a:gd name="connsiteY224" fmla="*/ 53063 h 302460"/>
              <a:gd name="connsiteX225" fmla="*/ 53063 w 318379"/>
              <a:gd name="connsiteY225" fmla="*/ 84902 h 302460"/>
              <a:gd name="connsiteX226" fmla="*/ 84901 w 318379"/>
              <a:gd name="connsiteY226" fmla="*/ 116739 h 302460"/>
              <a:gd name="connsiteX227" fmla="*/ 116739 w 318379"/>
              <a:gd name="connsiteY227" fmla="*/ 84902 h 302460"/>
              <a:gd name="connsiteX228" fmla="*/ 84901 w 318379"/>
              <a:gd name="connsiteY228" fmla="*/ 53063 h 302460"/>
              <a:gd name="connsiteX229" fmla="*/ 84901 w 318379"/>
              <a:gd name="connsiteY229" fmla="*/ 42450 h 302460"/>
              <a:gd name="connsiteX230" fmla="*/ 127352 w 318379"/>
              <a:gd name="connsiteY230" fmla="*/ 84902 h 302460"/>
              <a:gd name="connsiteX231" fmla="*/ 84901 w 318379"/>
              <a:gd name="connsiteY231" fmla="*/ 127352 h 302460"/>
              <a:gd name="connsiteX232" fmla="*/ 42450 w 318379"/>
              <a:gd name="connsiteY232" fmla="*/ 84902 h 302460"/>
              <a:gd name="connsiteX233" fmla="*/ 84901 w 318379"/>
              <a:gd name="connsiteY233" fmla="*/ 42450 h 302460"/>
              <a:gd name="connsiteX234" fmla="*/ 79595 w 318379"/>
              <a:gd name="connsiteY234" fmla="*/ 10613 h 302460"/>
              <a:gd name="connsiteX235" fmla="*/ 79595 w 318379"/>
              <a:gd name="connsiteY235" fmla="*/ 27540 h 302460"/>
              <a:gd name="connsiteX236" fmla="*/ 75250 w 318379"/>
              <a:gd name="connsiteY236" fmla="*/ 32760 h 302460"/>
              <a:gd name="connsiteX237" fmla="*/ 54846 w 318379"/>
              <a:gd name="connsiteY237" fmla="*/ 41194 h 302460"/>
              <a:gd name="connsiteX238" fmla="*/ 48086 w 318379"/>
              <a:gd name="connsiteY238" fmla="*/ 40572 h 302460"/>
              <a:gd name="connsiteX239" fmla="*/ 36126 w 318379"/>
              <a:gd name="connsiteY239" fmla="*/ 28623 h 302460"/>
              <a:gd name="connsiteX240" fmla="*/ 28623 w 318379"/>
              <a:gd name="connsiteY240" fmla="*/ 36126 h 302460"/>
              <a:gd name="connsiteX241" fmla="*/ 40572 w 318379"/>
              <a:gd name="connsiteY241" fmla="*/ 48086 h 302460"/>
              <a:gd name="connsiteX242" fmla="*/ 41194 w 318379"/>
              <a:gd name="connsiteY242" fmla="*/ 54846 h 302460"/>
              <a:gd name="connsiteX243" fmla="*/ 32760 w 318379"/>
              <a:gd name="connsiteY243" fmla="*/ 75251 h 302460"/>
              <a:gd name="connsiteX244" fmla="*/ 27540 w 318379"/>
              <a:gd name="connsiteY244" fmla="*/ 79596 h 302460"/>
              <a:gd name="connsiteX245" fmla="*/ 10613 w 318379"/>
              <a:gd name="connsiteY245" fmla="*/ 79596 h 302460"/>
              <a:gd name="connsiteX246" fmla="*/ 10613 w 318379"/>
              <a:gd name="connsiteY246" fmla="*/ 90208 h 302460"/>
              <a:gd name="connsiteX247" fmla="*/ 27540 w 318379"/>
              <a:gd name="connsiteY247" fmla="*/ 90208 h 302460"/>
              <a:gd name="connsiteX248" fmla="*/ 32760 w 318379"/>
              <a:gd name="connsiteY248" fmla="*/ 94553 h 302460"/>
              <a:gd name="connsiteX249" fmla="*/ 41194 w 318379"/>
              <a:gd name="connsiteY249" fmla="*/ 114958 h 302460"/>
              <a:gd name="connsiteX250" fmla="*/ 40572 w 318379"/>
              <a:gd name="connsiteY250" fmla="*/ 121717 h 302460"/>
              <a:gd name="connsiteX251" fmla="*/ 28623 w 318379"/>
              <a:gd name="connsiteY251" fmla="*/ 133677 h 302460"/>
              <a:gd name="connsiteX252" fmla="*/ 36126 w 318379"/>
              <a:gd name="connsiteY252" fmla="*/ 141181 h 302460"/>
              <a:gd name="connsiteX253" fmla="*/ 48081 w 318379"/>
              <a:gd name="connsiteY253" fmla="*/ 129231 h 302460"/>
              <a:gd name="connsiteX254" fmla="*/ 54841 w 318379"/>
              <a:gd name="connsiteY254" fmla="*/ 128609 h 302460"/>
              <a:gd name="connsiteX255" fmla="*/ 75250 w 318379"/>
              <a:gd name="connsiteY255" fmla="*/ 137042 h 302460"/>
              <a:gd name="connsiteX256" fmla="*/ 79595 w 318379"/>
              <a:gd name="connsiteY256" fmla="*/ 142263 h 302460"/>
              <a:gd name="connsiteX257" fmla="*/ 79595 w 318379"/>
              <a:gd name="connsiteY257" fmla="*/ 159190 h 302460"/>
              <a:gd name="connsiteX258" fmla="*/ 90207 w 318379"/>
              <a:gd name="connsiteY258" fmla="*/ 159190 h 302460"/>
              <a:gd name="connsiteX259" fmla="*/ 90207 w 318379"/>
              <a:gd name="connsiteY259" fmla="*/ 142263 h 302460"/>
              <a:gd name="connsiteX260" fmla="*/ 94552 w 318379"/>
              <a:gd name="connsiteY260" fmla="*/ 137042 h 302460"/>
              <a:gd name="connsiteX261" fmla="*/ 114962 w 318379"/>
              <a:gd name="connsiteY261" fmla="*/ 128609 h 302460"/>
              <a:gd name="connsiteX262" fmla="*/ 121722 w 318379"/>
              <a:gd name="connsiteY262" fmla="*/ 129231 h 302460"/>
              <a:gd name="connsiteX263" fmla="*/ 133677 w 318379"/>
              <a:gd name="connsiteY263" fmla="*/ 141181 h 302460"/>
              <a:gd name="connsiteX264" fmla="*/ 141181 w 318379"/>
              <a:gd name="connsiteY264" fmla="*/ 133677 h 302460"/>
              <a:gd name="connsiteX265" fmla="*/ 129231 w 318379"/>
              <a:gd name="connsiteY265" fmla="*/ 121717 h 302460"/>
              <a:gd name="connsiteX266" fmla="*/ 128609 w 318379"/>
              <a:gd name="connsiteY266" fmla="*/ 114958 h 302460"/>
              <a:gd name="connsiteX267" fmla="*/ 137042 w 318379"/>
              <a:gd name="connsiteY267" fmla="*/ 94553 h 302460"/>
              <a:gd name="connsiteX268" fmla="*/ 142263 w 318379"/>
              <a:gd name="connsiteY268" fmla="*/ 90208 h 302460"/>
              <a:gd name="connsiteX269" fmla="*/ 159190 w 318379"/>
              <a:gd name="connsiteY269" fmla="*/ 90208 h 302460"/>
              <a:gd name="connsiteX270" fmla="*/ 159190 w 318379"/>
              <a:gd name="connsiteY270" fmla="*/ 79596 h 302460"/>
              <a:gd name="connsiteX271" fmla="*/ 142263 w 318379"/>
              <a:gd name="connsiteY271" fmla="*/ 79596 h 302460"/>
              <a:gd name="connsiteX272" fmla="*/ 137042 w 318379"/>
              <a:gd name="connsiteY272" fmla="*/ 75251 h 302460"/>
              <a:gd name="connsiteX273" fmla="*/ 128609 w 318379"/>
              <a:gd name="connsiteY273" fmla="*/ 54846 h 302460"/>
              <a:gd name="connsiteX274" fmla="*/ 129231 w 318379"/>
              <a:gd name="connsiteY274" fmla="*/ 48086 h 302460"/>
              <a:gd name="connsiteX275" fmla="*/ 141181 w 318379"/>
              <a:gd name="connsiteY275" fmla="*/ 36126 h 302460"/>
              <a:gd name="connsiteX276" fmla="*/ 133677 w 318379"/>
              <a:gd name="connsiteY276" fmla="*/ 28623 h 302460"/>
              <a:gd name="connsiteX277" fmla="*/ 121717 w 318379"/>
              <a:gd name="connsiteY277" fmla="*/ 40572 h 302460"/>
              <a:gd name="connsiteX278" fmla="*/ 114958 w 318379"/>
              <a:gd name="connsiteY278" fmla="*/ 41194 h 302460"/>
              <a:gd name="connsiteX279" fmla="*/ 94552 w 318379"/>
              <a:gd name="connsiteY279" fmla="*/ 32760 h 302460"/>
              <a:gd name="connsiteX280" fmla="*/ 90207 w 318379"/>
              <a:gd name="connsiteY280" fmla="*/ 27540 h 302460"/>
              <a:gd name="connsiteX281" fmla="*/ 90207 w 318379"/>
              <a:gd name="connsiteY281" fmla="*/ 10613 h 302460"/>
              <a:gd name="connsiteX282" fmla="*/ 74288 w 318379"/>
              <a:gd name="connsiteY282" fmla="*/ 0 h 302460"/>
              <a:gd name="connsiteX283" fmla="*/ 95514 w 318379"/>
              <a:gd name="connsiteY283" fmla="*/ 0 h 302460"/>
              <a:gd name="connsiteX284" fmla="*/ 100820 w 318379"/>
              <a:gd name="connsiteY284" fmla="*/ 5307 h 302460"/>
              <a:gd name="connsiteX285" fmla="*/ 100820 w 318379"/>
              <a:gd name="connsiteY285" fmla="*/ 23280 h 302460"/>
              <a:gd name="connsiteX286" fmla="*/ 117240 w 318379"/>
              <a:gd name="connsiteY286" fmla="*/ 30055 h 302460"/>
              <a:gd name="connsiteX287" fmla="*/ 129931 w 318379"/>
              <a:gd name="connsiteY287" fmla="*/ 17362 h 302460"/>
              <a:gd name="connsiteX288" fmla="*/ 137434 w 318379"/>
              <a:gd name="connsiteY288" fmla="*/ 17362 h 302460"/>
              <a:gd name="connsiteX289" fmla="*/ 152441 w 318379"/>
              <a:gd name="connsiteY289" fmla="*/ 32374 h 302460"/>
              <a:gd name="connsiteX290" fmla="*/ 152441 w 318379"/>
              <a:gd name="connsiteY290" fmla="*/ 39878 h 302460"/>
              <a:gd name="connsiteX291" fmla="*/ 139748 w 318379"/>
              <a:gd name="connsiteY291" fmla="*/ 52571 h 302460"/>
              <a:gd name="connsiteX292" fmla="*/ 146523 w 318379"/>
              <a:gd name="connsiteY292" fmla="*/ 68983 h 302460"/>
              <a:gd name="connsiteX293" fmla="*/ 164497 w 318379"/>
              <a:gd name="connsiteY293" fmla="*/ 68983 h 302460"/>
              <a:gd name="connsiteX294" fmla="*/ 169803 w 318379"/>
              <a:gd name="connsiteY294" fmla="*/ 74289 h 302460"/>
              <a:gd name="connsiteX295" fmla="*/ 169803 w 318379"/>
              <a:gd name="connsiteY295" fmla="*/ 95515 h 302460"/>
              <a:gd name="connsiteX296" fmla="*/ 164497 w 318379"/>
              <a:gd name="connsiteY296" fmla="*/ 100821 h 302460"/>
              <a:gd name="connsiteX297" fmla="*/ 146523 w 318379"/>
              <a:gd name="connsiteY297" fmla="*/ 100821 h 302460"/>
              <a:gd name="connsiteX298" fmla="*/ 139748 w 318379"/>
              <a:gd name="connsiteY298" fmla="*/ 117240 h 302460"/>
              <a:gd name="connsiteX299" fmla="*/ 152441 w 318379"/>
              <a:gd name="connsiteY299" fmla="*/ 129931 h 302460"/>
              <a:gd name="connsiteX300" fmla="*/ 152441 w 318379"/>
              <a:gd name="connsiteY300" fmla="*/ 137434 h 302460"/>
              <a:gd name="connsiteX301" fmla="*/ 137428 w 318379"/>
              <a:gd name="connsiteY301" fmla="*/ 152441 h 302460"/>
              <a:gd name="connsiteX302" fmla="*/ 129925 w 318379"/>
              <a:gd name="connsiteY302" fmla="*/ 152441 h 302460"/>
              <a:gd name="connsiteX303" fmla="*/ 117232 w 318379"/>
              <a:gd name="connsiteY303" fmla="*/ 139743 h 302460"/>
              <a:gd name="connsiteX304" fmla="*/ 100820 w 318379"/>
              <a:gd name="connsiteY304" fmla="*/ 146523 h 302460"/>
              <a:gd name="connsiteX305" fmla="*/ 100820 w 318379"/>
              <a:gd name="connsiteY305" fmla="*/ 164497 h 302460"/>
              <a:gd name="connsiteX306" fmla="*/ 95514 w 318379"/>
              <a:gd name="connsiteY306" fmla="*/ 169803 h 302460"/>
              <a:gd name="connsiteX307" fmla="*/ 74288 w 318379"/>
              <a:gd name="connsiteY307" fmla="*/ 169803 h 302460"/>
              <a:gd name="connsiteX308" fmla="*/ 68982 w 318379"/>
              <a:gd name="connsiteY308" fmla="*/ 164497 h 302460"/>
              <a:gd name="connsiteX309" fmla="*/ 68982 w 318379"/>
              <a:gd name="connsiteY309" fmla="*/ 146523 h 302460"/>
              <a:gd name="connsiteX310" fmla="*/ 52563 w 318379"/>
              <a:gd name="connsiteY310" fmla="*/ 139743 h 302460"/>
              <a:gd name="connsiteX311" fmla="*/ 39873 w 318379"/>
              <a:gd name="connsiteY311" fmla="*/ 152441 h 302460"/>
              <a:gd name="connsiteX312" fmla="*/ 32369 w 318379"/>
              <a:gd name="connsiteY312" fmla="*/ 152441 h 302460"/>
              <a:gd name="connsiteX313" fmla="*/ 17362 w 318379"/>
              <a:gd name="connsiteY313" fmla="*/ 137428 h 302460"/>
              <a:gd name="connsiteX314" fmla="*/ 17362 w 318379"/>
              <a:gd name="connsiteY314" fmla="*/ 129925 h 302460"/>
              <a:gd name="connsiteX315" fmla="*/ 30055 w 318379"/>
              <a:gd name="connsiteY315" fmla="*/ 117232 h 302460"/>
              <a:gd name="connsiteX316" fmla="*/ 23280 w 318379"/>
              <a:gd name="connsiteY316" fmla="*/ 100821 h 302460"/>
              <a:gd name="connsiteX317" fmla="*/ 5307 w 318379"/>
              <a:gd name="connsiteY317" fmla="*/ 100821 h 302460"/>
              <a:gd name="connsiteX318" fmla="*/ 0 w 318379"/>
              <a:gd name="connsiteY318" fmla="*/ 95515 h 302460"/>
              <a:gd name="connsiteX319" fmla="*/ 0 w 318379"/>
              <a:gd name="connsiteY319" fmla="*/ 74289 h 302460"/>
              <a:gd name="connsiteX320" fmla="*/ 5307 w 318379"/>
              <a:gd name="connsiteY320" fmla="*/ 68983 h 302460"/>
              <a:gd name="connsiteX321" fmla="*/ 23280 w 318379"/>
              <a:gd name="connsiteY321" fmla="*/ 68983 h 302460"/>
              <a:gd name="connsiteX322" fmla="*/ 30055 w 318379"/>
              <a:gd name="connsiteY322" fmla="*/ 52563 h 302460"/>
              <a:gd name="connsiteX323" fmla="*/ 17362 w 318379"/>
              <a:gd name="connsiteY323" fmla="*/ 39873 h 302460"/>
              <a:gd name="connsiteX324" fmla="*/ 17362 w 318379"/>
              <a:gd name="connsiteY324" fmla="*/ 32369 h 302460"/>
              <a:gd name="connsiteX325" fmla="*/ 32374 w 318379"/>
              <a:gd name="connsiteY325" fmla="*/ 17362 h 302460"/>
              <a:gd name="connsiteX326" fmla="*/ 39878 w 318379"/>
              <a:gd name="connsiteY326" fmla="*/ 17362 h 302460"/>
              <a:gd name="connsiteX327" fmla="*/ 52571 w 318379"/>
              <a:gd name="connsiteY327" fmla="*/ 30055 h 302460"/>
              <a:gd name="connsiteX328" fmla="*/ 68982 w 318379"/>
              <a:gd name="connsiteY328" fmla="*/ 23280 h 302460"/>
              <a:gd name="connsiteX329" fmla="*/ 68982 w 318379"/>
              <a:gd name="connsiteY329" fmla="*/ 5307 h 302460"/>
              <a:gd name="connsiteX330" fmla="*/ 74288 w 318379"/>
              <a:gd name="connsiteY330" fmla="*/ 0 h 30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</a:cxnLst>
            <a:rect l="l" t="t" r="r" b="b"/>
            <a:pathLst>
              <a:path w="318379" h="302460">
                <a:moveTo>
                  <a:pt x="153882" y="233477"/>
                </a:moveTo>
                <a:cubicBezTo>
                  <a:pt x="148022" y="233477"/>
                  <a:pt x="143270" y="238229"/>
                  <a:pt x="143270" y="244089"/>
                </a:cubicBezTo>
                <a:cubicBezTo>
                  <a:pt x="143270" y="249950"/>
                  <a:pt x="148022" y="254702"/>
                  <a:pt x="153882" y="254702"/>
                </a:cubicBezTo>
                <a:cubicBezTo>
                  <a:pt x="159743" y="254702"/>
                  <a:pt x="164495" y="249950"/>
                  <a:pt x="164495" y="244089"/>
                </a:cubicBezTo>
                <a:cubicBezTo>
                  <a:pt x="164495" y="238229"/>
                  <a:pt x="159743" y="233477"/>
                  <a:pt x="153882" y="233477"/>
                </a:cubicBezTo>
                <a:close/>
                <a:moveTo>
                  <a:pt x="153882" y="222864"/>
                </a:moveTo>
                <a:cubicBezTo>
                  <a:pt x="165604" y="222864"/>
                  <a:pt x="175108" y="232368"/>
                  <a:pt x="175108" y="244089"/>
                </a:cubicBezTo>
                <a:cubicBezTo>
                  <a:pt x="175108" y="255811"/>
                  <a:pt x="165604" y="265315"/>
                  <a:pt x="153882" y="265315"/>
                </a:cubicBezTo>
                <a:cubicBezTo>
                  <a:pt x="142161" y="265315"/>
                  <a:pt x="132657" y="255811"/>
                  <a:pt x="132657" y="244089"/>
                </a:cubicBezTo>
                <a:cubicBezTo>
                  <a:pt x="132657" y="232368"/>
                  <a:pt x="142161" y="222864"/>
                  <a:pt x="153882" y="222864"/>
                </a:cubicBezTo>
                <a:close/>
                <a:moveTo>
                  <a:pt x="148576" y="196333"/>
                </a:moveTo>
                <a:lnTo>
                  <a:pt x="148576" y="208505"/>
                </a:lnTo>
                <a:cubicBezTo>
                  <a:pt x="148576" y="210850"/>
                  <a:pt x="147035" y="212918"/>
                  <a:pt x="144788" y="213589"/>
                </a:cubicBezTo>
                <a:cubicBezTo>
                  <a:pt x="142692" y="214208"/>
                  <a:pt x="140666" y="215042"/>
                  <a:pt x="138744" y="216079"/>
                </a:cubicBezTo>
                <a:cubicBezTo>
                  <a:pt x="136679" y="217198"/>
                  <a:pt x="134121" y="216827"/>
                  <a:pt x="132460" y="215164"/>
                </a:cubicBezTo>
                <a:lnTo>
                  <a:pt x="123863" y="206570"/>
                </a:lnTo>
                <a:lnTo>
                  <a:pt x="116363" y="214070"/>
                </a:lnTo>
                <a:lnTo>
                  <a:pt x="124957" y="222667"/>
                </a:lnTo>
                <a:cubicBezTo>
                  <a:pt x="126620" y="224328"/>
                  <a:pt x="126991" y="226886"/>
                  <a:pt x="125872" y="228951"/>
                </a:cubicBezTo>
                <a:cubicBezTo>
                  <a:pt x="124835" y="230874"/>
                  <a:pt x="124001" y="232900"/>
                  <a:pt x="123382" y="234996"/>
                </a:cubicBezTo>
                <a:cubicBezTo>
                  <a:pt x="122711" y="237243"/>
                  <a:pt x="120643" y="238784"/>
                  <a:pt x="118298" y="238784"/>
                </a:cubicBezTo>
                <a:lnTo>
                  <a:pt x="106126" y="238784"/>
                </a:lnTo>
                <a:lnTo>
                  <a:pt x="106126" y="249397"/>
                </a:lnTo>
                <a:lnTo>
                  <a:pt x="118298" y="249397"/>
                </a:lnTo>
                <a:cubicBezTo>
                  <a:pt x="120643" y="249397"/>
                  <a:pt x="122711" y="250938"/>
                  <a:pt x="123382" y="253185"/>
                </a:cubicBezTo>
                <a:cubicBezTo>
                  <a:pt x="124001" y="255281"/>
                  <a:pt x="124835" y="257307"/>
                  <a:pt x="125872" y="259229"/>
                </a:cubicBezTo>
                <a:cubicBezTo>
                  <a:pt x="126991" y="261295"/>
                  <a:pt x="126620" y="263852"/>
                  <a:pt x="124957" y="265513"/>
                </a:cubicBezTo>
                <a:lnTo>
                  <a:pt x="116363" y="274110"/>
                </a:lnTo>
                <a:lnTo>
                  <a:pt x="123863" y="281610"/>
                </a:lnTo>
                <a:lnTo>
                  <a:pt x="132460" y="273016"/>
                </a:lnTo>
                <a:cubicBezTo>
                  <a:pt x="134121" y="271353"/>
                  <a:pt x="136679" y="270982"/>
                  <a:pt x="138744" y="272101"/>
                </a:cubicBezTo>
                <a:cubicBezTo>
                  <a:pt x="140666" y="273138"/>
                  <a:pt x="142692" y="273972"/>
                  <a:pt x="144788" y="274591"/>
                </a:cubicBezTo>
                <a:cubicBezTo>
                  <a:pt x="147035" y="275262"/>
                  <a:pt x="148576" y="277330"/>
                  <a:pt x="148576" y="279675"/>
                </a:cubicBezTo>
                <a:lnTo>
                  <a:pt x="148576" y="291847"/>
                </a:lnTo>
                <a:lnTo>
                  <a:pt x="159189" y="291847"/>
                </a:lnTo>
                <a:lnTo>
                  <a:pt x="159189" y="279675"/>
                </a:lnTo>
                <a:cubicBezTo>
                  <a:pt x="159189" y="277330"/>
                  <a:pt x="160730" y="275262"/>
                  <a:pt x="162977" y="274591"/>
                </a:cubicBezTo>
                <a:cubicBezTo>
                  <a:pt x="165073" y="273972"/>
                  <a:pt x="167099" y="273138"/>
                  <a:pt x="169022" y="272101"/>
                </a:cubicBezTo>
                <a:cubicBezTo>
                  <a:pt x="171088" y="270982"/>
                  <a:pt x="173645" y="271353"/>
                  <a:pt x="175306" y="273016"/>
                </a:cubicBezTo>
                <a:lnTo>
                  <a:pt x="183903" y="281610"/>
                </a:lnTo>
                <a:lnTo>
                  <a:pt x="191403" y="274110"/>
                </a:lnTo>
                <a:lnTo>
                  <a:pt x="182809" y="265513"/>
                </a:lnTo>
                <a:cubicBezTo>
                  <a:pt x="181146" y="263852"/>
                  <a:pt x="180775" y="261295"/>
                  <a:pt x="181894" y="259229"/>
                </a:cubicBezTo>
                <a:cubicBezTo>
                  <a:pt x="182931" y="257307"/>
                  <a:pt x="183765" y="255281"/>
                  <a:pt x="184384" y="253185"/>
                </a:cubicBezTo>
                <a:cubicBezTo>
                  <a:pt x="185055" y="250938"/>
                  <a:pt x="187123" y="249397"/>
                  <a:pt x="189468" y="249397"/>
                </a:cubicBezTo>
                <a:lnTo>
                  <a:pt x="201640" y="249397"/>
                </a:lnTo>
                <a:lnTo>
                  <a:pt x="201640" y="238784"/>
                </a:lnTo>
                <a:lnTo>
                  <a:pt x="189468" y="238784"/>
                </a:lnTo>
                <a:cubicBezTo>
                  <a:pt x="187123" y="238784"/>
                  <a:pt x="185055" y="237243"/>
                  <a:pt x="184384" y="234996"/>
                </a:cubicBezTo>
                <a:cubicBezTo>
                  <a:pt x="183765" y="232900"/>
                  <a:pt x="182931" y="230874"/>
                  <a:pt x="181894" y="228951"/>
                </a:cubicBezTo>
                <a:cubicBezTo>
                  <a:pt x="180775" y="226886"/>
                  <a:pt x="181146" y="224328"/>
                  <a:pt x="182809" y="222667"/>
                </a:cubicBezTo>
                <a:lnTo>
                  <a:pt x="191403" y="214070"/>
                </a:lnTo>
                <a:lnTo>
                  <a:pt x="183903" y="206570"/>
                </a:lnTo>
                <a:lnTo>
                  <a:pt x="175306" y="215164"/>
                </a:lnTo>
                <a:cubicBezTo>
                  <a:pt x="173645" y="216827"/>
                  <a:pt x="171088" y="217198"/>
                  <a:pt x="169022" y="216079"/>
                </a:cubicBezTo>
                <a:cubicBezTo>
                  <a:pt x="167099" y="215042"/>
                  <a:pt x="165073" y="214208"/>
                  <a:pt x="162977" y="213589"/>
                </a:cubicBezTo>
                <a:cubicBezTo>
                  <a:pt x="160730" y="212918"/>
                  <a:pt x="159189" y="210850"/>
                  <a:pt x="159189" y="208505"/>
                </a:cubicBezTo>
                <a:lnTo>
                  <a:pt x="159189" y="196333"/>
                </a:lnTo>
                <a:close/>
                <a:moveTo>
                  <a:pt x="143270" y="185720"/>
                </a:moveTo>
                <a:lnTo>
                  <a:pt x="164495" y="185720"/>
                </a:lnTo>
                <a:cubicBezTo>
                  <a:pt x="167426" y="185720"/>
                  <a:pt x="169802" y="188096"/>
                  <a:pt x="169802" y="191027"/>
                </a:cubicBezTo>
                <a:lnTo>
                  <a:pt x="169802" y="204738"/>
                </a:lnTo>
                <a:lnTo>
                  <a:pt x="170455" y="205007"/>
                </a:lnTo>
                <a:lnTo>
                  <a:pt x="180151" y="195315"/>
                </a:lnTo>
                <a:cubicBezTo>
                  <a:pt x="182221" y="193242"/>
                  <a:pt x="185581" y="193242"/>
                  <a:pt x="187651" y="195315"/>
                </a:cubicBezTo>
                <a:lnTo>
                  <a:pt x="202658" y="210322"/>
                </a:lnTo>
                <a:cubicBezTo>
                  <a:pt x="204731" y="212392"/>
                  <a:pt x="204731" y="215752"/>
                  <a:pt x="202658" y="217822"/>
                </a:cubicBezTo>
                <a:lnTo>
                  <a:pt x="192966" y="227518"/>
                </a:lnTo>
                <a:lnTo>
                  <a:pt x="193235" y="228171"/>
                </a:lnTo>
                <a:lnTo>
                  <a:pt x="206947" y="228171"/>
                </a:lnTo>
                <a:cubicBezTo>
                  <a:pt x="209877" y="228171"/>
                  <a:pt x="212253" y="230547"/>
                  <a:pt x="212253" y="233478"/>
                </a:cubicBezTo>
                <a:lnTo>
                  <a:pt x="212253" y="254703"/>
                </a:lnTo>
                <a:cubicBezTo>
                  <a:pt x="212253" y="257634"/>
                  <a:pt x="209877" y="260009"/>
                  <a:pt x="206947" y="260009"/>
                </a:cubicBezTo>
                <a:lnTo>
                  <a:pt x="193235" y="260009"/>
                </a:lnTo>
                <a:lnTo>
                  <a:pt x="192966" y="260662"/>
                </a:lnTo>
                <a:lnTo>
                  <a:pt x="202658" y="270358"/>
                </a:lnTo>
                <a:cubicBezTo>
                  <a:pt x="204731" y="272428"/>
                  <a:pt x="204731" y="275788"/>
                  <a:pt x="202658" y="277858"/>
                </a:cubicBezTo>
                <a:lnTo>
                  <a:pt x="187651" y="292865"/>
                </a:lnTo>
                <a:cubicBezTo>
                  <a:pt x="185581" y="294938"/>
                  <a:pt x="182221" y="294938"/>
                  <a:pt x="180151" y="292865"/>
                </a:cubicBezTo>
                <a:lnTo>
                  <a:pt x="170455" y="283173"/>
                </a:lnTo>
                <a:lnTo>
                  <a:pt x="169802" y="283442"/>
                </a:lnTo>
                <a:lnTo>
                  <a:pt x="169802" y="297154"/>
                </a:lnTo>
                <a:cubicBezTo>
                  <a:pt x="169802" y="300084"/>
                  <a:pt x="167426" y="302460"/>
                  <a:pt x="164495" y="302460"/>
                </a:cubicBezTo>
                <a:lnTo>
                  <a:pt x="143270" y="302460"/>
                </a:lnTo>
                <a:cubicBezTo>
                  <a:pt x="140339" y="302460"/>
                  <a:pt x="137964" y="300084"/>
                  <a:pt x="137964" y="297154"/>
                </a:cubicBezTo>
                <a:lnTo>
                  <a:pt x="137964" y="283442"/>
                </a:lnTo>
                <a:lnTo>
                  <a:pt x="137311" y="283173"/>
                </a:lnTo>
                <a:lnTo>
                  <a:pt x="127615" y="292865"/>
                </a:lnTo>
                <a:cubicBezTo>
                  <a:pt x="125545" y="294938"/>
                  <a:pt x="122185" y="294938"/>
                  <a:pt x="120115" y="292865"/>
                </a:cubicBezTo>
                <a:lnTo>
                  <a:pt x="105108" y="277858"/>
                </a:lnTo>
                <a:cubicBezTo>
                  <a:pt x="103035" y="275788"/>
                  <a:pt x="103035" y="272428"/>
                  <a:pt x="105108" y="270358"/>
                </a:cubicBezTo>
                <a:lnTo>
                  <a:pt x="114800" y="260662"/>
                </a:lnTo>
                <a:lnTo>
                  <a:pt x="114531" y="260009"/>
                </a:lnTo>
                <a:lnTo>
                  <a:pt x="100820" y="260009"/>
                </a:lnTo>
                <a:cubicBezTo>
                  <a:pt x="97889" y="260009"/>
                  <a:pt x="95513" y="257634"/>
                  <a:pt x="95513" y="254703"/>
                </a:cubicBezTo>
                <a:lnTo>
                  <a:pt x="95513" y="233478"/>
                </a:lnTo>
                <a:cubicBezTo>
                  <a:pt x="95513" y="230547"/>
                  <a:pt x="97889" y="228171"/>
                  <a:pt x="100820" y="228171"/>
                </a:cubicBezTo>
                <a:lnTo>
                  <a:pt x="114531" y="228171"/>
                </a:lnTo>
                <a:lnTo>
                  <a:pt x="114800" y="227518"/>
                </a:lnTo>
                <a:lnTo>
                  <a:pt x="105108" y="217822"/>
                </a:lnTo>
                <a:cubicBezTo>
                  <a:pt x="103035" y="215752"/>
                  <a:pt x="103035" y="212392"/>
                  <a:pt x="105108" y="210322"/>
                </a:cubicBezTo>
                <a:lnTo>
                  <a:pt x="120115" y="195315"/>
                </a:lnTo>
                <a:cubicBezTo>
                  <a:pt x="122185" y="193242"/>
                  <a:pt x="125545" y="193242"/>
                  <a:pt x="127615" y="195315"/>
                </a:cubicBezTo>
                <a:lnTo>
                  <a:pt x="137311" y="205007"/>
                </a:lnTo>
                <a:lnTo>
                  <a:pt x="137964" y="204738"/>
                </a:lnTo>
                <a:lnTo>
                  <a:pt x="137964" y="191027"/>
                </a:lnTo>
                <a:cubicBezTo>
                  <a:pt x="137964" y="188096"/>
                  <a:pt x="140339" y="185720"/>
                  <a:pt x="143270" y="185720"/>
                </a:cubicBezTo>
                <a:close/>
                <a:moveTo>
                  <a:pt x="249396" y="122045"/>
                </a:moveTo>
                <a:cubicBezTo>
                  <a:pt x="243536" y="122045"/>
                  <a:pt x="238784" y="126797"/>
                  <a:pt x="238784" y="132657"/>
                </a:cubicBezTo>
                <a:cubicBezTo>
                  <a:pt x="238784" y="138518"/>
                  <a:pt x="243536" y="143270"/>
                  <a:pt x="249396" y="143270"/>
                </a:cubicBezTo>
                <a:cubicBezTo>
                  <a:pt x="255257" y="143270"/>
                  <a:pt x="260009" y="138518"/>
                  <a:pt x="260009" y="132657"/>
                </a:cubicBezTo>
                <a:cubicBezTo>
                  <a:pt x="260009" y="126797"/>
                  <a:pt x="255257" y="122045"/>
                  <a:pt x="249396" y="122045"/>
                </a:cubicBezTo>
                <a:close/>
                <a:moveTo>
                  <a:pt x="249396" y="111432"/>
                </a:moveTo>
                <a:cubicBezTo>
                  <a:pt x="261118" y="111432"/>
                  <a:pt x="270622" y="120936"/>
                  <a:pt x="270622" y="132657"/>
                </a:cubicBezTo>
                <a:cubicBezTo>
                  <a:pt x="270622" y="144379"/>
                  <a:pt x="261118" y="153883"/>
                  <a:pt x="249396" y="153883"/>
                </a:cubicBezTo>
                <a:cubicBezTo>
                  <a:pt x="237675" y="153883"/>
                  <a:pt x="228171" y="144379"/>
                  <a:pt x="228171" y="132657"/>
                </a:cubicBezTo>
                <a:cubicBezTo>
                  <a:pt x="228171" y="120936"/>
                  <a:pt x="237675" y="111432"/>
                  <a:pt x="249396" y="111432"/>
                </a:cubicBezTo>
                <a:close/>
                <a:moveTo>
                  <a:pt x="84901" y="79595"/>
                </a:moveTo>
                <a:cubicBezTo>
                  <a:pt x="81971" y="79595"/>
                  <a:pt x="79595" y="81972"/>
                  <a:pt x="79595" y="84902"/>
                </a:cubicBezTo>
                <a:cubicBezTo>
                  <a:pt x="79595" y="87833"/>
                  <a:pt x="81971" y="90208"/>
                  <a:pt x="84901" y="90208"/>
                </a:cubicBezTo>
                <a:cubicBezTo>
                  <a:pt x="87832" y="90208"/>
                  <a:pt x="90208" y="87833"/>
                  <a:pt x="90208" y="84902"/>
                </a:cubicBezTo>
                <a:cubicBezTo>
                  <a:pt x="90208" y="81972"/>
                  <a:pt x="87832" y="79595"/>
                  <a:pt x="84901" y="79595"/>
                </a:cubicBezTo>
                <a:close/>
                <a:moveTo>
                  <a:pt x="244096" y="74288"/>
                </a:moveTo>
                <a:lnTo>
                  <a:pt x="244096" y="91593"/>
                </a:lnTo>
                <a:cubicBezTo>
                  <a:pt x="244093" y="94007"/>
                  <a:pt x="242456" y="96119"/>
                  <a:pt x="240116" y="96723"/>
                </a:cubicBezTo>
                <a:cubicBezTo>
                  <a:pt x="236763" y="97594"/>
                  <a:pt x="233548" y="98926"/>
                  <a:pt x="230565" y="100687"/>
                </a:cubicBezTo>
                <a:cubicBezTo>
                  <a:pt x="228477" y="101918"/>
                  <a:pt x="225824" y="101579"/>
                  <a:pt x="224111" y="99864"/>
                </a:cubicBezTo>
                <a:lnTo>
                  <a:pt x="211877" y="87629"/>
                </a:lnTo>
                <a:lnTo>
                  <a:pt x="204373" y="95132"/>
                </a:lnTo>
                <a:lnTo>
                  <a:pt x="216607" y="107367"/>
                </a:lnTo>
                <a:cubicBezTo>
                  <a:pt x="218322" y="109079"/>
                  <a:pt x="218662" y="111732"/>
                  <a:pt x="217432" y="113821"/>
                </a:cubicBezTo>
                <a:cubicBezTo>
                  <a:pt x="215672" y="116804"/>
                  <a:pt x="214338" y="120019"/>
                  <a:pt x="213467" y="123372"/>
                </a:cubicBezTo>
                <a:cubicBezTo>
                  <a:pt x="212864" y="125711"/>
                  <a:pt x="210754" y="127349"/>
                  <a:pt x="208337" y="127352"/>
                </a:cubicBezTo>
                <a:lnTo>
                  <a:pt x="191027" y="127352"/>
                </a:lnTo>
                <a:lnTo>
                  <a:pt x="191027" y="137959"/>
                </a:lnTo>
                <a:lnTo>
                  <a:pt x="208332" y="137959"/>
                </a:lnTo>
                <a:cubicBezTo>
                  <a:pt x="210746" y="137962"/>
                  <a:pt x="212858" y="139599"/>
                  <a:pt x="213462" y="141939"/>
                </a:cubicBezTo>
                <a:cubicBezTo>
                  <a:pt x="214333" y="145292"/>
                  <a:pt x="215665" y="148507"/>
                  <a:pt x="217426" y="151490"/>
                </a:cubicBezTo>
                <a:cubicBezTo>
                  <a:pt x="218657" y="153578"/>
                  <a:pt x="218318" y="156231"/>
                  <a:pt x="216602" y="157943"/>
                </a:cubicBezTo>
                <a:lnTo>
                  <a:pt x="204368" y="170178"/>
                </a:lnTo>
                <a:lnTo>
                  <a:pt x="211871" y="177681"/>
                </a:lnTo>
                <a:lnTo>
                  <a:pt x="224106" y="165447"/>
                </a:lnTo>
                <a:cubicBezTo>
                  <a:pt x="225818" y="163732"/>
                  <a:pt x="228471" y="163392"/>
                  <a:pt x="230560" y="164623"/>
                </a:cubicBezTo>
                <a:cubicBezTo>
                  <a:pt x="233543" y="166382"/>
                  <a:pt x="236758" y="167716"/>
                  <a:pt x="240111" y="168587"/>
                </a:cubicBezTo>
                <a:cubicBezTo>
                  <a:pt x="242450" y="169191"/>
                  <a:pt x="244088" y="171300"/>
                  <a:pt x="244091" y="173717"/>
                </a:cubicBezTo>
                <a:lnTo>
                  <a:pt x="244091" y="191027"/>
                </a:lnTo>
                <a:lnTo>
                  <a:pt x="254698" y="191027"/>
                </a:lnTo>
                <a:lnTo>
                  <a:pt x="254698" y="173722"/>
                </a:lnTo>
                <a:cubicBezTo>
                  <a:pt x="254701" y="171308"/>
                  <a:pt x="256338" y="169196"/>
                  <a:pt x="258678" y="168592"/>
                </a:cubicBezTo>
                <a:cubicBezTo>
                  <a:pt x="262031" y="167721"/>
                  <a:pt x="265246" y="166390"/>
                  <a:pt x="268228" y="164628"/>
                </a:cubicBezTo>
                <a:cubicBezTo>
                  <a:pt x="270317" y="163397"/>
                  <a:pt x="272970" y="163736"/>
                  <a:pt x="274682" y="165452"/>
                </a:cubicBezTo>
                <a:lnTo>
                  <a:pt x="286917" y="177687"/>
                </a:lnTo>
                <a:lnTo>
                  <a:pt x="294420" y="170183"/>
                </a:lnTo>
                <a:lnTo>
                  <a:pt x="282186" y="157949"/>
                </a:lnTo>
                <a:cubicBezTo>
                  <a:pt x="280471" y="156236"/>
                  <a:pt x="280131" y="153583"/>
                  <a:pt x="281362" y="151494"/>
                </a:cubicBezTo>
                <a:cubicBezTo>
                  <a:pt x="283121" y="148512"/>
                  <a:pt x="284455" y="145297"/>
                  <a:pt x="285326" y="141944"/>
                </a:cubicBezTo>
                <a:cubicBezTo>
                  <a:pt x="285930" y="139605"/>
                  <a:pt x="288039" y="137967"/>
                  <a:pt x="290456" y="137964"/>
                </a:cubicBezTo>
                <a:lnTo>
                  <a:pt x="307766" y="137964"/>
                </a:lnTo>
                <a:lnTo>
                  <a:pt x="307766" y="127357"/>
                </a:lnTo>
                <a:lnTo>
                  <a:pt x="290469" y="127357"/>
                </a:lnTo>
                <a:cubicBezTo>
                  <a:pt x="288052" y="127354"/>
                  <a:pt x="285940" y="125717"/>
                  <a:pt x="285337" y="123377"/>
                </a:cubicBezTo>
                <a:cubicBezTo>
                  <a:pt x="284468" y="120024"/>
                  <a:pt x="283134" y="116809"/>
                  <a:pt x="281372" y="113826"/>
                </a:cubicBezTo>
                <a:cubicBezTo>
                  <a:pt x="280142" y="111738"/>
                  <a:pt x="280481" y="109085"/>
                  <a:pt x="282196" y="107372"/>
                </a:cubicBezTo>
                <a:lnTo>
                  <a:pt x="294431" y="95138"/>
                </a:lnTo>
                <a:lnTo>
                  <a:pt x="286930" y="87634"/>
                </a:lnTo>
                <a:lnTo>
                  <a:pt x="274693" y="99868"/>
                </a:lnTo>
                <a:cubicBezTo>
                  <a:pt x="272980" y="101583"/>
                  <a:pt x="270327" y="101923"/>
                  <a:pt x="268238" y="100693"/>
                </a:cubicBezTo>
                <a:cubicBezTo>
                  <a:pt x="265256" y="98933"/>
                  <a:pt x="262041" y="97599"/>
                  <a:pt x="258688" y="96728"/>
                </a:cubicBezTo>
                <a:cubicBezTo>
                  <a:pt x="256348" y="96125"/>
                  <a:pt x="254711" y="94015"/>
                  <a:pt x="254709" y="91598"/>
                </a:cubicBezTo>
                <a:lnTo>
                  <a:pt x="254709" y="74288"/>
                </a:lnTo>
                <a:close/>
                <a:moveTo>
                  <a:pt x="84901" y="68982"/>
                </a:moveTo>
                <a:cubicBezTo>
                  <a:pt x="93693" y="68982"/>
                  <a:pt x="100821" y="76110"/>
                  <a:pt x="100821" y="84902"/>
                </a:cubicBezTo>
                <a:cubicBezTo>
                  <a:pt x="100821" y="93693"/>
                  <a:pt x="93693" y="100821"/>
                  <a:pt x="84901" y="100821"/>
                </a:cubicBezTo>
                <a:cubicBezTo>
                  <a:pt x="76110" y="100821"/>
                  <a:pt x="68982" y="93693"/>
                  <a:pt x="68982" y="84902"/>
                </a:cubicBezTo>
                <a:cubicBezTo>
                  <a:pt x="68982" y="76110"/>
                  <a:pt x="76110" y="68982"/>
                  <a:pt x="84901" y="68982"/>
                </a:cubicBezTo>
                <a:close/>
                <a:moveTo>
                  <a:pt x="238785" y="63675"/>
                </a:moveTo>
                <a:lnTo>
                  <a:pt x="260010" y="63675"/>
                </a:lnTo>
                <a:cubicBezTo>
                  <a:pt x="262940" y="63675"/>
                  <a:pt x="265316" y="66051"/>
                  <a:pt x="265316" y="68982"/>
                </a:cubicBezTo>
                <a:lnTo>
                  <a:pt x="265316" y="87670"/>
                </a:lnTo>
                <a:cubicBezTo>
                  <a:pt x="266894" y="88230"/>
                  <a:pt x="268438" y="88870"/>
                  <a:pt x="269948" y="89590"/>
                </a:cubicBezTo>
                <a:lnTo>
                  <a:pt x="283165" y="76378"/>
                </a:lnTo>
                <a:cubicBezTo>
                  <a:pt x="285238" y="74306"/>
                  <a:pt x="288599" y="74306"/>
                  <a:pt x="290669" y="76378"/>
                </a:cubicBezTo>
                <a:lnTo>
                  <a:pt x="305676" y="91385"/>
                </a:lnTo>
                <a:cubicBezTo>
                  <a:pt x="307748" y="93455"/>
                  <a:pt x="307748" y="96816"/>
                  <a:pt x="305676" y="98889"/>
                </a:cubicBezTo>
                <a:lnTo>
                  <a:pt x="292464" y="112106"/>
                </a:lnTo>
                <a:cubicBezTo>
                  <a:pt x="293185" y="113616"/>
                  <a:pt x="293824" y="115161"/>
                  <a:pt x="294384" y="116739"/>
                </a:cubicBezTo>
                <a:lnTo>
                  <a:pt x="313073" y="116739"/>
                </a:lnTo>
                <a:cubicBezTo>
                  <a:pt x="316003" y="116739"/>
                  <a:pt x="318379" y="119115"/>
                  <a:pt x="318379" y="122046"/>
                </a:cubicBezTo>
                <a:lnTo>
                  <a:pt x="318379" y="143271"/>
                </a:lnTo>
                <a:cubicBezTo>
                  <a:pt x="318379" y="146201"/>
                  <a:pt x="316003" y="148577"/>
                  <a:pt x="313073" y="148577"/>
                </a:cubicBezTo>
                <a:lnTo>
                  <a:pt x="294384" y="148577"/>
                </a:lnTo>
                <a:cubicBezTo>
                  <a:pt x="293824" y="150155"/>
                  <a:pt x="293185" y="151699"/>
                  <a:pt x="292464" y="153209"/>
                </a:cubicBezTo>
                <a:lnTo>
                  <a:pt x="305676" y="166426"/>
                </a:lnTo>
                <a:cubicBezTo>
                  <a:pt x="307748" y="168499"/>
                  <a:pt x="307748" y="171860"/>
                  <a:pt x="305676" y="173930"/>
                </a:cubicBezTo>
                <a:lnTo>
                  <a:pt x="290669" y="188937"/>
                </a:lnTo>
                <a:cubicBezTo>
                  <a:pt x="288599" y="191009"/>
                  <a:pt x="285238" y="191009"/>
                  <a:pt x="283165" y="188937"/>
                </a:cubicBezTo>
                <a:lnTo>
                  <a:pt x="269948" y="175725"/>
                </a:lnTo>
                <a:cubicBezTo>
                  <a:pt x="268438" y="176446"/>
                  <a:pt x="266894" y="177085"/>
                  <a:pt x="265316" y="177645"/>
                </a:cubicBezTo>
                <a:lnTo>
                  <a:pt x="265316" y="196334"/>
                </a:lnTo>
                <a:cubicBezTo>
                  <a:pt x="265316" y="199264"/>
                  <a:pt x="262940" y="201640"/>
                  <a:pt x="260010" y="201640"/>
                </a:cubicBezTo>
                <a:lnTo>
                  <a:pt x="238785" y="201640"/>
                </a:lnTo>
                <a:cubicBezTo>
                  <a:pt x="235854" y="201640"/>
                  <a:pt x="233478" y="199264"/>
                  <a:pt x="233478" y="196334"/>
                </a:cubicBezTo>
                <a:lnTo>
                  <a:pt x="233478" y="177645"/>
                </a:lnTo>
                <a:cubicBezTo>
                  <a:pt x="231900" y="177085"/>
                  <a:pt x="230355" y="176446"/>
                  <a:pt x="228845" y="175725"/>
                </a:cubicBezTo>
                <a:lnTo>
                  <a:pt x="215628" y="188937"/>
                </a:lnTo>
                <a:cubicBezTo>
                  <a:pt x="213555" y="191009"/>
                  <a:pt x="210194" y="191009"/>
                  <a:pt x="208124" y="188937"/>
                </a:cubicBezTo>
                <a:lnTo>
                  <a:pt x="193117" y="173930"/>
                </a:lnTo>
                <a:cubicBezTo>
                  <a:pt x="191045" y="171860"/>
                  <a:pt x="191045" y="168499"/>
                  <a:pt x="193117" y="166426"/>
                </a:cubicBezTo>
                <a:lnTo>
                  <a:pt x="206329" y="153209"/>
                </a:lnTo>
                <a:cubicBezTo>
                  <a:pt x="205609" y="151699"/>
                  <a:pt x="204969" y="150155"/>
                  <a:pt x="204409" y="148577"/>
                </a:cubicBezTo>
                <a:lnTo>
                  <a:pt x="185721" y="148577"/>
                </a:lnTo>
                <a:cubicBezTo>
                  <a:pt x="182790" y="148577"/>
                  <a:pt x="180414" y="146201"/>
                  <a:pt x="180414" y="143271"/>
                </a:cubicBezTo>
                <a:lnTo>
                  <a:pt x="180414" y="122046"/>
                </a:lnTo>
                <a:cubicBezTo>
                  <a:pt x="180414" y="119115"/>
                  <a:pt x="182790" y="116739"/>
                  <a:pt x="185721" y="116739"/>
                </a:cubicBezTo>
                <a:lnTo>
                  <a:pt x="204409" y="116739"/>
                </a:lnTo>
                <a:cubicBezTo>
                  <a:pt x="204969" y="115161"/>
                  <a:pt x="205609" y="113616"/>
                  <a:pt x="206329" y="112106"/>
                </a:cubicBezTo>
                <a:lnTo>
                  <a:pt x="193117" y="98889"/>
                </a:lnTo>
                <a:cubicBezTo>
                  <a:pt x="191045" y="96816"/>
                  <a:pt x="191045" y="93455"/>
                  <a:pt x="193117" y="91385"/>
                </a:cubicBezTo>
                <a:lnTo>
                  <a:pt x="208124" y="76378"/>
                </a:lnTo>
                <a:cubicBezTo>
                  <a:pt x="210194" y="74306"/>
                  <a:pt x="213555" y="74306"/>
                  <a:pt x="215628" y="76378"/>
                </a:cubicBezTo>
                <a:lnTo>
                  <a:pt x="228845" y="89590"/>
                </a:lnTo>
                <a:cubicBezTo>
                  <a:pt x="230355" y="88870"/>
                  <a:pt x="231900" y="88230"/>
                  <a:pt x="233478" y="87670"/>
                </a:cubicBezTo>
                <a:lnTo>
                  <a:pt x="233478" y="68982"/>
                </a:lnTo>
                <a:cubicBezTo>
                  <a:pt x="233478" y="66051"/>
                  <a:pt x="235854" y="63675"/>
                  <a:pt x="238785" y="63675"/>
                </a:cubicBezTo>
                <a:close/>
                <a:moveTo>
                  <a:pt x="84901" y="53063"/>
                </a:moveTo>
                <a:cubicBezTo>
                  <a:pt x="67318" y="53063"/>
                  <a:pt x="53063" y="67318"/>
                  <a:pt x="53063" y="84902"/>
                </a:cubicBezTo>
                <a:cubicBezTo>
                  <a:pt x="53063" y="102484"/>
                  <a:pt x="67318" y="116739"/>
                  <a:pt x="84901" y="116739"/>
                </a:cubicBezTo>
                <a:cubicBezTo>
                  <a:pt x="102479" y="116722"/>
                  <a:pt x="116722" y="102479"/>
                  <a:pt x="116739" y="84902"/>
                </a:cubicBezTo>
                <a:cubicBezTo>
                  <a:pt x="116739" y="67318"/>
                  <a:pt x="102484" y="53063"/>
                  <a:pt x="84901" y="53063"/>
                </a:cubicBezTo>
                <a:close/>
                <a:moveTo>
                  <a:pt x="84901" y="42450"/>
                </a:moveTo>
                <a:cubicBezTo>
                  <a:pt x="108334" y="42476"/>
                  <a:pt x="127326" y="61468"/>
                  <a:pt x="127352" y="84902"/>
                </a:cubicBezTo>
                <a:cubicBezTo>
                  <a:pt x="127352" y="108347"/>
                  <a:pt x="108347" y="127352"/>
                  <a:pt x="84901" y="127352"/>
                </a:cubicBezTo>
                <a:cubicBezTo>
                  <a:pt x="61455" y="127352"/>
                  <a:pt x="42450" y="108347"/>
                  <a:pt x="42450" y="84902"/>
                </a:cubicBezTo>
                <a:cubicBezTo>
                  <a:pt x="42450" y="61455"/>
                  <a:pt x="61455" y="42450"/>
                  <a:pt x="84901" y="42450"/>
                </a:cubicBezTo>
                <a:close/>
                <a:moveTo>
                  <a:pt x="79595" y="10613"/>
                </a:moveTo>
                <a:lnTo>
                  <a:pt x="79595" y="27540"/>
                </a:lnTo>
                <a:cubicBezTo>
                  <a:pt x="79597" y="30102"/>
                  <a:pt x="77768" y="32297"/>
                  <a:pt x="75250" y="32760"/>
                </a:cubicBezTo>
                <a:cubicBezTo>
                  <a:pt x="67927" y="34092"/>
                  <a:pt x="60971" y="36966"/>
                  <a:pt x="54846" y="41194"/>
                </a:cubicBezTo>
                <a:cubicBezTo>
                  <a:pt x="52737" y="42642"/>
                  <a:pt x="49894" y="42383"/>
                  <a:pt x="48086" y="40572"/>
                </a:cubicBezTo>
                <a:lnTo>
                  <a:pt x="36126" y="28623"/>
                </a:lnTo>
                <a:lnTo>
                  <a:pt x="28623" y="36126"/>
                </a:lnTo>
                <a:lnTo>
                  <a:pt x="40572" y="48086"/>
                </a:lnTo>
                <a:cubicBezTo>
                  <a:pt x="42383" y="49894"/>
                  <a:pt x="42642" y="52737"/>
                  <a:pt x="41194" y="54846"/>
                </a:cubicBezTo>
                <a:cubicBezTo>
                  <a:pt x="36966" y="60971"/>
                  <a:pt x="34092" y="67928"/>
                  <a:pt x="32760" y="75251"/>
                </a:cubicBezTo>
                <a:cubicBezTo>
                  <a:pt x="32297" y="77769"/>
                  <a:pt x="30102" y="79598"/>
                  <a:pt x="27540" y="79596"/>
                </a:cubicBezTo>
                <a:lnTo>
                  <a:pt x="10613" y="79596"/>
                </a:lnTo>
                <a:lnTo>
                  <a:pt x="10613" y="90208"/>
                </a:lnTo>
                <a:lnTo>
                  <a:pt x="27540" y="90208"/>
                </a:lnTo>
                <a:cubicBezTo>
                  <a:pt x="30102" y="90206"/>
                  <a:pt x="32297" y="92035"/>
                  <a:pt x="32760" y="94553"/>
                </a:cubicBezTo>
                <a:cubicBezTo>
                  <a:pt x="34092" y="101876"/>
                  <a:pt x="36966" y="108832"/>
                  <a:pt x="41194" y="114958"/>
                </a:cubicBezTo>
                <a:cubicBezTo>
                  <a:pt x="42642" y="117066"/>
                  <a:pt x="42383" y="119908"/>
                  <a:pt x="40572" y="121717"/>
                </a:cubicBezTo>
                <a:lnTo>
                  <a:pt x="28623" y="133677"/>
                </a:lnTo>
                <a:lnTo>
                  <a:pt x="36126" y="141181"/>
                </a:lnTo>
                <a:lnTo>
                  <a:pt x="48081" y="129231"/>
                </a:lnTo>
                <a:cubicBezTo>
                  <a:pt x="49889" y="127420"/>
                  <a:pt x="52732" y="127161"/>
                  <a:pt x="54841" y="128609"/>
                </a:cubicBezTo>
                <a:cubicBezTo>
                  <a:pt x="60968" y="132835"/>
                  <a:pt x="67925" y="135711"/>
                  <a:pt x="75250" y="137042"/>
                </a:cubicBezTo>
                <a:cubicBezTo>
                  <a:pt x="77768" y="137507"/>
                  <a:pt x="79597" y="139701"/>
                  <a:pt x="79595" y="142263"/>
                </a:cubicBezTo>
                <a:lnTo>
                  <a:pt x="79595" y="159190"/>
                </a:lnTo>
                <a:lnTo>
                  <a:pt x="90207" y="159190"/>
                </a:lnTo>
                <a:lnTo>
                  <a:pt x="90207" y="142263"/>
                </a:lnTo>
                <a:cubicBezTo>
                  <a:pt x="90205" y="139701"/>
                  <a:pt x="92034" y="137507"/>
                  <a:pt x="94552" y="137042"/>
                </a:cubicBezTo>
                <a:cubicBezTo>
                  <a:pt x="101877" y="135711"/>
                  <a:pt x="108835" y="132835"/>
                  <a:pt x="114962" y="128609"/>
                </a:cubicBezTo>
                <a:cubicBezTo>
                  <a:pt x="117071" y="127161"/>
                  <a:pt x="119914" y="127420"/>
                  <a:pt x="121722" y="129231"/>
                </a:cubicBezTo>
                <a:lnTo>
                  <a:pt x="133677" y="141181"/>
                </a:lnTo>
                <a:lnTo>
                  <a:pt x="141181" y="133677"/>
                </a:lnTo>
                <a:lnTo>
                  <a:pt x="129231" y="121717"/>
                </a:lnTo>
                <a:cubicBezTo>
                  <a:pt x="127420" y="119908"/>
                  <a:pt x="127161" y="117066"/>
                  <a:pt x="128609" y="114958"/>
                </a:cubicBezTo>
                <a:cubicBezTo>
                  <a:pt x="132838" y="108832"/>
                  <a:pt x="135711" y="101876"/>
                  <a:pt x="137042" y="94553"/>
                </a:cubicBezTo>
                <a:cubicBezTo>
                  <a:pt x="137507" y="92035"/>
                  <a:pt x="139701" y="90206"/>
                  <a:pt x="142263" y="90208"/>
                </a:cubicBezTo>
                <a:lnTo>
                  <a:pt x="159190" y="90208"/>
                </a:lnTo>
                <a:lnTo>
                  <a:pt x="159190" y="79596"/>
                </a:lnTo>
                <a:lnTo>
                  <a:pt x="142263" y="79596"/>
                </a:lnTo>
                <a:cubicBezTo>
                  <a:pt x="139701" y="79598"/>
                  <a:pt x="137507" y="77769"/>
                  <a:pt x="137042" y="75251"/>
                </a:cubicBezTo>
                <a:cubicBezTo>
                  <a:pt x="135711" y="67928"/>
                  <a:pt x="132838" y="60971"/>
                  <a:pt x="128609" y="54846"/>
                </a:cubicBezTo>
                <a:cubicBezTo>
                  <a:pt x="127161" y="52737"/>
                  <a:pt x="127420" y="49894"/>
                  <a:pt x="129231" y="48086"/>
                </a:cubicBezTo>
                <a:lnTo>
                  <a:pt x="141181" y="36126"/>
                </a:lnTo>
                <a:lnTo>
                  <a:pt x="133677" y="28623"/>
                </a:lnTo>
                <a:lnTo>
                  <a:pt x="121717" y="40572"/>
                </a:lnTo>
                <a:cubicBezTo>
                  <a:pt x="119908" y="42383"/>
                  <a:pt x="117066" y="42642"/>
                  <a:pt x="114958" y="41194"/>
                </a:cubicBezTo>
                <a:cubicBezTo>
                  <a:pt x="108832" y="36966"/>
                  <a:pt x="101875" y="34092"/>
                  <a:pt x="94552" y="32760"/>
                </a:cubicBezTo>
                <a:cubicBezTo>
                  <a:pt x="92034" y="32297"/>
                  <a:pt x="90205" y="30102"/>
                  <a:pt x="90207" y="27540"/>
                </a:cubicBezTo>
                <a:lnTo>
                  <a:pt x="90207" y="10613"/>
                </a:lnTo>
                <a:close/>
                <a:moveTo>
                  <a:pt x="74288" y="0"/>
                </a:moveTo>
                <a:lnTo>
                  <a:pt x="95514" y="0"/>
                </a:lnTo>
                <a:cubicBezTo>
                  <a:pt x="98444" y="0"/>
                  <a:pt x="100820" y="2376"/>
                  <a:pt x="100820" y="5307"/>
                </a:cubicBezTo>
                <a:lnTo>
                  <a:pt x="100820" y="23280"/>
                </a:lnTo>
                <a:cubicBezTo>
                  <a:pt x="106585" y="24749"/>
                  <a:pt x="112115" y="27029"/>
                  <a:pt x="117240" y="30055"/>
                </a:cubicBezTo>
                <a:lnTo>
                  <a:pt x="129931" y="17362"/>
                </a:lnTo>
                <a:cubicBezTo>
                  <a:pt x="132003" y="15292"/>
                  <a:pt x="135361" y="15292"/>
                  <a:pt x="137434" y="17362"/>
                </a:cubicBezTo>
                <a:lnTo>
                  <a:pt x="152441" y="32374"/>
                </a:lnTo>
                <a:cubicBezTo>
                  <a:pt x="154511" y="34447"/>
                  <a:pt x="154511" y="37805"/>
                  <a:pt x="152441" y="39878"/>
                </a:cubicBezTo>
                <a:lnTo>
                  <a:pt x="139748" y="52571"/>
                </a:lnTo>
                <a:cubicBezTo>
                  <a:pt x="142774" y="57691"/>
                  <a:pt x="145054" y="63217"/>
                  <a:pt x="146523" y="68983"/>
                </a:cubicBezTo>
                <a:lnTo>
                  <a:pt x="164497" y="68983"/>
                </a:lnTo>
                <a:cubicBezTo>
                  <a:pt x="167427" y="68983"/>
                  <a:pt x="169803" y="71359"/>
                  <a:pt x="169803" y="74289"/>
                </a:cubicBezTo>
                <a:lnTo>
                  <a:pt x="169803" y="95515"/>
                </a:lnTo>
                <a:cubicBezTo>
                  <a:pt x="169803" y="98445"/>
                  <a:pt x="167427" y="100821"/>
                  <a:pt x="164497" y="100821"/>
                </a:cubicBezTo>
                <a:lnTo>
                  <a:pt x="146523" y="100821"/>
                </a:lnTo>
                <a:cubicBezTo>
                  <a:pt x="145054" y="106586"/>
                  <a:pt x="142774" y="112115"/>
                  <a:pt x="139748" y="117240"/>
                </a:cubicBezTo>
                <a:lnTo>
                  <a:pt x="152441" y="129931"/>
                </a:lnTo>
                <a:cubicBezTo>
                  <a:pt x="154511" y="132003"/>
                  <a:pt x="154511" y="135361"/>
                  <a:pt x="152441" y="137434"/>
                </a:cubicBezTo>
                <a:lnTo>
                  <a:pt x="137428" y="152441"/>
                </a:lnTo>
                <a:cubicBezTo>
                  <a:pt x="135356" y="154511"/>
                  <a:pt x="131998" y="154511"/>
                  <a:pt x="129925" y="152441"/>
                </a:cubicBezTo>
                <a:lnTo>
                  <a:pt x="117232" y="139743"/>
                </a:lnTo>
                <a:cubicBezTo>
                  <a:pt x="112112" y="142771"/>
                  <a:pt x="106585" y="145054"/>
                  <a:pt x="100820" y="146523"/>
                </a:cubicBezTo>
                <a:lnTo>
                  <a:pt x="100820" y="164497"/>
                </a:lnTo>
                <a:cubicBezTo>
                  <a:pt x="100820" y="167427"/>
                  <a:pt x="98444" y="169803"/>
                  <a:pt x="95514" y="169803"/>
                </a:cubicBezTo>
                <a:lnTo>
                  <a:pt x="74288" y="169803"/>
                </a:lnTo>
                <a:cubicBezTo>
                  <a:pt x="71358" y="169803"/>
                  <a:pt x="68982" y="167427"/>
                  <a:pt x="68982" y="164497"/>
                </a:cubicBezTo>
                <a:lnTo>
                  <a:pt x="68982" y="146523"/>
                </a:lnTo>
                <a:cubicBezTo>
                  <a:pt x="63215" y="145056"/>
                  <a:pt x="57688" y="142771"/>
                  <a:pt x="52563" y="139743"/>
                </a:cubicBezTo>
                <a:lnTo>
                  <a:pt x="39873" y="152441"/>
                </a:lnTo>
                <a:cubicBezTo>
                  <a:pt x="37800" y="154511"/>
                  <a:pt x="34442" y="154511"/>
                  <a:pt x="32369" y="152441"/>
                </a:cubicBezTo>
                <a:lnTo>
                  <a:pt x="17362" y="137428"/>
                </a:lnTo>
                <a:cubicBezTo>
                  <a:pt x="15292" y="135356"/>
                  <a:pt x="15292" y="131998"/>
                  <a:pt x="17362" y="129925"/>
                </a:cubicBezTo>
                <a:lnTo>
                  <a:pt x="30055" y="117232"/>
                </a:lnTo>
                <a:cubicBezTo>
                  <a:pt x="27029" y="112112"/>
                  <a:pt x="24749" y="106586"/>
                  <a:pt x="23280" y="100821"/>
                </a:cubicBezTo>
                <a:lnTo>
                  <a:pt x="5307" y="100821"/>
                </a:lnTo>
                <a:cubicBezTo>
                  <a:pt x="2376" y="100821"/>
                  <a:pt x="0" y="98445"/>
                  <a:pt x="0" y="95515"/>
                </a:cubicBezTo>
                <a:lnTo>
                  <a:pt x="0" y="74289"/>
                </a:lnTo>
                <a:cubicBezTo>
                  <a:pt x="0" y="71359"/>
                  <a:pt x="2376" y="68983"/>
                  <a:pt x="5307" y="68983"/>
                </a:cubicBezTo>
                <a:lnTo>
                  <a:pt x="23280" y="68983"/>
                </a:lnTo>
                <a:cubicBezTo>
                  <a:pt x="24749" y="63217"/>
                  <a:pt x="27029" y="57688"/>
                  <a:pt x="30055" y="52563"/>
                </a:cubicBezTo>
                <a:lnTo>
                  <a:pt x="17362" y="39873"/>
                </a:lnTo>
                <a:cubicBezTo>
                  <a:pt x="15292" y="37800"/>
                  <a:pt x="15292" y="34442"/>
                  <a:pt x="17362" y="32369"/>
                </a:cubicBezTo>
                <a:lnTo>
                  <a:pt x="32374" y="17362"/>
                </a:lnTo>
                <a:cubicBezTo>
                  <a:pt x="34447" y="15292"/>
                  <a:pt x="37805" y="15292"/>
                  <a:pt x="39878" y="17362"/>
                </a:cubicBezTo>
                <a:lnTo>
                  <a:pt x="52571" y="30055"/>
                </a:lnTo>
                <a:cubicBezTo>
                  <a:pt x="57691" y="27029"/>
                  <a:pt x="63217" y="24749"/>
                  <a:pt x="68982" y="23280"/>
                </a:cubicBezTo>
                <a:lnTo>
                  <a:pt x="68982" y="5307"/>
                </a:lnTo>
                <a:cubicBezTo>
                  <a:pt x="68982" y="2376"/>
                  <a:pt x="71358" y="0"/>
                  <a:pt x="74288" y="0"/>
                </a:cubicBezTo>
                <a:close/>
              </a:path>
            </a:pathLst>
          </a:custGeom>
          <a:solidFill>
            <a:schemeClr val="accent5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FF6625D-43E7-4217-8C9A-4BB8FC9C7EDF}"/>
              </a:ext>
            </a:extLst>
          </p:cNvPr>
          <p:cNvSpPr/>
          <p:nvPr/>
        </p:nvSpPr>
        <p:spPr>
          <a:xfrm>
            <a:off x="5716532" y="2876725"/>
            <a:ext cx="214928" cy="179106"/>
          </a:xfrm>
          <a:custGeom>
            <a:avLst/>
            <a:gdLst>
              <a:gd name="connsiteX0" fmla="*/ 10613 w 318378"/>
              <a:gd name="connsiteY0" fmla="*/ 244090 h 265315"/>
              <a:gd name="connsiteX1" fmla="*/ 10613 w 318378"/>
              <a:gd name="connsiteY1" fmla="*/ 254703 h 265315"/>
              <a:gd name="connsiteX2" fmla="*/ 307766 w 318378"/>
              <a:gd name="connsiteY2" fmla="*/ 254703 h 265315"/>
              <a:gd name="connsiteX3" fmla="*/ 307766 w 318378"/>
              <a:gd name="connsiteY3" fmla="*/ 244090 h 265315"/>
              <a:gd name="connsiteX4" fmla="*/ 90207 w 318378"/>
              <a:gd name="connsiteY4" fmla="*/ 212252 h 265315"/>
              <a:gd name="connsiteX5" fmla="*/ 90207 w 318378"/>
              <a:gd name="connsiteY5" fmla="*/ 233477 h 265315"/>
              <a:gd name="connsiteX6" fmla="*/ 228171 w 318378"/>
              <a:gd name="connsiteY6" fmla="*/ 233477 h 265315"/>
              <a:gd name="connsiteX7" fmla="*/ 228171 w 318378"/>
              <a:gd name="connsiteY7" fmla="*/ 212252 h 265315"/>
              <a:gd name="connsiteX8" fmla="*/ 191027 w 318378"/>
              <a:gd name="connsiteY8" fmla="*/ 159189 h 265315"/>
              <a:gd name="connsiteX9" fmla="*/ 191027 w 318378"/>
              <a:gd name="connsiteY9" fmla="*/ 169802 h 265315"/>
              <a:gd name="connsiteX10" fmla="*/ 233477 w 318378"/>
              <a:gd name="connsiteY10" fmla="*/ 169802 h 265315"/>
              <a:gd name="connsiteX11" fmla="*/ 233477 w 318378"/>
              <a:gd name="connsiteY11" fmla="*/ 159189 h 265315"/>
              <a:gd name="connsiteX12" fmla="*/ 191027 w 318378"/>
              <a:gd name="connsiteY12" fmla="*/ 137964 h 265315"/>
              <a:gd name="connsiteX13" fmla="*/ 191027 w 318378"/>
              <a:gd name="connsiteY13" fmla="*/ 148577 h 265315"/>
              <a:gd name="connsiteX14" fmla="*/ 233477 w 318378"/>
              <a:gd name="connsiteY14" fmla="*/ 148577 h 265315"/>
              <a:gd name="connsiteX15" fmla="*/ 233477 w 318378"/>
              <a:gd name="connsiteY15" fmla="*/ 137964 h 265315"/>
              <a:gd name="connsiteX16" fmla="*/ 191027 w 318378"/>
              <a:gd name="connsiteY16" fmla="*/ 116739 h 265315"/>
              <a:gd name="connsiteX17" fmla="*/ 191027 w 318378"/>
              <a:gd name="connsiteY17" fmla="*/ 127351 h 265315"/>
              <a:gd name="connsiteX18" fmla="*/ 233477 w 318378"/>
              <a:gd name="connsiteY18" fmla="*/ 127351 h 265315"/>
              <a:gd name="connsiteX19" fmla="*/ 233477 w 318378"/>
              <a:gd name="connsiteY19" fmla="*/ 116739 h 265315"/>
              <a:gd name="connsiteX20" fmla="*/ 191027 w 318378"/>
              <a:gd name="connsiteY20" fmla="*/ 95514 h 265315"/>
              <a:gd name="connsiteX21" fmla="*/ 191027 w 318378"/>
              <a:gd name="connsiteY21" fmla="*/ 106126 h 265315"/>
              <a:gd name="connsiteX22" fmla="*/ 233477 w 318378"/>
              <a:gd name="connsiteY22" fmla="*/ 106126 h 265315"/>
              <a:gd name="connsiteX23" fmla="*/ 233477 w 318378"/>
              <a:gd name="connsiteY23" fmla="*/ 95514 h 265315"/>
              <a:gd name="connsiteX24" fmla="*/ 100821 w 318378"/>
              <a:gd name="connsiteY24" fmla="*/ 88269 h 265315"/>
              <a:gd name="connsiteX25" fmla="*/ 79595 w 318378"/>
              <a:gd name="connsiteY25" fmla="*/ 127352 h 265315"/>
              <a:gd name="connsiteX26" fmla="*/ 100821 w 318378"/>
              <a:gd name="connsiteY26" fmla="*/ 148578 h 265315"/>
              <a:gd name="connsiteX27" fmla="*/ 122046 w 318378"/>
              <a:gd name="connsiteY27" fmla="*/ 127352 h 265315"/>
              <a:gd name="connsiteX28" fmla="*/ 100821 w 318378"/>
              <a:gd name="connsiteY28" fmla="*/ 88269 h 265315"/>
              <a:gd name="connsiteX29" fmla="*/ 100821 w 318378"/>
              <a:gd name="connsiteY29" fmla="*/ 74389 h 265315"/>
              <a:gd name="connsiteX30" fmla="*/ 104959 w 318378"/>
              <a:gd name="connsiteY30" fmla="*/ 76278 h 265315"/>
              <a:gd name="connsiteX31" fmla="*/ 132659 w 318378"/>
              <a:gd name="connsiteY31" fmla="*/ 127352 h 265315"/>
              <a:gd name="connsiteX32" fmla="*/ 100821 w 318378"/>
              <a:gd name="connsiteY32" fmla="*/ 159190 h 265315"/>
              <a:gd name="connsiteX33" fmla="*/ 68982 w 318378"/>
              <a:gd name="connsiteY33" fmla="*/ 127352 h 265315"/>
              <a:gd name="connsiteX34" fmla="*/ 96683 w 318378"/>
              <a:gd name="connsiteY34" fmla="*/ 76278 h 265315"/>
              <a:gd name="connsiteX35" fmla="*/ 100821 w 318378"/>
              <a:gd name="connsiteY35" fmla="*/ 74389 h 265315"/>
              <a:gd name="connsiteX36" fmla="*/ 191027 w 318378"/>
              <a:gd name="connsiteY36" fmla="*/ 74288 h 265315"/>
              <a:gd name="connsiteX37" fmla="*/ 191027 w 318378"/>
              <a:gd name="connsiteY37" fmla="*/ 84901 h 265315"/>
              <a:gd name="connsiteX38" fmla="*/ 233477 w 318378"/>
              <a:gd name="connsiteY38" fmla="*/ 84901 h 265315"/>
              <a:gd name="connsiteX39" fmla="*/ 233477 w 318378"/>
              <a:gd name="connsiteY39" fmla="*/ 74288 h 265315"/>
              <a:gd name="connsiteX40" fmla="*/ 191027 w 318378"/>
              <a:gd name="connsiteY40" fmla="*/ 53063 h 265315"/>
              <a:gd name="connsiteX41" fmla="*/ 191027 w 318378"/>
              <a:gd name="connsiteY41" fmla="*/ 63676 h 265315"/>
              <a:gd name="connsiteX42" fmla="*/ 233477 w 318378"/>
              <a:gd name="connsiteY42" fmla="*/ 63676 h 265315"/>
              <a:gd name="connsiteX43" fmla="*/ 233477 w 318378"/>
              <a:gd name="connsiteY43" fmla="*/ 53063 h 265315"/>
              <a:gd name="connsiteX44" fmla="*/ 191027 w 318378"/>
              <a:gd name="connsiteY44" fmla="*/ 31838 h 265315"/>
              <a:gd name="connsiteX45" fmla="*/ 191027 w 318378"/>
              <a:gd name="connsiteY45" fmla="*/ 42451 h 265315"/>
              <a:gd name="connsiteX46" fmla="*/ 233477 w 318378"/>
              <a:gd name="connsiteY46" fmla="*/ 42451 h 265315"/>
              <a:gd name="connsiteX47" fmla="*/ 233477 w 318378"/>
              <a:gd name="connsiteY47" fmla="*/ 31838 h 265315"/>
              <a:gd name="connsiteX48" fmla="*/ 79595 w 318378"/>
              <a:gd name="connsiteY48" fmla="*/ 31838 h 265315"/>
              <a:gd name="connsiteX49" fmla="*/ 10613 w 318378"/>
              <a:gd name="connsiteY49" fmla="*/ 100820 h 265315"/>
              <a:gd name="connsiteX50" fmla="*/ 10613 w 318378"/>
              <a:gd name="connsiteY50" fmla="*/ 132658 h 265315"/>
              <a:gd name="connsiteX51" fmla="*/ 79595 w 318378"/>
              <a:gd name="connsiteY51" fmla="*/ 201640 h 265315"/>
              <a:gd name="connsiteX52" fmla="*/ 238784 w 318378"/>
              <a:gd name="connsiteY52" fmla="*/ 201640 h 265315"/>
              <a:gd name="connsiteX53" fmla="*/ 307766 w 318378"/>
              <a:gd name="connsiteY53" fmla="*/ 132658 h 265315"/>
              <a:gd name="connsiteX54" fmla="*/ 307766 w 318378"/>
              <a:gd name="connsiteY54" fmla="*/ 100820 h 265315"/>
              <a:gd name="connsiteX55" fmla="*/ 244090 w 318378"/>
              <a:gd name="connsiteY55" fmla="*/ 32107 h 265315"/>
              <a:gd name="connsiteX56" fmla="*/ 244090 w 318378"/>
              <a:gd name="connsiteY56" fmla="*/ 175108 h 265315"/>
              <a:gd name="connsiteX57" fmla="*/ 238784 w 318378"/>
              <a:gd name="connsiteY57" fmla="*/ 180414 h 265315"/>
              <a:gd name="connsiteX58" fmla="*/ 185721 w 318378"/>
              <a:gd name="connsiteY58" fmla="*/ 180414 h 265315"/>
              <a:gd name="connsiteX59" fmla="*/ 180414 w 318378"/>
              <a:gd name="connsiteY59" fmla="*/ 175108 h 265315"/>
              <a:gd name="connsiteX60" fmla="*/ 180414 w 318378"/>
              <a:gd name="connsiteY60" fmla="*/ 31838 h 265315"/>
              <a:gd name="connsiteX61" fmla="*/ 84901 w 318378"/>
              <a:gd name="connsiteY61" fmla="*/ 10613 h 265315"/>
              <a:gd name="connsiteX62" fmla="*/ 84901 w 318378"/>
              <a:gd name="connsiteY62" fmla="*/ 21225 h 265315"/>
              <a:gd name="connsiteX63" fmla="*/ 116739 w 318378"/>
              <a:gd name="connsiteY63" fmla="*/ 21225 h 265315"/>
              <a:gd name="connsiteX64" fmla="*/ 116739 w 318378"/>
              <a:gd name="connsiteY64" fmla="*/ 10613 h 265315"/>
              <a:gd name="connsiteX65" fmla="*/ 79595 w 318378"/>
              <a:gd name="connsiteY65" fmla="*/ 0 h 265315"/>
              <a:gd name="connsiteX66" fmla="*/ 122045 w 318378"/>
              <a:gd name="connsiteY66" fmla="*/ 0 h 265315"/>
              <a:gd name="connsiteX67" fmla="*/ 127351 w 318378"/>
              <a:gd name="connsiteY67" fmla="*/ 5307 h 265315"/>
              <a:gd name="connsiteX68" fmla="*/ 127351 w 318378"/>
              <a:gd name="connsiteY68" fmla="*/ 21225 h 265315"/>
              <a:gd name="connsiteX69" fmla="*/ 238784 w 318378"/>
              <a:gd name="connsiteY69" fmla="*/ 21225 h 265315"/>
              <a:gd name="connsiteX70" fmla="*/ 318378 w 318378"/>
              <a:gd name="connsiteY70" fmla="*/ 100820 h 265315"/>
              <a:gd name="connsiteX71" fmla="*/ 318378 w 318378"/>
              <a:gd name="connsiteY71" fmla="*/ 132658 h 265315"/>
              <a:gd name="connsiteX72" fmla="*/ 238784 w 318378"/>
              <a:gd name="connsiteY72" fmla="*/ 212252 h 265315"/>
              <a:gd name="connsiteX73" fmla="*/ 238784 w 318378"/>
              <a:gd name="connsiteY73" fmla="*/ 233477 h 265315"/>
              <a:gd name="connsiteX74" fmla="*/ 313072 w 318378"/>
              <a:gd name="connsiteY74" fmla="*/ 233477 h 265315"/>
              <a:gd name="connsiteX75" fmla="*/ 318378 w 318378"/>
              <a:gd name="connsiteY75" fmla="*/ 238784 h 265315"/>
              <a:gd name="connsiteX76" fmla="*/ 318378 w 318378"/>
              <a:gd name="connsiteY76" fmla="*/ 260009 h 265315"/>
              <a:gd name="connsiteX77" fmla="*/ 313072 w 318378"/>
              <a:gd name="connsiteY77" fmla="*/ 265315 h 265315"/>
              <a:gd name="connsiteX78" fmla="*/ 5307 w 318378"/>
              <a:gd name="connsiteY78" fmla="*/ 265315 h 265315"/>
              <a:gd name="connsiteX79" fmla="*/ 0 w 318378"/>
              <a:gd name="connsiteY79" fmla="*/ 260009 h 265315"/>
              <a:gd name="connsiteX80" fmla="*/ 0 w 318378"/>
              <a:gd name="connsiteY80" fmla="*/ 238784 h 265315"/>
              <a:gd name="connsiteX81" fmla="*/ 5307 w 318378"/>
              <a:gd name="connsiteY81" fmla="*/ 233477 h 265315"/>
              <a:gd name="connsiteX82" fmla="*/ 79595 w 318378"/>
              <a:gd name="connsiteY82" fmla="*/ 233477 h 265315"/>
              <a:gd name="connsiteX83" fmla="*/ 79595 w 318378"/>
              <a:gd name="connsiteY83" fmla="*/ 212252 h 265315"/>
              <a:gd name="connsiteX84" fmla="*/ 0 w 318378"/>
              <a:gd name="connsiteY84" fmla="*/ 132658 h 265315"/>
              <a:gd name="connsiteX85" fmla="*/ 0 w 318378"/>
              <a:gd name="connsiteY85" fmla="*/ 100820 h 265315"/>
              <a:gd name="connsiteX86" fmla="*/ 74288 w 318378"/>
              <a:gd name="connsiteY86" fmla="*/ 21495 h 265315"/>
              <a:gd name="connsiteX87" fmla="*/ 74288 w 318378"/>
              <a:gd name="connsiteY87" fmla="*/ 5307 h 265315"/>
              <a:gd name="connsiteX88" fmla="*/ 79595 w 318378"/>
              <a:gd name="connsiteY88" fmla="*/ 0 h 2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18378" h="265315">
                <a:moveTo>
                  <a:pt x="10613" y="244090"/>
                </a:moveTo>
                <a:lnTo>
                  <a:pt x="10613" y="254703"/>
                </a:lnTo>
                <a:lnTo>
                  <a:pt x="307766" y="254703"/>
                </a:lnTo>
                <a:lnTo>
                  <a:pt x="307766" y="244090"/>
                </a:lnTo>
                <a:close/>
                <a:moveTo>
                  <a:pt x="90207" y="212252"/>
                </a:moveTo>
                <a:lnTo>
                  <a:pt x="90207" y="233477"/>
                </a:lnTo>
                <a:lnTo>
                  <a:pt x="228171" y="233477"/>
                </a:lnTo>
                <a:lnTo>
                  <a:pt x="228171" y="212252"/>
                </a:lnTo>
                <a:close/>
                <a:moveTo>
                  <a:pt x="191027" y="159189"/>
                </a:moveTo>
                <a:lnTo>
                  <a:pt x="191027" y="169802"/>
                </a:lnTo>
                <a:lnTo>
                  <a:pt x="233477" y="169802"/>
                </a:lnTo>
                <a:lnTo>
                  <a:pt x="233477" y="159189"/>
                </a:lnTo>
                <a:close/>
                <a:moveTo>
                  <a:pt x="191027" y="137964"/>
                </a:moveTo>
                <a:lnTo>
                  <a:pt x="191027" y="148577"/>
                </a:lnTo>
                <a:lnTo>
                  <a:pt x="233477" y="148577"/>
                </a:lnTo>
                <a:lnTo>
                  <a:pt x="233477" y="137964"/>
                </a:lnTo>
                <a:close/>
                <a:moveTo>
                  <a:pt x="191027" y="116739"/>
                </a:moveTo>
                <a:lnTo>
                  <a:pt x="191027" y="127351"/>
                </a:lnTo>
                <a:lnTo>
                  <a:pt x="233477" y="127351"/>
                </a:lnTo>
                <a:lnTo>
                  <a:pt x="233477" y="116739"/>
                </a:lnTo>
                <a:close/>
                <a:moveTo>
                  <a:pt x="191027" y="95514"/>
                </a:moveTo>
                <a:lnTo>
                  <a:pt x="191027" y="106126"/>
                </a:lnTo>
                <a:lnTo>
                  <a:pt x="233477" y="106126"/>
                </a:lnTo>
                <a:lnTo>
                  <a:pt x="233477" y="95514"/>
                </a:lnTo>
                <a:close/>
                <a:moveTo>
                  <a:pt x="100821" y="88269"/>
                </a:moveTo>
                <a:cubicBezTo>
                  <a:pt x="91311" y="100968"/>
                  <a:pt x="79595" y="119282"/>
                  <a:pt x="79595" y="127352"/>
                </a:cubicBezTo>
                <a:cubicBezTo>
                  <a:pt x="79595" y="139074"/>
                  <a:pt x="89098" y="148578"/>
                  <a:pt x="100821" y="148578"/>
                </a:cubicBezTo>
                <a:cubicBezTo>
                  <a:pt x="112543" y="148578"/>
                  <a:pt x="122046" y="139074"/>
                  <a:pt x="122046" y="127352"/>
                </a:cubicBezTo>
                <a:cubicBezTo>
                  <a:pt x="122046" y="119282"/>
                  <a:pt x="110330" y="100968"/>
                  <a:pt x="100821" y="88269"/>
                </a:cubicBezTo>
                <a:close/>
                <a:moveTo>
                  <a:pt x="100821" y="74389"/>
                </a:moveTo>
                <a:cubicBezTo>
                  <a:pt x="102410" y="74389"/>
                  <a:pt x="103920" y="75078"/>
                  <a:pt x="104959" y="76278"/>
                </a:cubicBezTo>
                <a:cubicBezTo>
                  <a:pt x="107793" y="79812"/>
                  <a:pt x="132659" y="111301"/>
                  <a:pt x="132659" y="127352"/>
                </a:cubicBezTo>
                <a:cubicBezTo>
                  <a:pt x="132659" y="144935"/>
                  <a:pt x="118403" y="159190"/>
                  <a:pt x="100821" y="159190"/>
                </a:cubicBezTo>
                <a:cubicBezTo>
                  <a:pt x="83238" y="159190"/>
                  <a:pt x="68982" y="144935"/>
                  <a:pt x="68982" y="127352"/>
                </a:cubicBezTo>
                <a:cubicBezTo>
                  <a:pt x="68982" y="111301"/>
                  <a:pt x="93849" y="79812"/>
                  <a:pt x="96683" y="76278"/>
                </a:cubicBezTo>
                <a:cubicBezTo>
                  <a:pt x="97722" y="75078"/>
                  <a:pt x="99232" y="74389"/>
                  <a:pt x="100821" y="74389"/>
                </a:cubicBezTo>
                <a:close/>
                <a:moveTo>
                  <a:pt x="191027" y="74288"/>
                </a:moveTo>
                <a:lnTo>
                  <a:pt x="191027" y="84901"/>
                </a:lnTo>
                <a:lnTo>
                  <a:pt x="233477" y="84901"/>
                </a:lnTo>
                <a:lnTo>
                  <a:pt x="233477" y="74288"/>
                </a:lnTo>
                <a:close/>
                <a:moveTo>
                  <a:pt x="191027" y="53063"/>
                </a:moveTo>
                <a:lnTo>
                  <a:pt x="191027" y="63676"/>
                </a:lnTo>
                <a:lnTo>
                  <a:pt x="233477" y="63676"/>
                </a:lnTo>
                <a:lnTo>
                  <a:pt x="233477" y="53063"/>
                </a:lnTo>
                <a:close/>
                <a:moveTo>
                  <a:pt x="191027" y="31838"/>
                </a:moveTo>
                <a:lnTo>
                  <a:pt x="191027" y="42451"/>
                </a:lnTo>
                <a:lnTo>
                  <a:pt x="233477" y="42451"/>
                </a:lnTo>
                <a:lnTo>
                  <a:pt x="233477" y="31838"/>
                </a:lnTo>
                <a:close/>
                <a:moveTo>
                  <a:pt x="79595" y="31838"/>
                </a:moveTo>
                <a:cubicBezTo>
                  <a:pt x="41515" y="31882"/>
                  <a:pt x="10657" y="62740"/>
                  <a:pt x="10613" y="100820"/>
                </a:cubicBezTo>
                <a:lnTo>
                  <a:pt x="10613" y="132658"/>
                </a:lnTo>
                <a:cubicBezTo>
                  <a:pt x="10657" y="170737"/>
                  <a:pt x="41515" y="201596"/>
                  <a:pt x="79595" y="201640"/>
                </a:cubicBezTo>
                <a:lnTo>
                  <a:pt x="238784" y="201640"/>
                </a:lnTo>
                <a:cubicBezTo>
                  <a:pt x="276863" y="201596"/>
                  <a:pt x="307722" y="170737"/>
                  <a:pt x="307766" y="132658"/>
                </a:cubicBezTo>
                <a:lnTo>
                  <a:pt x="307766" y="100820"/>
                </a:lnTo>
                <a:cubicBezTo>
                  <a:pt x="307711" y="64813"/>
                  <a:pt x="279988" y="34898"/>
                  <a:pt x="244090" y="32107"/>
                </a:cubicBezTo>
                <a:lnTo>
                  <a:pt x="244090" y="175108"/>
                </a:lnTo>
                <a:cubicBezTo>
                  <a:pt x="244090" y="178039"/>
                  <a:pt x="241714" y="180414"/>
                  <a:pt x="238784" y="180414"/>
                </a:cubicBezTo>
                <a:lnTo>
                  <a:pt x="185721" y="180414"/>
                </a:lnTo>
                <a:cubicBezTo>
                  <a:pt x="182790" y="180414"/>
                  <a:pt x="180414" y="178039"/>
                  <a:pt x="180414" y="175108"/>
                </a:cubicBezTo>
                <a:lnTo>
                  <a:pt x="180414" y="31838"/>
                </a:lnTo>
                <a:close/>
                <a:moveTo>
                  <a:pt x="84901" y="10613"/>
                </a:moveTo>
                <a:lnTo>
                  <a:pt x="84901" y="21225"/>
                </a:lnTo>
                <a:lnTo>
                  <a:pt x="116739" y="21225"/>
                </a:lnTo>
                <a:lnTo>
                  <a:pt x="116739" y="10613"/>
                </a:lnTo>
                <a:close/>
                <a:moveTo>
                  <a:pt x="79595" y="0"/>
                </a:moveTo>
                <a:lnTo>
                  <a:pt x="122045" y="0"/>
                </a:lnTo>
                <a:cubicBezTo>
                  <a:pt x="124976" y="0"/>
                  <a:pt x="127351" y="2376"/>
                  <a:pt x="127351" y="5307"/>
                </a:cubicBezTo>
                <a:lnTo>
                  <a:pt x="127351" y="21225"/>
                </a:lnTo>
                <a:lnTo>
                  <a:pt x="238784" y="21225"/>
                </a:lnTo>
                <a:cubicBezTo>
                  <a:pt x="282721" y="21275"/>
                  <a:pt x="318329" y="56882"/>
                  <a:pt x="318378" y="100820"/>
                </a:cubicBezTo>
                <a:lnTo>
                  <a:pt x="318378" y="132658"/>
                </a:lnTo>
                <a:cubicBezTo>
                  <a:pt x="318329" y="176595"/>
                  <a:pt x="282721" y="212203"/>
                  <a:pt x="238784" y="212252"/>
                </a:cubicBezTo>
                <a:lnTo>
                  <a:pt x="238784" y="233477"/>
                </a:lnTo>
                <a:lnTo>
                  <a:pt x="313072" y="233477"/>
                </a:lnTo>
                <a:cubicBezTo>
                  <a:pt x="316002" y="233477"/>
                  <a:pt x="318378" y="235853"/>
                  <a:pt x="318378" y="238784"/>
                </a:cubicBezTo>
                <a:lnTo>
                  <a:pt x="318378" y="260009"/>
                </a:lnTo>
                <a:cubicBezTo>
                  <a:pt x="318378" y="262939"/>
                  <a:pt x="316002" y="265315"/>
                  <a:pt x="313072" y="265315"/>
                </a:cubicBezTo>
                <a:lnTo>
                  <a:pt x="5307" y="265315"/>
                </a:lnTo>
                <a:cubicBezTo>
                  <a:pt x="2376" y="265315"/>
                  <a:pt x="0" y="262939"/>
                  <a:pt x="0" y="260009"/>
                </a:cubicBezTo>
                <a:lnTo>
                  <a:pt x="0" y="238784"/>
                </a:lnTo>
                <a:cubicBezTo>
                  <a:pt x="0" y="235853"/>
                  <a:pt x="2376" y="233477"/>
                  <a:pt x="5307" y="233477"/>
                </a:cubicBezTo>
                <a:lnTo>
                  <a:pt x="79595" y="233477"/>
                </a:lnTo>
                <a:lnTo>
                  <a:pt x="79595" y="212252"/>
                </a:lnTo>
                <a:cubicBezTo>
                  <a:pt x="35657" y="212203"/>
                  <a:pt x="49" y="176595"/>
                  <a:pt x="0" y="132658"/>
                </a:cubicBezTo>
                <a:lnTo>
                  <a:pt x="0" y="100820"/>
                </a:lnTo>
                <a:cubicBezTo>
                  <a:pt x="68" y="58963"/>
                  <a:pt x="32527" y="24303"/>
                  <a:pt x="74288" y="21495"/>
                </a:cubicBezTo>
                <a:lnTo>
                  <a:pt x="74288" y="5307"/>
                </a:lnTo>
                <a:cubicBezTo>
                  <a:pt x="74288" y="2376"/>
                  <a:pt x="76664" y="0"/>
                  <a:pt x="79595" y="0"/>
                </a:cubicBezTo>
                <a:close/>
              </a:path>
            </a:pathLst>
          </a:custGeom>
          <a:solidFill>
            <a:schemeClr val="accent5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F11D35F-89B6-4C03-B98D-CF9C599BEAA3}"/>
              </a:ext>
            </a:extLst>
          </p:cNvPr>
          <p:cNvSpPr/>
          <p:nvPr/>
        </p:nvSpPr>
        <p:spPr>
          <a:xfrm>
            <a:off x="4005415" y="3665487"/>
            <a:ext cx="214928" cy="193436"/>
          </a:xfrm>
          <a:custGeom>
            <a:avLst/>
            <a:gdLst>
              <a:gd name="connsiteX0" fmla="*/ 111433 w 318378"/>
              <a:gd name="connsiteY0" fmla="*/ 265315 h 286540"/>
              <a:gd name="connsiteX1" fmla="*/ 111433 w 318378"/>
              <a:gd name="connsiteY1" fmla="*/ 275928 h 286540"/>
              <a:gd name="connsiteX2" fmla="*/ 206946 w 318378"/>
              <a:gd name="connsiteY2" fmla="*/ 275928 h 286540"/>
              <a:gd name="connsiteX3" fmla="*/ 206946 w 318378"/>
              <a:gd name="connsiteY3" fmla="*/ 265315 h 286540"/>
              <a:gd name="connsiteX4" fmla="*/ 137343 w 318378"/>
              <a:gd name="connsiteY4" fmla="*/ 222865 h 286540"/>
              <a:gd name="connsiteX5" fmla="*/ 133363 w 318378"/>
              <a:gd name="connsiteY5" fmla="*/ 254703 h 286540"/>
              <a:gd name="connsiteX6" fmla="*/ 185016 w 318378"/>
              <a:gd name="connsiteY6" fmla="*/ 254703 h 286540"/>
              <a:gd name="connsiteX7" fmla="*/ 181037 w 318378"/>
              <a:gd name="connsiteY7" fmla="*/ 222865 h 286540"/>
              <a:gd name="connsiteX8" fmla="*/ 283251 w 318378"/>
              <a:gd name="connsiteY8" fmla="*/ 191452 h 286540"/>
              <a:gd name="connsiteX9" fmla="*/ 285003 w 318378"/>
              <a:gd name="connsiteY9" fmla="*/ 192565 h 286540"/>
              <a:gd name="connsiteX10" fmla="*/ 286166 w 318378"/>
              <a:gd name="connsiteY10" fmla="*/ 198367 h 286540"/>
              <a:gd name="connsiteX11" fmla="*/ 281235 w 318378"/>
              <a:gd name="connsiteY11" fmla="*/ 201640 h 286540"/>
              <a:gd name="connsiteX12" fmla="*/ 280173 w 318378"/>
              <a:gd name="connsiteY12" fmla="*/ 201534 h 286540"/>
              <a:gd name="connsiteX13" fmla="*/ 279219 w 318378"/>
              <a:gd name="connsiteY13" fmla="*/ 201215 h 286540"/>
              <a:gd name="connsiteX14" fmla="*/ 278263 w 318378"/>
              <a:gd name="connsiteY14" fmla="*/ 200739 h 286540"/>
              <a:gd name="connsiteX15" fmla="*/ 277467 w 318378"/>
              <a:gd name="connsiteY15" fmla="*/ 200101 h 286540"/>
              <a:gd name="connsiteX16" fmla="*/ 277467 w 318378"/>
              <a:gd name="connsiteY16" fmla="*/ 192565 h 286540"/>
              <a:gd name="connsiteX17" fmla="*/ 283251 w 318378"/>
              <a:gd name="connsiteY17" fmla="*/ 191452 h 286540"/>
              <a:gd name="connsiteX18" fmla="*/ 10613 w 318378"/>
              <a:gd name="connsiteY18" fmla="*/ 180414 h 286540"/>
              <a:gd name="connsiteX19" fmla="*/ 10613 w 318378"/>
              <a:gd name="connsiteY19" fmla="*/ 196333 h 286540"/>
              <a:gd name="connsiteX20" fmla="*/ 26532 w 318378"/>
              <a:gd name="connsiteY20" fmla="*/ 212252 h 286540"/>
              <a:gd name="connsiteX21" fmla="*/ 291847 w 318378"/>
              <a:gd name="connsiteY21" fmla="*/ 212252 h 286540"/>
              <a:gd name="connsiteX22" fmla="*/ 307766 w 318378"/>
              <a:gd name="connsiteY22" fmla="*/ 196333 h 286540"/>
              <a:gd name="connsiteX23" fmla="*/ 307766 w 318378"/>
              <a:gd name="connsiteY23" fmla="*/ 180414 h 286540"/>
              <a:gd name="connsiteX24" fmla="*/ 148576 w 318378"/>
              <a:gd name="connsiteY24" fmla="*/ 137964 h 286540"/>
              <a:gd name="connsiteX25" fmla="*/ 244090 w 318378"/>
              <a:gd name="connsiteY25" fmla="*/ 137964 h 286540"/>
              <a:gd name="connsiteX26" fmla="*/ 244090 w 318378"/>
              <a:gd name="connsiteY26" fmla="*/ 148578 h 286540"/>
              <a:gd name="connsiteX27" fmla="*/ 148576 w 318378"/>
              <a:gd name="connsiteY27" fmla="*/ 148578 h 286540"/>
              <a:gd name="connsiteX28" fmla="*/ 180414 w 318378"/>
              <a:gd name="connsiteY28" fmla="*/ 106126 h 286540"/>
              <a:gd name="connsiteX29" fmla="*/ 244091 w 318378"/>
              <a:gd name="connsiteY29" fmla="*/ 106126 h 286540"/>
              <a:gd name="connsiteX30" fmla="*/ 244091 w 318378"/>
              <a:gd name="connsiteY30" fmla="*/ 116740 h 286540"/>
              <a:gd name="connsiteX31" fmla="*/ 180414 w 318378"/>
              <a:gd name="connsiteY31" fmla="*/ 116740 h 286540"/>
              <a:gd name="connsiteX32" fmla="*/ 148576 w 318378"/>
              <a:gd name="connsiteY32" fmla="*/ 106126 h 286540"/>
              <a:gd name="connsiteX33" fmla="*/ 169801 w 318378"/>
              <a:gd name="connsiteY33" fmla="*/ 106126 h 286540"/>
              <a:gd name="connsiteX34" fmla="*/ 169801 w 318378"/>
              <a:gd name="connsiteY34" fmla="*/ 116740 h 286540"/>
              <a:gd name="connsiteX35" fmla="*/ 148576 w 318378"/>
              <a:gd name="connsiteY35" fmla="*/ 116740 h 286540"/>
              <a:gd name="connsiteX36" fmla="*/ 68982 w 318378"/>
              <a:gd name="connsiteY36" fmla="*/ 106126 h 286540"/>
              <a:gd name="connsiteX37" fmla="*/ 68982 w 318378"/>
              <a:gd name="connsiteY37" fmla="*/ 137964 h 286540"/>
              <a:gd name="connsiteX38" fmla="*/ 100820 w 318378"/>
              <a:gd name="connsiteY38" fmla="*/ 137964 h 286540"/>
              <a:gd name="connsiteX39" fmla="*/ 100820 w 318378"/>
              <a:gd name="connsiteY39" fmla="*/ 124243 h 286540"/>
              <a:gd name="connsiteX40" fmla="*/ 93959 w 318378"/>
              <a:gd name="connsiteY40" fmla="*/ 131103 h 286540"/>
              <a:gd name="connsiteX41" fmla="*/ 86455 w 318378"/>
              <a:gd name="connsiteY41" fmla="*/ 131103 h 286540"/>
              <a:gd name="connsiteX42" fmla="*/ 75843 w 318378"/>
              <a:gd name="connsiteY42" fmla="*/ 120491 h 286540"/>
              <a:gd name="connsiteX43" fmla="*/ 83346 w 318378"/>
              <a:gd name="connsiteY43" fmla="*/ 112987 h 286540"/>
              <a:gd name="connsiteX44" fmla="*/ 90207 w 318378"/>
              <a:gd name="connsiteY44" fmla="*/ 119848 h 286540"/>
              <a:gd name="connsiteX45" fmla="*/ 100820 w 318378"/>
              <a:gd name="connsiteY45" fmla="*/ 109236 h 286540"/>
              <a:gd name="connsiteX46" fmla="*/ 100820 w 318378"/>
              <a:gd name="connsiteY46" fmla="*/ 106126 h 286540"/>
              <a:gd name="connsiteX47" fmla="*/ 118293 w 318378"/>
              <a:gd name="connsiteY47" fmla="*/ 91762 h 286540"/>
              <a:gd name="connsiteX48" fmla="*/ 125796 w 318378"/>
              <a:gd name="connsiteY48" fmla="*/ 99265 h 286540"/>
              <a:gd name="connsiteX49" fmla="*/ 111432 w 318378"/>
              <a:gd name="connsiteY49" fmla="*/ 113630 h 286540"/>
              <a:gd name="connsiteX50" fmla="*/ 111432 w 318378"/>
              <a:gd name="connsiteY50" fmla="*/ 143270 h 286540"/>
              <a:gd name="connsiteX51" fmla="*/ 106126 w 318378"/>
              <a:gd name="connsiteY51" fmla="*/ 148577 h 286540"/>
              <a:gd name="connsiteX52" fmla="*/ 63676 w 318378"/>
              <a:gd name="connsiteY52" fmla="*/ 148577 h 286540"/>
              <a:gd name="connsiteX53" fmla="*/ 58369 w 318378"/>
              <a:gd name="connsiteY53" fmla="*/ 143270 h 286540"/>
              <a:gd name="connsiteX54" fmla="*/ 58369 w 318378"/>
              <a:gd name="connsiteY54" fmla="*/ 100820 h 286540"/>
              <a:gd name="connsiteX55" fmla="*/ 63676 w 318378"/>
              <a:gd name="connsiteY55" fmla="*/ 95514 h 286540"/>
              <a:gd name="connsiteX56" fmla="*/ 106126 w 318378"/>
              <a:gd name="connsiteY56" fmla="*/ 95514 h 286540"/>
              <a:gd name="connsiteX57" fmla="*/ 111061 w 318378"/>
              <a:gd name="connsiteY57" fmla="*/ 98993 h 286540"/>
              <a:gd name="connsiteX58" fmla="*/ 148576 w 318378"/>
              <a:gd name="connsiteY58" fmla="*/ 74288 h 286540"/>
              <a:gd name="connsiteX59" fmla="*/ 244090 w 318378"/>
              <a:gd name="connsiteY59" fmla="*/ 74288 h 286540"/>
              <a:gd name="connsiteX60" fmla="*/ 244090 w 318378"/>
              <a:gd name="connsiteY60" fmla="*/ 84902 h 286540"/>
              <a:gd name="connsiteX61" fmla="*/ 148576 w 318378"/>
              <a:gd name="connsiteY61" fmla="*/ 84902 h 286540"/>
              <a:gd name="connsiteX62" fmla="*/ 148576 w 318378"/>
              <a:gd name="connsiteY62" fmla="*/ 42450 h 286540"/>
              <a:gd name="connsiteX63" fmla="*/ 212253 w 318378"/>
              <a:gd name="connsiteY63" fmla="*/ 42450 h 286540"/>
              <a:gd name="connsiteX64" fmla="*/ 212253 w 318378"/>
              <a:gd name="connsiteY64" fmla="*/ 53064 h 286540"/>
              <a:gd name="connsiteX65" fmla="*/ 148576 w 318378"/>
              <a:gd name="connsiteY65" fmla="*/ 53064 h 286540"/>
              <a:gd name="connsiteX66" fmla="*/ 68982 w 318378"/>
              <a:gd name="connsiteY66" fmla="*/ 42450 h 286540"/>
              <a:gd name="connsiteX67" fmla="*/ 68982 w 318378"/>
              <a:gd name="connsiteY67" fmla="*/ 74288 h 286540"/>
              <a:gd name="connsiteX68" fmla="*/ 100820 w 318378"/>
              <a:gd name="connsiteY68" fmla="*/ 74288 h 286540"/>
              <a:gd name="connsiteX69" fmla="*/ 100820 w 318378"/>
              <a:gd name="connsiteY69" fmla="*/ 60567 h 286540"/>
              <a:gd name="connsiteX70" fmla="*/ 93959 w 318378"/>
              <a:gd name="connsiteY70" fmla="*/ 67427 h 286540"/>
              <a:gd name="connsiteX71" fmla="*/ 86455 w 318378"/>
              <a:gd name="connsiteY71" fmla="*/ 67427 h 286540"/>
              <a:gd name="connsiteX72" fmla="*/ 75843 w 318378"/>
              <a:gd name="connsiteY72" fmla="*/ 56815 h 286540"/>
              <a:gd name="connsiteX73" fmla="*/ 83346 w 318378"/>
              <a:gd name="connsiteY73" fmla="*/ 49311 h 286540"/>
              <a:gd name="connsiteX74" fmla="*/ 90207 w 318378"/>
              <a:gd name="connsiteY74" fmla="*/ 56172 h 286540"/>
              <a:gd name="connsiteX75" fmla="*/ 100820 w 318378"/>
              <a:gd name="connsiteY75" fmla="*/ 45560 h 286540"/>
              <a:gd name="connsiteX76" fmla="*/ 100820 w 318378"/>
              <a:gd name="connsiteY76" fmla="*/ 42450 h 286540"/>
              <a:gd name="connsiteX77" fmla="*/ 118293 w 318378"/>
              <a:gd name="connsiteY77" fmla="*/ 28086 h 286540"/>
              <a:gd name="connsiteX78" fmla="*/ 125796 w 318378"/>
              <a:gd name="connsiteY78" fmla="*/ 35590 h 286540"/>
              <a:gd name="connsiteX79" fmla="*/ 111432 w 318378"/>
              <a:gd name="connsiteY79" fmla="*/ 49954 h 286540"/>
              <a:gd name="connsiteX80" fmla="*/ 111432 w 318378"/>
              <a:gd name="connsiteY80" fmla="*/ 79595 h 286540"/>
              <a:gd name="connsiteX81" fmla="*/ 106126 w 318378"/>
              <a:gd name="connsiteY81" fmla="*/ 84901 h 286540"/>
              <a:gd name="connsiteX82" fmla="*/ 63676 w 318378"/>
              <a:gd name="connsiteY82" fmla="*/ 84901 h 286540"/>
              <a:gd name="connsiteX83" fmla="*/ 58369 w 318378"/>
              <a:gd name="connsiteY83" fmla="*/ 79595 h 286540"/>
              <a:gd name="connsiteX84" fmla="*/ 58369 w 318378"/>
              <a:gd name="connsiteY84" fmla="*/ 37144 h 286540"/>
              <a:gd name="connsiteX85" fmla="*/ 63676 w 318378"/>
              <a:gd name="connsiteY85" fmla="*/ 31838 h 286540"/>
              <a:gd name="connsiteX86" fmla="*/ 106126 w 318378"/>
              <a:gd name="connsiteY86" fmla="*/ 31838 h 286540"/>
              <a:gd name="connsiteX87" fmla="*/ 111061 w 318378"/>
              <a:gd name="connsiteY87" fmla="*/ 35318 h 286540"/>
              <a:gd name="connsiteX88" fmla="*/ 26532 w 318378"/>
              <a:gd name="connsiteY88" fmla="*/ 10613 h 286540"/>
              <a:gd name="connsiteX89" fmla="*/ 10613 w 318378"/>
              <a:gd name="connsiteY89" fmla="*/ 26532 h 286540"/>
              <a:gd name="connsiteX90" fmla="*/ 10613 w 318378"/>
              <a:gd name="connsiteY90" fmla="*/ 169802 h 286540"/>
              <a:gd name="connsiteX91" fmla="*/ 307766 w 318378"/>
              <a:gd name="connsiteY91" fmla="*/ 169802 h 286540"/>
              <a:gd name="connsiteX92" fmla="*/ 307766 w 318378"/>
              <a:gd name="connsiteY92" fmla="*/ 26532 h 286540"/>
              <a:gd name="connsiteX93" fmla="*/ 291847 w 318378"/>
              <a:gd name="connsiteY93" fmla="*/ 10613 h 286540"/>
              <a:gd name="connsiteX94" fmla="*/ 26532 w 318378"/>
              <a:gd name="connsiteY94" fmla="*/ 0 h 286540"/>
              <a:gd name="connsiteX95" fmla="*/ 291847 w 318378"/>
              <a:gd name="connsiteY95" fmla="*/ 0 h 286540"/>
              <a:gd name="connsiteX96" fmla="*/ 318378 w 318378"/>
              <a:gd name="connsiteY96" fmla="*/ 26532 h 286540"/>
              <a:gd name="connsiteX97" fmla="*/ 318378 w 318378"/>
              <a:gd name="connsiteY97" fmla="*/ 196333 h 286540"/>
              <a:gd name="connsiteX98" fmla="*/ 291847 w 318378"/>
              <a:gd name="connsiteY98" fmla="*/ 222865 h 286540"/>
              <a:gd name="connsiteX99" fmla="*/ 191732 w 318378"/>
              <a:gd name="connsiteY99" fmla="*/ 222865 h 286540"/>
              <a:gd name="connsiteX100" fmla="*/ 195712 w 318378"/>
              <a:gd name="connsiteY100" fmla="*/ 254703 h 286540"/>
              <a:gd name="connsiteX101" fmla="*/ 212252 w 318378"/>
              <a:gd name="connsiteY101" fmla="*/ 254703 h 286540"/>
              <a:gd name="connsiteX102" fmla="*/ 217559 w 318378"/>
              <a:gd name="connsiteY102" fmla="*/ 260009 h 286540"/>
              <a:gd name="connsiteX103" fmla="*/ 217559 w 318378"/>
              <a:gd name="connsiteY103" fmla="*/ 281234 h 286540"/>
              <a:gd name="connsiteX104" fmla="*/ 212252 w 318378"/>
              <a:gd name="connsiteY104" fmla="*/ 286540 h 286540"/>
              <a:gd name="connsiteX105" fmla="*/ 106126 w 318378"/>
              <a:gd name="connsiteY105" fmla="*/ 286540 h 286540"/>
              <a:gd name="connsiteX106" fmla="*/ 100820 w 318378"/>
              <a:gd name="connsiteY106" fmla="*/ 281234 h 286540"/>
              <a:gd name="connsiteX107" fmla="*/ 100820 w 318378"/>
              <a:gd name="connsiteY107" fmla="*/ 260009 h 286540"/>
              <a:gd name="connsiteX108" fmla="*/ 106126 w 318378"/>
              <a:gd name="connsiteY108" fmla="*/ 254703 h 286540"/>
              <a:gd name="connsiteX109" fmla="*/ 122667 w 318378"/>
              <a:gd name="connsiteY109" fmla="*/ 254703 h 286540"/>
              <a:gd name="connsiteX110" fmla="*/ 126647 w 318378"/>
              <a:gd name="connsiteY110" fmla="*/ 222865 h 286540"/>
              <a:gd name="connsiteX111" fmla="*/ 26532 w 318378"/>
              <a:gd name="connsiteY111" fmla="*/ 222865 h 286540"/>
              <a:gd name="connsiteX112" fmla="*/ 0 w 318378"/>
              <a:gd name="connsiteY112" fmla="*/ 196333 h 286540"/>
              <a:gd name="connsiteX113" fmla="*/ 0 w 318378"/>
              <a:gd name="connsiteY113" fmla="*/ 26532 h 286540"/>
              <a:gd name="connsiteX114" fmla="*/ 26532 w 318378"/>
              <a:gd name="connsiteY114" fmla="*/ 0 h 28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18378" h="286540">
                <a:moveTo>
                  <a:pt x="111433" y="265315"/>
                </a:moveTo>
                <a:lnTo>
                  <a:pt x="111433" y="275928"/>
                </a:lnTo>
                <a:lnTo>
                  <a:pt x="206946" y="275928"/>
                </a:lnTo>
                <a:lnTo>
                  <a:pt x="206946" y="265315"/>
                </a:lnTo>
                <a:close/>
                <a:moveTo>
                  <a:pt x="137343" y="222865"/>
                </a:moveTo>
                <a:lnTo>
                  <a:pt x="133363" y="254703"/>
                </a:lnTo>
                <a:lnTo>
                  <a:pt x="185016" y="254703"/>
                </a:lnTo>
                <a:lnTo>
                  <a:pt x="181037" y="222865"/>
                </a:lnTo>
                <a:close/>
                <a:moveTo>
                  <a:pt x="283251" y="191452"/>
                </a:moveTo>
                <a:cubicBezTo>
                  <a:pt x="283894" y="191721"/>
                  <a:pt x="284487" y="192096"/>
                  <a:pt x="285003" y="192565"/>
                </a:cubicBezTo>
                <a:cubicBezTo>
                  <a:pt x="286534" y="194083"/>
                  <a:pt x="286993" y="196377"/>
                  <a:pt x="286166" y="198367"/>
                </a:cubicBezTo>
                <a:cubicBezTo>
                  <a:pt x="285340" y="200360"/>
                  <a:pt x="283391" y="201653"/>
                  <a:pt x="281235" y="201640"/>
                </a:cubicBezTo>
                <a:cubicBezTo>
                  <a:pt x="280880" y="201632"/>
                  <a:pt x="280526" y="201596"/>
                  <a:pt x="280173" y="201534"/>
                </a:cubicBezTo>
                <a:cubicBezTo>
                  <a:pt x="279840" y="201477"/>
                  <a:pt x="279519" y="201368"/>
                  <a:pt x="279219" y="201215"/>
                </a:cubicBezTo>
                <a:cubicBezTo>
                  <a:pt x="278879" y="201099"/>
                  <a:pt x="278558" y="200938"/>
                  <a:pt x="278263" y="200739"/>
                </a:cubicBezTo>
                <a:cubicBezTo>
                  <a:pt x="277986" y="200542"/>
                  <a:pt x="277718" y="200329"/>
                  <a:pt x="277467" y="200101"/>
                </a:cubicBezTo>
                <a:cubicBezTo>
                  <a:pt x="275415" y="198007"/>
                  <a:pt x="275415" y="194659"/>
                  <a:pt x="277467" y="192565"/>
                </a:cubicBezTo>
                <a:cubicBezTo>
                  <a:pt x="279004" y="191081"/>
                  <a:pt x="281274" y="190646"/>
                  <a:pt x="283251" y="191452"/>
                </a:cubicBezTo>
                <a:close/>
                <a:moveTo>
                  <a:pt x="10613" y="180414"/>
                </a:moveTo>
                <a:lnTo>
                  <a:pt x="10613" y="196333"/>
                </a:lnTo>
                <a:cubicBezTo>
                  <a:pt x="10613" y="205125"/>
                  <a:pt x="17741" y="212252"/>
                  <a:pt x="26532" y="212252"/>
                </a:cubicBezTo>
                <a:lnTo>
                  <a:pt x="291847" y="212252"/>
                </a:lnTo>
                <a:cubicBezTo>
                  <a:pt x="300638" y="212252"/>
                  <a:pt x="307766" y="205125"/>
                  <a:pt x="307766" y="196333"/>
                </a:cubicBezTo>
                <a:lnTo>
                  <a:pt x="307766" y="180414"/>
                </a:lnTo>
                <a:close/>
                <a:moveTo>
                  <a:pt x="148576" y="137964"/>
                </a:moveTo>
                <a:lnTo>
                  <a:pt x="244090" y="137964"/>
                </a:lnTo>
                <a:lnTo>
                  <a:pt x="244090" y="148578"/>
                </a:lnTo>
                <a:lnTo>
                  <a:pt x="148576" y="148578"/>
                </a:lnTo>
                <a:close/>
                <a:moveTo>
                  <a:pt x="180414" y="106126"/>
                </a:moveTo>
                <a:lnTo>
                  <a:pt x="244091" y="106126"/>
                </a:lnTo>
                <a:lnTo>
                  <a:pt x="244091" y="116740"/>
                </a:lnTo>
                <a:lnTo>
                  <a:pt x="180414" y="116740"/>
                </a:lnTo>
                <a:close/>
                <a:moveTo>
                  <a:pt x="148576" y="106126"/>
                </a:moveTo>
                <a:lnTo>
                  <a:pt x="169801" y="106126"/>
                </a:lnTo>
                <a:lnTo>
                  <a:pt x="169801" y="116740"/>
                </a:lnTo>
                <a:lnTo>
                  <a:pt x="148576" y="116740"/>
                </a:lnTo>
                <a:close/>
                <a:moveTo>
                  <a:pt x="68982" y="106126"/>
                </a:moveTo>
                <a:lnTo>
                  <a:pt x="68982" y="137964"/>
                </a:lnTo>
                <a:lnTo>
                  <a:pt x="100820" y="137964"/>
                </a:lnTo>
                <a:lnTo>
                  <a:pt x="100820" y="124243"/>
                </a:lnTo>
                <a:lnTo>
                  <a:pt x="93959" y="131103"/>
                </a:lnTo>
                <a:cubicBezTo>
                  <a:pt x="91886" y="133173"/>
                  <a:pt x="88528" y="133173"/>
                  <a:pt x="86455" y="131103"/>
                </a:cubicBezTo>
                <a:lnTo>
                  <a:pt x="75843" y="120491"/>
                </a:lnTo>
                <a:lnTo>
                  <a:pt x="83346" y="112987"/>
                </a:lnTo>
                <a:lnTo>
                  <a:pt x="90207" y="119848"/>
                </a:lnTo>
                <a:lnTo>
                  <a:pt x="100820" y="109236"/>
                </a:lnTo>
                <a:lnTo>
                  <a:pt x="100820" y="106126"/>
                </a:lnTo>
                <a:close/>
                <a:moveTo>
                  <a:pt x="118293" y="91762"/>
                </a:moveTo>
                <a:lnTo>
                  <a:pt x="125796" y="99265"/>
                </a:lnTo>
                <a:lnTo>
                  <a:pt x="111432" y="113630"/>
                </a:lnTo>
                <a:lnTo>
                  <a:pt x="111432" y="143270"/>
                </a:lnTo>
                <a:cubicBezTo>
                  <a:pt x="111432" y="146201"/>
                  <a:pt x="109056" y="148577"/>
                  <a:pt x="106126" y="148577"/>
                </a:cubicBezTo>
                <a:lnTo>
                  <a:pt x="63676" y="148577"/>
                </a:lnTo>
                <a:cubicBezTo>
                  <a:pt x="60745" y="148577"/>
                  <a:pt x="58369" y="146201"/>
                  <a:pt x="58369" y="143270"/>
                </a:cubicBezTo>
                <a:lnTo>
                  <a:pt x="58369" y="100820"/>
                </a:lnTo>
                <a:cubicBezTo>
                  <a:pt x="58369" y="97890"/>
                  <a:pt x="60745" y="95514"/>
                  <a:pt x="63676" y="95514"/>
                </a:cubicBezTo>
                <a:lnTo>
                  <a:pt x="106126" y="95514"/>
                </a:lnTo>
                <a:cubicBezTo>
                  <a:pt x="108339" y="95522"/>
                  <a:pt x="110311" y="96913"/>
                  <a:pt x="111061" y="98993"/>
                </a:cubicBezTo>
                <a:close/>
                <a:moveTo>
                  <a:pt x="148576" y="74288"/>
                </a:moveTo>
                <a:lnTo>
                  <a:pt x="244090" y="74288"/>
                </a:lnTo>
                <a:lnTo>
                  <a:pt x="244090" y="84902"/>
                </a:lnTo>
                <a:lnTo>
                  <a:pt x="148576" y="84902"/>
                </a:lnTo>
                <a:close/>
                <a:moveTo>
                  <a:pt x="148576" y="42450"/>
                </a:moveTo>
                <a:lnTo>
                  <a:pt x="212253" y="42450"/>
                </a:lnTo>
                <a:lnTo>
                  <a:pt x="212253" y="53064"/>
                </a:lnTo>
                <a:lnTo>
                  <a:pt x="148576" y="53064"/>
                </a:lnTo>
                <a:close/>
                <a:moveTo>
                  <a:pt x="68982" y="42450"/>
                </a:moveTo>
                <a:lnTo>
                  <a:pt x="68982" y="74288"/>
                </a:lnTo>
                <a:lnTo>
                  <a:pt x="100820" y="74288"/>
                </a:lnTo>
                <a:lnTo>
                  <a:pt x="100820" y="60567"/>
                </a:lnTo>
                <a:lnTo>
                  <a:pt x="93959" y="67427"/>
                </a:lnTo>
                <a:cubicBezTo>
                  <a:pt x="91886" y="69497"/>
                  <a:pt x="88528" y="69497"/>
                  <a:pt x="86455" y="67427"/>
                </a:cubicBezTo>
                <a:lnTo>
                  <a:pt x="75843" y="56815"/>
                </a:lnTo>
                <a:lnTo>
                  <a:pt x="83346" y="49311"/>
                </a:lnTo>
                <a:lnTo>
                  <a:pt x="90207" y="56172"/>
                </a:lnTo>
                <a:lnTo>
                  <a:pt x="100820" y="45560"/>
                </a:lnTo>
                <a:lnTo>
                  <a:pt x="100820" y="42450"/>
                </a:lnTo>
                <a:close/>
                <a:moveTo>
                  <a:pt x="118293" y="28086"/>
                </a:moveTo>
                <a:lnTo>
                  <a:pt x="125796" y="35590"/>
                </a:lnTo>
                <a:lnTo>
                  <a:pt x="111432" y="49954"/>
                </a:lnTo>
                <a:lnTo>
                  <a:pt x="111432" y="79595"/>
                </a:lnTo>
                <a:cubicBezTo>
                  <a:pt x="111432" y="82525"/>
                  <a:pt x="109056" y="84901"/>
                  <a:pt x="106126" y="84901"/>
                </a:cubicBezTo>
                <a:lnTo>
                  <a:pt x="63676" y="84901"/>
                </a:lnTo>
                <a:cubicBezTo>
                  <a:pt x="60745" y="84901"/>
                  <a:pt x="58369" y="82525"/>
                  <a:pt x="58369" y="79595"/>
                </a:cubicBezTo>
                <a:lnTo>
                  <a:pt x="58369" y="37144"/>
                </a:lnTo>
                <a:cubicBezTo>
                  <a:pt x="58369" y="34214"/>
                  <a:pt x="60745" y="31838"/>
                  <a:pt x="63676" y="31838"/>
                </a:cubicBezTo>
                <a:lnTo>
                  <a:pt x="106126" y="31838"/>
                </a:lnTo>
                <a:cubicBezTo>
                  <a:pt x="108339" y="31846"/>
                  <a:pt x="110311" y="33237"/>
                  <a:pt x="111061" y="35318"/>
                </a:cubicBezTo>
                <a:close/>
                <a:moveTo>
                  <a:pt x="26532" y="10613"/>
                </a:moveTo>
                <a:cubicBezTo>
                  <a:pt x="17741" y="10613"/>
                  <a:pt x="10613" y="17741"/>
                  <a:pt x="10613" y="26532"/>
                </a:cubicBezTo>
                <a:lnTo>
                  <a:pt x="10613" y="169802"/>
                </a:lnTo>
                <a:lnTo>
                  <a:pt x="307766" y="169802"/>
                </a:lnTo>
                <a:lnTo>
                  <a:pt x="307766" y="26532"/>
                </a:lnTo>
                <a:cubicBezTo>
                  <a:pt x="307766" y="17741"/>
                  <a:pt x="300638" y="10613"/>
                  <a:pt x="291847" y="10613"/>
                </a:cubicBezTo>
                <a:close/>
                <a:moveTo>
                  <a:pt x="26532" y="0"/>
                </a:moveTo>
                <a:lnTo>
                  <a:pt x="291847" y="0"/>
                </a:lnTo>
                <a:cubicBezTo>
                  <a:pt x="306493" y="18"/>
                  <a:pt x="318360" y="11885"/>
                  <a:pt x="318378" y="26532"/>
                </a:cubicBezTo>
                <a:lnTo>
                  <a:pt x="318378" y="196333"/>
                </a:lnTo>
                <a:cubicBezTo>
                  <a:pt x="318360" y="210980"/>
                  <a:pt x="306493" y="222847"/>
                  <a:pt x="291847" y="222865"/>
                </a:cubicBezTo>
                <a:lnTo>
                  <a:pt x="191732" y="222865"/>
                </a:lnTo>
                <a:lnTo>
                  <a:pt x="195712" y="254703"/>
                </a:lnTo>
                <a:lnTo>
                  <a:pt x="212252" y="254703"/>
                </a:lnTo>
                <a:cubicBezTo>
                  <a:pt x="215183" y="254703"/>
                  <a:pt x="217559" y="257079"/>
                  <a:pt x="217559" y="260009"/>
                </a:cubicBezTo>
                <a:lnTo>
                  <a:pt x="217559" y="281234"/>
                </a:lnTo>
                <a:cubicBezTo>
                  <a:pt x="217559" y="284165"/>
                  <a:pt x="215183" y="286540"/>
                  <a:pt x="212252" y="286540"/>
                </a:cubicBezTo>
                <a:lnTo>
                  <a:pt x="106126" y="286540"/>
                </a:lnTo>
                <a:cubicBezTo>
                  <a:pt x="103196" y="286540"/>
                  <a:pt x="100820" y="284165"/>
                  <a:pt x="100820" y="281234"/>
                </a:cubicBezTo>
                <a:lnTo>
                  <a:pt x="100820" y="260009"/>
                </a:lnTo>
                <a:cubicBezTo>
                  <a:pt x="100820" y="257079"/>
                  <a:pt x="103196" y="254703"/>
                  <a:pt x="106126" y="254703"/>
                </a:cubicBezTo>
                <a:lnTo>
                  <a:pt x="122667" y="254703"/>
                </a:lnTo>
                <a:lnTo>
                  <a:pt x="126647" y="222865"/>
                </a:lnTo>
                <a:lnTo>
                  <a:pt x="26532" y="222865"/>
                </a:lnTo>
                <a:cubicBezTo>
                  <a:pt x="11885" y="222847"/>
                  <a:pt x="18" y="210980"/>
                  <a:pt x="0" y="196333"/>
                </a:cubicBezTo>
                <a:lnTo>
                  <a:pt x="0" y="26532"/>
                </a:lnTo>
                <a:cubicBezTo>
                  <a:pt x="18" y="11885"/>
                  <a:pt x="11885" y="18"/>
                  <a:pt x="26532" y="0"/>
                </a:cubicBezTo>
                <a:close/>
              </a:path>
            </a:pathLst>
          </a:custGeom>
          <a:solidFill>
            <a:schemeClr val="accent5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D1275A2-90B3-48EF-AF48-1A1B93875FC8}"/>
              </a:ext>
            </a:extLst>
          </p:cNvPr>
          <p:cNvSpPr/>
          <p:nvPr/>
        </p:nvSpPr>
        <p:spPr>
          <a:xfrm>
            <a:off x="539644" y="4849329"/>
            <a:ext cx="214928" cy="214928"/>
          </a:xfrm>
          <a:custGeom>
            <a:avLst/>
            <a:gdLst>
              <a:gd name="connsiteX0" fmla="*/ 58274 w 318378"/>
              <a:gd name="connsiteY0" fmla="*/ 206146 h 318378"/>
              <a:gd name="connsiteX1" fmla="*/ 56857 w 318378"/>
              <a:gd name="connsiteY1" fmla="*/ 224404 h 318378"/>
              <a:gd name="connsiteX2" fmla="*/ 65554 w 318378"/>
              <a:gd name="connsiteY2" fmla="*/ 219378 h 318378"/>
              <a:gd name="connsiteX3" fmla="*/ 58274 w 318378"/>
              <a:gd name="connsiteY3" fmla="*/ 206146 h 318378"/>
              <a:gd name="connsiteX4" fmla="*/ 76623 w 318378"/>
              <a:gd name="connsiteY4" fmla="*/ 178562 h 318378"/>
              <a:gd name="connsiteX5" fmla="*/ 64420 w 318378"/>
              <a:gd name="connsiteY5" fmla="*/ 193255 h 318378"/>
              <a:gd name="connsiteX6" fmla="*/ 74734 w 318378"/>
              <a:gd name="connsiteY6" fmla="*/ 214079 h 318378"/>
              <a:gd name="connsiteX7" fmla="*/ 88521 w 318378"/>
              <a:gd name="connsiteY7" fmla="*/ 206131 h 318378"/>
              <a:gd name="connsiteX8" fmla="*/ 76623 w 318378"/>
              <a:gd name="connsiteY8" fmla="*/ 178562 h 318378"/>
              <a:gd name="connsiteX9" fmla="*/ 193680 w 318378"/>
              <a:gd name="connsiteY9" fmla="*/ 173007 h 318378"/>
              <a:gd name="connsiteX10" fmla="*/ 193245 w 318378"/>
              <a:gd name="connsiteY10" fmla="*/ 173862 h 318378"/>
              <a:gd name="connsiteX11" fmla="*/ 191208 w 318378"/>
              <a:gd name="connsiteY11" fmla="*/ 177888 h 318378"/>
              <a:gd name="connsiteX12" fmla="*/ 190460 w 318378"/>
              <a:gd name="connsiteY12" fmla="*/ 179185 h 318378"/>
              <a:gd name="connsiteX13" fmla="*/ 186931 w 318378"/>
              <a:gd name="connsiteY13" fmla="*/ 183895 h 318378"/>
              <a:gd name="connsiteX14" fmla="*/ 186532 w 318378"/>
              <a:gd name="connsiteY14" fmla="*/ 184294 h 318378"/>
              <a:gd name="connsiteX15" fmla="*/ 182692 w 318378"/>
              <a:gd name="connsiteY15" fmla="*/ 187908 h 318378"/>
              <a:gd name="connsiteX16" fmla="*/ 181264 w 318378"/>
              <a:gd name="connsiteY16" fmla="*/ 188968 h 318378"/>
              <a:gd name="connsiteX17" fmla="*/ 177696 w 318378"/>
              <a:gd name="connsiteY17" fmla="*/ 191310 h 318378"/>
              <a:gd name="connsiteX18" fmla="*/ 176738 w 318378"/>
              <a:gd name="connsiteY18" fmla="*/ 191940 h 318378"/>
              <a:gd name="connsiteX19" fmla="*/ 201073 w 318378"/>
              <a:gd name="connsiteY19" fmla="*/ 214030 h 318378"/>
              <a:gd name="connsiteX20" fmla="*/ 243709 w 318378"/>
              <a:gd name="connsiteY20" fmla="*/ 224112 h 318378"/>
              <a:gd name="connsiteX21" fmla="*/ 243709 w 318378"/>
              <a:gd name="connsiteY21" fmla="*/ 224117 h 318378"/>
              <a:gd name="connsiteX22" fmla="*/ 266828 w 318378"/>
              <a:gd name="connsiteY22" fmla="*/ 215245 h 318378"/>
              <a:gd name="connsiteX23" fmla="*/ 122045 w 318378"/>
              <a:gd name="connsiteY23" fmla="*/ 157975 h 318378"/>
              <a:gd name="connsiteX24" fmla="*/ 90785 w 318378"/>
              <a:gd name="connsiteY24" fmla="*/ 168051 h 318378"/>
              <a:gd name="connsiteX25" fmla="*/ 85945 w 318378"/>
              <a:gd name="connsiteY25" fmla="*/ 171098 h 318378"/>
              <a:gd name="connsiteX26" fmla="*/ 97701 w 318378"/>
              <a:gd name="connsiteY26" fmla="*/ 200814 h 318378"/>
              <a:gd name="connsiteX27" fmla="*/ 130005 w 318378"/>
              <a:gd name="connsiteY27" fmla="*/ 182161 h 318378"/>
              <a:gd name="connsiteX28" fmla="*/ 129834 w 318378"/>
              <a:gd name="connsiteY28" fmla="*/ 181894 h 318378"/>
              <a:gd name="connsiteX29" fmla="*/ 126880 w 318378"/>
              <a:gd name="connsiteY29" fmla="*/ 177427 h 318378"/>
              <a:gd name="connsiteX30" fmla="*/ 126308 w 318378"/>
              <a:gd name="connsiteY30" fmla="*/ 176334 h 318378"/>
              <a:gd name="connsiteX31" fmla="*/ 124304 w 318378"/>
              <a:gd name="connsiteY31" fmla="*/ 171829 h 318378"/>
              <a:gd name="connsiteX32" fmla="*/ 124066 w 318378"/>
              <a:gd name="connsiteY32" fmla="*/ 171235 h 318378"/>
              <a:gd name="connsiteX33" fmla="*/ 122719 w 318378"/>
              <a:gd name="connsiteY33" fmla="*/ 165999 h 318378"/>
              <a:gd name="connsiteX34" fmla="*/ 122512 w 318378"/>
              <a:gd name="connsiteY34" fmla="*/ 164724 h 318378"/>
              <a:gd name="connsiteX35" fmla="*/ 122045 w 318378"/>
              <a:gd name="connsiteY35" fmla="*/ 159190 h 318378"/>
              <a:gd name="connsiteX36" fmla="*/ 159190 w 318378"/>
              <a:gd name="connsiteY36" fmla="*/ 153883 h 318378"/>
              <a:gd name="connsiteX37" fmla="*/ 153883 w 318378"/>
              <a:gd name="connsiteY37" fmla="*/ 159190 h 318378"/>
              <a:gd name="connsiteX38" fmla="*/ 159190 w 318378"/>
              <a:gd name="connsiteY38" fmla="*/ 164496 h 318378"/>
              <a:gd name="connsiteX39" fmla="*/ 164496 w 318378"/>
              <a:gd name="connsiteY39" fmla="*/ 159190 h 318378"/>
              <a:gd name="connsiteX40" fmla="*/ 159190 w 318378"/>
              <a:gd name="connsiteY40" fmla="*/ 153883 h 318378"/>
              <a:gd name="connsiteX41" fmla="*/ 159190 w 318378"/>
              <a:gd name="connsiteY41" fmla="*/ 143270 h 318378"/>
              <a:gd name="connsiteX42" fmla="*/ 175109 w 318378"/>
              <a:gd name="connsiteY42" fmla="*/ 159190 h 318378"/>
              <a:gd name="connsiteX43" fmla="*/ 159190 w 318378"/>
              <a:gd name="connsiteY43" fmla="*/ 175109 h 318378"/>
              <a:gd name="connsiteX44" fmla="*/ 143270 w 318378"/>
              <a:gd name="connsiteY44" fmla="*/ 159190 h 318378"/>
              <a:gd name="connsiteX45" fmla="*/ 159190 w 318378"/>
              <a:gd name="connsiteY45" fmla="*/ 143270 h 318378"/>
              <a:gd name="connsiteX46" fmla="*/ 158070 w 318378"/>
              <a:gd name="connsiteY46" fmla="*/ 132754 h 318378"/>
              <a:gd name="connsiteX47" fmla="*/ 156010 w 318378"/>
              <a:gd name="connsiteY47" fmla="*/ 132933 h 318378"/>
              <a:gd name="connsiteX48" fmla="*/ 154217 w 318378"/>
              <a:gd name="connsiteY48" fmla="*/ 133174 h 318378"/>
              <a:gd name="connsiteX49" fmla="*/ 150390 w 318378"/>
              <a:gd name="connsiteY49" fmla="*/ 134192 h 318378"/>
              <a:gd name="connsiteX50" fmla="*/ 133285 w 318378"/>
              <a:gd name="connsiteY50" fmla="*/ 153518 h 318378"/>
              <a:gd name="connsiteX51" fmla="*/ 132658 w 318378"/>
              <a:gd name="connsiteY51" fmla="*/ 159190 h 318378"/>
              <a:gd name="connsiteX52" fmla="*/ 141949 w 318378"/>
              <a:gd name="connsiteY52" fmla="*/ 179352 h 318378"/>
              <a:gd name="connsiteX53" fmla="*/ 168035 w 318378"/>
              <a:gd name="connsiteY53" fmla="*/ 184208 h 318378"/>
              <a:gd name="connsiteX54" fmla="*/ 185281 w 318378"/>
              <a:gd name="connsiteY54" fmla="*/ 164045 h 318378"/>
              <a:gd name="connsiteX55" fmla="*/ 185721 w 318378"/>
              <a:gd name="connsiteY55" fmla="*/ 159190 h 318378"/>
              <a:gd name="connsiteX56" fmla="*/ 177078 w 318378"/>
              <a:gd name="connsiteY56" fmla="*/ 139609 h 318378"/>
              <a:gd name="connsiteX57" fmla="*/ 173676 w 318378"/>
              <a:gd name="connsiteY57" fmla="*/ 137009 h 318378"/>
              <a:gd name="connsiteX58" fmla="*/ 172157 w 318378"/>
              <a:gd name="connsiteY58" fmla="*/ 136117 h 318378"/>
              <a:gd name="connsiteX59" fmla="*/ 170120 w 318378"/>
              <a:gd name="connsiteY59" fmla="*/ 135094 h 318378"/>
              <a:gd name="connsiteX60" fmla="*/ 167999 w 318378"/>
              <a:gd name="connsiteY60" fmla="*/ 134213 h 318378"/>
              <a:gd name="connsiteX61" fmla="*/ 166667 w 318378"/>
              <a:gd name="connsiteY61" fmla="*/ 133837 h 318378"/>
              <a:gd name="connsiteX62" fmla="*/ 162231 w 318378"/>
              <a:gd name="connsiteY62" fmla="*/ 132933 h 318378"/>
              <a:gd name="connsiteX63" fmla="*/ 160273 w 318378"/>
              <a:gd name="connsiteY63" fmla="*/ 132754 h 318378"/>
              <a:gd name="connsiteX64" fmla="*/ 158070 w 318378"/>
              <a:gd name="connsiteY64" fmla="*/ 132754 h 318378"/>
              <a:gd name="connsiteX65" fmla="*/ 215791 w 318378"/>
              <a:gd name="connsiteY65" fmla="*/ 95907 h 318378"/>
              <a:gd name="connsiteX66" fmla="*/ 244089 w 318378"/>
              <a:gd name="connsiteY66" fmla="*/ 159189 h 318378"/>
              <a:gd name="connsiteX67" fmla="*/ 233477 w 318378"/>
              <a:gd name="connsiteY67" fmla="*/ 159189 h 318378"/>
              <a:gd name="connsiteX68" fmla="*/ 208712 w 318378"/>
              <a:gd name="connsiteY68" fmla="*/ 103812 h 318378"/>
              <a:gd name="connsiteX69" fmla="*/ 214906 w 318378"/>
              <a:gd name="connsiteY69" fmla="*/ 62668 h 318378"/>
              <a:gd name="connsiteX70" fmla="*/ 268362 w 318378"/>
              <a:gd name="connsiteY70" fmla="*/ 181635 h 318378"/>
              <a:gd name="connsiteX71" fmla="*/ 257959 w 318378"/>
              <a:gd name="connsiteY71" fmla="*/ 179513 h 318378"/>
              <a:gd name="connsiteX72" fmla="*/ 260009 w 318378"/>
              <a:gd name="connsiteY72" fmla="*/ 159189 h 318378"/>
              <a:gd name="connsiteX73" fmla="*/ 209599 w 318378"/>
              <a:gd name="connsiteY73" fmla="*/ 71848 h 318378"/>
              <a:gd name="connsiteX74" fmla="*/ 153883 w 318378"/>
              <a:gd name="connsiteY74" fmla="*/ 37919 h 318378"/>
              <a:gd name="connsiteX75" fmla="*/ 153883 w 318378"/>
              <a:gd name="connsiteY75" fmla="*/ 122426 h 318378"/>
              <a:gd name="connsiteX76" fmla="*/ 159189 w 318378"/>
              <a:gd name="connsiteY76" fmla="*/ 122046 h 318378"/>
              <a:gd name="connsiteX77" fmla="*/ 163853 w 318378"/>
              <a:gd name="connsiteY77" fmla="*/ 122416 h 318378"/>
              <a:gd name="connsiteX78" fmla="*/ 164983 w 318378"/>
              <a:gd name="connsiteY78" fmla="*/ 122577 h 318378"/>
              <a:gd name="connsiteX79" fmla="*/ 169473 w 318378"/>
              <a:gd name="connsiteY79" fmla="*/ 123525 h 318378"/>
              <a:gd name="connsiteX80" fmla="*/ 169527 w 318378"/>
              <a:gd name="connsiteY80" fmla="*/ 123525 h 318378"/>
              <a:gd name="connsiteX81" fmla="*/ 173771 w 318378"/>
              <a:gd name="connsiteY81" fmla="*/ 125070 h 318378"/>
              <a:gd name="connsiteX82" fmla="*/ 174790 w 318378"/>
              <a:gd name="connsiteY82" fmla="*/ 125525 h 318378"/>
              <a:gd name="connsiteX83" fmla="*/ 178824 w 318378"/>
              <a:gd name="connsiteY83" fmla="*/ 127650 h 318378"/>
              <a:gd name="connsiteX84" fmla="*/ 185721 w 318378"/>
              <a:gd name="connsiteY84" fmla="*/ 95513 h 318378"/>
              <a:gd name="connsiteX85" fmla="*/ 153883 w 318378"/>
              <a:gd name="connsiteY85" fmla="*/ 37919 h 318378"/>
              <a:gd name="connsiteX86" fmla="*/ 148577 w 318378"/>
              <a:gd name="connsiteY86" fmla="*/ 26531 h 318378"/>
              <a:gd name="connsiteX87" fmla="*/ 196334 w 318378"/>
              <a:gd name="connsiteY87" fmla="*/ 95513 h 318378"/>
              <a:gd name="connsiteX88" fmla="*/ 187128 w 318378"/>
              <a:gd name="connsiteY88" fmla="*/ 134780 h 318378"/>
              <a:gd name="connsiteX89" fmla="*/ 196359 w 318378"/>
              <a:gd name="connsiteY89" fmla="*/ 159174 h 318378"/>
              <a:gd name="connsiteX90" fmla="*/ 196227 w 318378"/>
              <a:gd name="connsiteY90" fmla="*/ 162172 h 318378"/>
              <a:gd name="connsiteX91" fmla="*/ 277412 w 318378"/>
              <a:gd name="connsiteY91" fmla="*/ 209068 h 318378"/>
              <a:gd name="connsiteX92" fmla="*/ 279913 w 318378"/>
              <a:gd name="connsiteY92" fmla="*/ 212292 h 318378"/>
              <a:gd name="connsiteX93" fmla="*/ 279387 w 318378"/>
              <a:gd name="connsiteY93" fmla="*/ 216333 h 318378"/>
              <a:gd name="connsiteX94" fmla="*/ 244647 w 318378"/>
              <a:gd name="connsiteY94" fmla="*/ 234693 h 318378"/>
              <a:gd name="connsiteX95" fmla="*/ 238279 w 318378"/>
              <a:gd name="connsiteY95" fmla="*/ 234957 h 318378"/>
              <a:gd name="connsiteX96" fmla="*/ 195756 w 318378"/>
              <a:gd name="connsiteY96" fmla="*/ 223215 h 318378"/>
              <a:gd name="connsiteX97" fmla="*/ 166405 w 318378"/>
              <a:gd name="connsiteY97" fmla="*/ 195548 h 318378"/>
              <a:gd name="connsiteX98" fmla="*/ 159189 w 318378"/>
              <a:gd name="connsiteY98" fmla="*/ 196334 h 318378"/>
              <a:gd name="connsiteX99" fmla="*/ 138213 w 318378"/>
              <a:gd name="connsiteY99" fmla="*/ 189701 h 318378"/>
              <a:gd name="connsiteX100" fmla="*/ 104411 w 318378"/>
              <a:gd name="connsiteY100" fmla="*/ 209224 h 318378"/>
              <a:gd name="connsiteX101" fmla="*/ 183555 w 318378"/>
              <a:gd name="connsiteY101" fmla="*/ 229387 h 318378"/>
              <a:gd name="connsiteX102" fmla="*/ 187032 w 318378"/>
              <a:gd name="connsiteY102" fmla="*/ 239422 h 318378"/>
              <a:gd name="connsiteX103" fmla="*/ 95032 w 318378"/>
              <a:gd name="connsiteY103" fmla="*/ 214618 h 318378"/>
              <a:gd name="connsiteX104" fmla="*/ 81002 w 318378"/>
              <a:gd name="connsiteY104" fmla="*/ 222717 h 318378"/>
              <a:gd name="connsiteX105" fmla="*/ 209599 w 318378"/>
              <a:gd name="connsiteY105" fmla="*/ 246531 h 318378"/>
              <a:gd name="connsiteX106" fmla="*/ 214906 w 318378"/>
              <a:gd name="connsiteY106" fmla="*/ 255711 h 318378"/>
              <a:gd name="connsiteX107" fmla="*/ 71736 w 318378"/>
              <a:gd name="connsiteY107" fmla="*/ 228034 h 318378"/>
              <a:gd name="connsiteX108" fmla="*/ 56880 w 318378"/>
              <a:gd name="connsiteY108" fmla="*/ 236623 h 318378"/>
              <a:gd name="connsiteX109" fmla="*/ 49630 w 318378"/>
              <a:gd name="connsiteY109" fmla="*/ 234682 h 318378"/>
              <a:gd name="connsiteX110" fmla="*/ 51089 w 318378"/>
              <a:gd name="connsiteY110" fmla="*/ 195416 h 318378"/>
              <a:gd name="connsiteX111" fmla="*/ 52755 w 318378"/>
              <a:gd name="connsiteY111" fmla="*/ 192232 h 318378"/>
              <a:gd name="connsiteX112" fmla="*/ 119615 w 318378"/>
              <a:gd name="connsiteY112" fmla="*/ 54988 h 318378"/>
              <a:gd name="connsiteX113" fmla="*/ 123383 w 318378"/>
              <a:gd name="connsiteY113" fmla="*/ 64906 h 318378"/>
              <a:gd name="connsiteX114" fmla="*/ 60608 w 318378"/>
              <a:gd name="connsiteY114" fmla="*/ 180203 h 318378"/>
              <a:gd name="connsiteX115" fmla="*/ 74643 w 318378"/>
              <a:gd name="connsiteY115" fmla="*/ 166203 h 318378"/>
              <a:gd name="connsiteX116" fmla="*/ 74289 w 318378"/>
              <a:gd name="connsiteY116" fmla="*/ 159190 h 318378"/>
              <a:gd name="connsiteX117" fmla="*/ 118718 w 318378"/>
              <a:gd name="connsiteY117" fmla="*/ 84556 h 318378"/>
              <a:gd name="connsiteX118" fmla="*/ 123786 w 318378"/>
              <a:gd name="connsiteY118" fmla="*/ 93878 h 318378"/>
              <a:gd name="connsiteX119" fmla="*/ 84901 w 318378"/>
              <a:gd name="connsiteY119" fmla="*/ 159205 h 318378"/>
              <a:gd name="connsiteX120" fmla="*/ 85479 w 318378"/>
              <a:gd name="connsiteY120" fmla="*/ 158845 h 318378"/>
              <a:gd name="connsiteX121" fmla="*/ 124061 w 318378"/>
              <a:gd name="connsiteY121" fmla="*/ 147235 h 318378"/>
              <a:gd name="connsiteX122" fmla="*/ 143271 w 318378"/>
              <a:gd name="connsiteY122" fmla="*/ 125712 h 318378"/>
              <a:gd name="connsiteX123" fmla="*/ 143271 w 318378"/>
              <a:gd name="connsiteY123" fmla="*/ 31838 h 318378"/>
              <a:gd name="connsiteX124" fmla="*/ 148577 w 318378"/>
              <a:gd name="connsiteY124" fmla="*/ 26531 h 318378"/>
              <a:gd name="connsiteX125" fmla="*/ 159189 w 318378"/>
              <a:gd name="connsiteY125" fmla="*/ 10613 h 318378"/>
              <a:gd name="connsiteX126" fmla="*/ 10613 w 318378"/>
              <a:gd name="connsiteY126" fmla="*/ 159189 h 318378"/>
              <a:gd name="connsiteX127" fmla="*/ 159189 w 318378"/>
              <a:gd name="connsiteY127" fmla="*/ 307766 h 318378"/>
              <a:gd name="connsiteX128" fmla="*/ 307766 w 318378"/>
              <a:gd name="connsiteY128" fmla="*/ 159189 h 318378"/>
              <a:gd name="connsiteX129" fmla="*/ 159189 w 318378"/>
              <a:gd name="connsiteY129" fmla="*/ 10613 h 318378"/>
              <a:gd name="connsiteX130" fmla="*/ 159189 w 318378"/>
              <a:gd name="connsiteY130" fmla="*/ 0 h 318378"/>
              <a:gd name="connsiteX131" fmla="*/ 318378 w 318378"/>
              <a:gd name="connsiteY131" fmla="*/ 159189 h 318378"/>
              <a:gd name="connsiteX132" fmla="*/ 159189 w 318378"/>
              <a:gd name="connsiteY132" fmla="*/ 318378 h 318378"/>
              <a:gd name="connsiteX133" fmla="*/ 0 w 318378"/>
              <a:gd name="connsiteY133" fmla="*/ 159189 h 318378"/>
              <a:gd name="connsiteX134" fmla="*/ 159189 w 318378"/>
              <a:gd name="connsiteY134" fmla="*/ 0 h 31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318378" h="318378">
                <a:moveTo>
                  <a:pt x="58274" y="206146"/>
                </a:moveTo>
                <a:cubicBezTo>
                  <a:pt x="56152" y="211989"/>
                  <a:pt x="55662" y="218303"/>
                  <a:pt x="56857" y="224404"/>
                </a:cubicBezTo>
                <a:lnTo>
                  <a:pt x="65554" y="219378"/>
                </a:lnTo>
                <a:cubicBezTo>
                  <a:pt x="62831" y="215137"/>
                  <a:pt x="60398" y="210717"/>
                  <a:pt x="58274" y="206146"/>
                </a:cubicBezTo>
                <a:close/>
                <a:moveTo>
                  <a:pt x="76623" y="178562"/>
                </a:moveTo>
                <a:cubicBezTo>
                  <a:pt x="71933" y="182910"/>
                  <a:pt x="67832" y="187848"/>
                  <a:pt x="64420" y="193255"/>
                </a:cubicBezTo>
                <a:cubicBezTo>
                  <a:pt x="67042" y="200573"/>
                  <a:pt x="70503" y="207561"/>
                  <a:pt x="74734" y="214079"/>
                </a:cubicBezTo>
                <a:lnTo>
                  <a:pt x="88521" y="206131"/>
                </a:lnTo>
                <a:cubicBezTo>
                  <a:pt x="82943" y="197723"/>
                  <a:pt x="78914" y="188388"/>
                  <a:pt x="76623" y="178562"/>
                </a:cubicBezTo>
                <a:close/>
                <a:moveTo>
                  <a:pt x="193680" y="173007"/>
                </a:moveTo>
                <a:cubicBezTo>
                  <a:pt x="193558" y="173305"/>
                  <a:pt x="193372" y="173564"/>
                  <a:pt x="193245" y="173862"/>
                </a:cubicBezTo>
                <a:cubicBezTo>
                  <a:pt x="192649" y="175243"/>
                  <a:pt x="191968" y="176588"/>
                  <a:pt x="191208" y="177888"/>
                </a:cubicBezTo>
                <a:cubicBezTo>
                  <a:pt x="190952" y="178319"/>
                  <a:pt x="190729" y="178759"/>
                  <a:pt x="190460" y="179185"/>
                </a:cubicBezTo>
                <a:cubicBezTo>
                  <a:pt x="189408" y="180845"/>
                  <a:pt x="188229" y="182420"/>
                  <a:pt x="186931" y="183895"/>
                </a:cubicBezTo>
                <a:cubicBezTo>
                  <a:pt x="186809" y="184040"/>
                  <a:pt x="186659" y="184157"/>
                  <a:pt x="186532" y="184294"/>
                </a:cubicBezTo>
                <a:cubicBezTo>
                  <a:pt x="185338" y="185587"/>
                  <a:pt x="184055" y="186794"/>
                  <a:pt x="182692" y="187908"/>
                </a:cubicBezTo>
                <a:cubicBezTo>
                  <a:pt x="182228" y="188263"/>
                  <a:pt x="181747" y="188612"/>
                  <a:pt x="181264" y="188968"/>
                </a:cubicBezTo>
                <a:cubicBezTo>
                  <a:pt x="180122" y="189818"/>
                  <a:pt x="178930" y="190598"/>
                  <a:pt x="177696" y="191310"/>
                </a:cubicBezTo>
                <a:cubicBezTo>
                  <a:pt x="177362" y="191499"/>
                  <a:pt x="177078" y="191756"/>
                  <a:pt x="176738" y="191940"/>
                </a:cubicBezTo>
                <a:cubicBezTo>
                  <a:pt x="183185" y="200951"/>
                  <a:pt x="191481" y="208483"/>
                  <a:pt x="201073" y="214030"/>
                </a:cubicBezTo>
                <a:cubicBezTo>
                  <a:pt x="213957" y="221573"/>
                  <a:pt x="228809" y="225086"/>
                  <a:pt x="243709" y="224112"/>
                </a:cubicBezTo>
                <a:lnTo>
                  <a:pt x="243709" y="224117"/>
                </a:lnTo>
                <a:cubicBezTo>
                  <a:pt x="252182" y="223791"/>
                  <a:pt x="260310" y="220670"/>
                  <a:pt x="266828" y="215245"/>
                </a:cubicBezTo>
                <a:close/>
                <a:moveTo>
                  <a:pt x="122045" y="157975"/>
                </a:moveTo>
                <a:cubicBezTo>
                  <a:pt x="111026" y="159063"/>
                  <a:pt x="100366" y="162498"/>
                  <a:pt x="90785" y="168051"/>
                </a:cubicBezTo>
                <a:cubicBezTo>
                  <a:pt x="89135" y="169020"/>
                  <a:pt x="87521" y="170036"/>
                  <a:pt x="85945" y="171098"/>
                </a:cubicBezTo>
                <a:cubicBezTo>
                  <a:pt x="87645" y="181741"/>
                  <a:pt x="91659" y="191885"/>
                  <a:pt x="97701" y="200814"/>
                </a:cubicBezTo>
                <a:lnTo>
                  <a:pt x="130005" y="182161"/>
                </a:lnTo>
                <a:cubicBezTo>
                  <a:pt x="129940" y="182076"/>
                  <a:pt x="129899" y="181980"/>
                  <a:pt x="129834" y="181894"/>
                </a:cubicBezTo>
                <a:cubicBezTo>
                  <a:pt x="128746" y="180477"/>
                  <a:pt x="127758" y="178985"/>
                  <a:pt x="126880" y="177427"/>
                </a:cubicBezTo>
                <a:cubicBezTo>
                  <a:pt x="126678" y="177067"/>
                  <a:pt x="126497" y="176699"/>
                  <a:pt x="126308" y="176334"/>
                </a:cubicBezTo>
                <a:cubicBezTo>
                  <a:pt x="125541" y="174878"/>
                  <a:pt x="124872" y="173375"/>
                  <a:pt x="124304" y="171829"/>
                </a:cubicBezTo>
                <a:cubicBezTo>
                  <a:pt x="124232" y="171629"/>
                  <a:pt x="124136" y="171437"/>
                  <a:pt x="124066" y="171235"/>
                </a:cubicBezTo>
                <a:cubicBezTo>
                  <a:pt x="123494" y="169525"/>
                  <a:pt x="123043" y="167773"/>
                  <a:pt x="122719" y="165999"/>
                </a:cubicBezTo>
                <a:cubicBezTo>
                  <a:pt x="122639" y="165574"/>
                  <a:pt x="122577" y="165154"/>
                  <a:pt x="122512" y="164724"/>
                </a:cubicBezTo>
                <a:cubicBezTo>
                  <a:pt x="122219" y="162895"/>
                  <a:pt x="122061" y="161045"/>
                  <a:pt x="122045" y="159190"/>
                </a:cubicBezTo>
                <a:close/>
                <a:moveTo>
                  <a:pt x="159190" y="153883"/>
                </a:moveTo>
                <a:cubicBezTo>
                  <a:pt x="156259" y="153883"/>
                  <a:pt x="153883" y="156260"/>
                  <a:pt x="153883" y="159190"/>
                </a:cubicBezTo>
                <a:cubicBezTo>
                  <a:pt x="153883" y="162121"/>
                  <a:pt x="156259" y="164496"/>
                  <a:pt x="159190" y="164496"/>
                </a:cubicBezTo>
                <a:cubicBezTo>
                  <a:pt x="162121" y="164496"/>
                  <a:pt x="164496" y="162121"/>
                  <a:pt x="164496" y="159190"/>
                </a:cubicBezTo>
                <a:cubicBezTo>
                  <a:pt x="164496" y="156260"/>
                  <a:pt x="162121" y="153883"/>
                  <a:pt x="159190" y="153883"/>
                </a:cubicBezTo>
                <a:close/>
                <a:moveTo>
                  <a:pt x="159190" y="143270"/>
                </a:moveTo>
                <a:cubicBezTo>
                  <a:pt x="167981" y="143270"/>
                  <a:pt x="175109" y="150398"/>
                  <a:pt x="175109" y="159190"/>
                </a:cubicBezTo>
                <a:cubicBezTo>
                  <a:pt x="175109" y="167981"/>
                  <a:pt x="167981" y="175109"/>
                  <a:pt x="159190" y="175109"/>
                </a:cubicBezTo>
                <a:cubicBezTo>
                  <a:pt x="150398" y="175109"/>
                  <a:pt x="143270" y="167981"/>
                  <a:pt x="143270" y="159190"/>
                </a:cubicBezTo>
                <a:cubicBezTo>
                  <a:pt x="143270" y="150398"/>
                  <a:pt x="150398" y="143270"/>
                  <a:pt x="159190" y="143270"/>
                </a:cubicBezTo>
                <a:close/>
                <a:moveTo>
                  <a:pt x="158070" y="132754"/>
                </a:moveTo>
                <a:cubicBezTo>
                  <a:pt x="157376" y="132785"/>
                  <a:pt x="156689" y="132850"/>
                  <a:pt x="156010" y="132933"/>
                </a:cubicBezTo>
                <a:cubicBezTo>
                  <a:pt x="155412" y="133003"/>
                  <a:pt x="154810" y="133062"/>
                  <a:pt x="154217" y="133174"/>
                </a:cubicBezTo>
                <a:cubicBezTo>
                  <a:pt x="152917" y="133412"/>
                  <a:pt x="151639" y="133754"/>
                  <a:pt x="150390" y="134192"/>
                </a:cubicBezTo>
                <a:cubicBezTo>
                  <a:pt x="141729" y="137239"/>
                  <a:pt x="135257" y="144548"/>
                  <a:pt x="133285" y="153518"/>
                </a:cubicBezTo>
                <a:cubicBezTo>
                  <a:pt x="132868" y="155378"/>
                  <a:pt x="132658" y="157283"/>
                  <a:pt x="132658" y="159190"/>
                </a:cubicBezTo>
                <a:cubicBezTo>
                  <a:pt x="132669" y="166944"/>
                  <a:pt x="136060" y="174308"/>
                  <a:pt x="141949" y="179352"/>
                </a:cubicBezTo>
                <a:cubicBezTo>
                  <a:pt x="149152" y="185516"/>
                  <a:pt x="159096" y="187366"/>
                  <a:pt x="168035" y="184208"/>
                </a:cubicBezTo>
                <a:cubicBezTo>
                  <a:pt x="176974" y="181052"/>
                  <a:pt x="183547" y="173365"/>
                  <a:pt x="185281" y="164045"/>
                </a:cubicBezTo>
                <a:cubicBezTo>
                  <a:pt x="185586" y="162444"/>
                  <a:pt x="185734" y="160819"/>
                  <a:pt x="185721" y="159190"/>
                </a:cubicBezTo>
                <a:cubicBezTo>
                  <a:pt x="185721" y="151738"/>
                  <a:pt x="182584" y="144631"/>
                  <a:pt x="177078" y="139609"/>
                </a:cubicBezTo>
                <a:cubicBezTo>
                  <a:pt x="176018" y="138651"/>
                  <a:pt x="174880" y="137781"/>
                  <a:pt x="173676" y="137009"/>
                </a:cubicBezTo>
                <a:cubicBezTo>
                  <a:pt x="173183" y="136690"/>
                  <a:pt x="172689" y="136400"/>
                  <a:pt x="172157" y="136117"/>
                </a:cubicBezTo>
                <a:cubicBezTo>
                  <a:pt x="171494" y="135741"/>
                  <a:pt x="170831" y="135402"/>
                  <a:pt x="170120" y="135094"/>
                </a:cubicBezTo>
                <a:cubicBezTo>
                  <a:pt x="169408" y="134785"/>
                  <a:pt x="168719" y="134462"/>
                  <a:pt x="167999" y="134213"/>
                </a:cubicBezTo>
                <a:cubicBezTo>
                  <a:pt x="167563" y="134060"/>
                  <a:pt x="167112" y="133964"/>
                  <a:pt x="166667" y="133837"/>
                </a:cubicBezTo>
                <a:cubicBezTo>
                  <a:pt x="165216" y="133412"/>
                  <a:pt x="163732" y="133109"/>
                  <a:pt x="162231" y="132933"/>
                </a:cubicBezTo>
                <a:cubicBezTo>
                  <a:pt x="161579" y="132861"/>
                  <a:pt x="161003" y="132754"/>
                  <a:pt x="160273" y="132754"/>
                </a:cubicBezTo>
                <a:cubicBezTo>
                  <a:pt x="159539" y="132754"/>
                  <a:pt x="158764" y="132723"/>
                  <a:pt x="158070" y="132754"/>
                </a:cubicBezTo>
                <a:close/>
                <a:moveTo>
                  <a:pt x="215791" y="95907"/>
                </a:moveTo>
                <a:cubicBezTo>
                  <a:pt x="233788" y="112020"/>
                  <a:pt x="244076" y="135033"/>
                  <a:pt x="244089" y="159189"/>
                </a:cubicBezTo>
                <a:lnTo>
                  <a:pt x="233477" y="159189"/>
                </a:lnTo>
                <a:cubicBezTo>
                  <a:pt x="233463" y="138049"/>
                  <a:pt x="224460" y="117914"/>
                  <a:pt x="208712" y="103812"/>
                </a:cubicBezTo>
                <a:close/>
                <a:moveTo>
                  <a:pt x="214906" y="62668"/>
                </a:moveTo>
                <a:cubicBezTo>
                  <a:pt x="256447" y="86707"/>
                  <a:pt x="277972" y="134611"/>
                  <a:pt x="268362" y="181635"/>
                </a:cubicBezTo>
                <a:lnTo>
                  <a:pt x="257959" y="179513"/>
                </a:lnTo>
                <a:cubicBezTo>
                  <a:pt x="259323" y="172823"/>
                  <a:pt x="260009" y="166017"/>
                  <a:pt x="260009" y="159189"/>
                </a:cubicBezTo>
                <a:cubicBezTo>
                  <a:pt x="259937" y="123183"/>
                  <a:pt x="240740" y="89922"/>
                  <a:pt x="209599" y="71848"/>
                </a:cubicBezTo>
                <a:close/>
                <a:moveTo>
                  <a:pt x="153883" y="37919"/>
                </a:moveTo>
                <a:lnTo>
                  <a:pt x="153883" y="122426"/>
                </a:lnTo>
                <a:cubicBezTo>
                  <a:pt x="155640" y="122172"/>
                  <a:pt x="157414" y="122046"/>
                  <a:pt x="159189" y="122046"/>
                </a:cubicBezTo>
                <a:cubicBezTo>
                  <a:pt x="160749" y="122071"/>
                  <a:pt x="162309" y="122196"/>
                  <a:pt x="163853" y="122416"/>
                </a:cubicBezTo>
                <a:cubicBezTo>
                  <a:pt x="164232" y="122463"/>
                  <a:pt x="164610" y="122517"/>
                  <a:pt x="164983" y="122577"/>
                </a:cubicBezTo>
                <a:cubicBezTo>
                  <a:pt x="166499" y="122797"/>
                  <a:pt x="167999" y="123115"/>
                  <a:pt x="169473" y="123525"/>
                </a:cubicBezTo>
                <a:lnTo>
                  <a:pt x="169527" y="123525"/>
                </a:lnTo>
                <a:cubicBezTo>
                  <a:pt x="170971" y="123955"/>
                  <a:pt x="172388" y="124471"/>
                  <a:pt x="173771" y="125070"/>
                </a:cubicBezTo>
                <a:cubicBezTo>
                  <a:pt x="174111" y="125219"/>
                  <a:pt x="174450" y="125367"/>
                  <a:pt x="174790" y="125525"/>
                </a:cubicBezTo>
                <a:cubicBezTo>
                  <a:pt x="176178" y="126150"/>
                  <a:pt x="177523" y="126857"/>
                  <a:pt x="178824" y="127650"/>
                </a:cubicBezTo>
                <a:cubicBezTo>
                  <a:pt x="183391" y="117553"/>
                  <a:pt x="185744" y="106595"/>
                  <a:pt x="185721" y="95513"/>
                </a:cubicBezTo>
                <a:cubicBezTo>
                  <a:pt x="185721" y="65989"/>
                  <a:pt x="169610" y="42409"/>
                  <a:pt x="153883" y="37919"/>
                </a:cubicBezTo>
                <a:close/>
                <a:moveTo>
                  <a:pt x="148577" y="26531"/>
                </a:moveTo>
                <a:cubicBezTo>
                  <a:pt x="173569" y="26531"/>
                  <a:pt x="196334" y="59431"/>
                  <a:pt x="196334" y="95513"/>
                </a:cubicBezTo>
                <a:cubicBezTo>
                  <a:pt x="196357" y="109139"/>
                  <a:pt x="193203" y="122585"/>
                  <a:pt x="187128" y="134780"/>
                </a:cubicBezTo>
                <a:cubicBezTo>
                  <a:pt x="193054" y="141527"/>
                  <a:pt x="196331" y="150194"/>
                  <a:pt x="196359" y="159174"/>
                </a:cubicBezTo>
                <a:cubicBezTo>
                  <a:pt x="196359" y="160208"/>
                  <a:pt x="196302" y="161195"/>
                  <a:pt x="196227" y="162172"/>
                </a:cubicBezTo>
                <a:lnTo>
                  <a:pt x="277412" y="209068"/>
                </a:lnTo>
                <a:cubicBezTo>
                  <a:pt x="278644" y="209768"/>
                  <a:pt x="279542" y="210926"/>
                  <a:pt x="279913" y="212292"/>
                </a:cubicBezTo>
                <a:cubicBezTo>
                  <a:pt x="280283" y="213654"/>
                  <a:pt x="280094" y="215108"/>
                  <a:pt x="279387" y="216333"/>
                </a:cubicBezTo>
                <a:cubicBezTo>
                  <a:pt x="273467" y="226607"/>
                  <a:pt x="260804" y="233297"/>
                  <a:pt x="244647" y="234693"/>
                </a:cubicBezTo>
                <a:cubicBezTo>
                  <a:pt x="242526" y="234874"/>
                  <a:pt x="240403" y="234957"/>
                  <a:pt x="238279" y="234957"/>
                </a:cubicBezTo>
                <a:cubicBezTo>
                  <a:pt x="223323" y="234810"/>
                  <a:pt x="208667" y="230762"/>
                  <a:pt x="195756" y="223215"/>
                </a:cubicBezTo>
                <a:cubicBezTo>
                  <a:pt x="183962" y="216390"/>
                  <a:pt x="173914" y="206921"/>
                  <a:pt x="166405" y="195548"/>
                </a:cubicBezTo>
                <a:cubicBezTo>
                  <a:pt x="164032" y="196041"/>
                  <a:pt x="161614" y="196305"/>
                  <a:pt x="159189" y="196334"/>
                </a:cubicBezTo>
                <a:cubicBezTo>
                  <a:pt x="151686" y="196300"/>
                  <a:pt x="144372" y="193986"/>
                  <a:pt x="138213" y="189701"/>
                </a:cubicBezTo>
                <a:lnTo>
                  <a:pt x="104411" y="209224"/>
                </a:lnTo>
                <a:cubicBezTo>
                  <a:pt x="124377" y="231185"/>
                  <a:pt x="155518" y="239119"/>
                  <a:pt x="183555" y="229387"/>
                </a:cubicBezTo>
                <a:lnTo>
                  <a:pt x="187032" y="239422"/>
                </a:lnTo>
                <a:cubicBezTo>
                  <a:pt x="154181" y="250798"/>
                  <a:pt x="117713" y="240966"/>
                  <a:pt x="95032" y="214618"/>
                </a:cubicBezTo>
                <a:lnTo>
                  <a:pt x="81002" y="222717"/>
                </a:lnTo>
                <a:cubicBezTo>
                  <a:pt x="112192" y="261178"/>
                  <a:pt x="166706" y="271272"/>
                  <a:pt x="209599" y="246531"/>
                </a:cubicBezTo>
                <a:lnTo>
                  <a:pt x="214906" y="255711"/>
                </a:lnTo>
                <a:cubicBezTo>
                  <a:pt x="166947" y="283408"/>
                  <a:pt x="105917" y="271612"/>
                  <a:pt x="71736" y="228034"/>
                </a:cubicBezTo>
                <a:lnTo>
                  <a:pt x="56880" y="236623"/>
                </a:lnTo>
                <a:cubicBezTo>
                  <a:pt x="54341" y="238090"/>
                  <a:pt x="51094" y="237220"/>
                  <a:pt x="49630" y="234682"/>
                </a:cubicBezTo>
                <a:cubicBezTo>
                  <a:pt x="43687" y="224420"/>
                  <a:pt x="44218" y="210105"/>
                  <a:pt x="51089" y="195416"/>
                </a:cubicBezTo>
                <a:cubicBezTo>
                  <a:pt x="51600" y="194355"/>
                  <a:pt x="52193" y="193292"/>
                  <a:pt x="52755" y="192232"/>
                </a:cubicBezTo>
                <a:cubicBezTo>
                  <a:pt x="35320" y="136008"/>
                  <a:pt x="64596" y="75915"/>
                  <a:pt x="119615" y="54988"/>
                </a:cubicBezTo>
                <a:lnTo>
                  <a:pt x="123383" y="64906"/>
                </a:lnTo>
                <a:cubicBezTo>
                  <a:pt x="76844" y="82548"/>
                  <a:pt x="50172" y="131539"/>
                  <a:pt x="60608" y="180203"/>
                </a:cubicBezTo>
                <a:cubicBezTo>
                  <a:pt x="64733" y="175012"/>
                  <a:pt x="69443" y="170315"/>
                  <a:pt x="74643" y="166203"/>
                </a:cubicBezTo>
                <a:cubicBezTo>
                  <a:pt x="74452" y="163884"/>
                  <a:pt x="74289" y="161555"/>
                  <a:pt x="74289" y="159190"/>
                </a:cubicBezTo>
                <a:cubicBezTo>
                  <a:pt x="74289" y="128046"/>
                  <a:pt x="91340" y="99402"/>
                  <a:pt x="118718" y="84556"/>
                </a:cubicBezTo>
                <a:lnTo>
                  <a:pt x="123786" y="93878"/>
                </a:lnTo>
                <a:cubicBezTo>
                  <a:pt x="99820" y="106869"/>
                  <a:pt x="84896" y="131946"/>
                  <a:pt x="84901" y="159205"/>
                </a:cubicBezTo>
                <a:cubicBezTo>
                  <a:pt x="85098" y="159089"/>
                  <a:pt x="85282" y="158956"/>
                  <a:pt x="85479" y="158845"/>
                </a:cubicBezTo>
                <a:cubicBezTo>
                  <a:pt x="97266" y="152031"/>
                  <a:pt x="110474" y="148056"/>
                  <a:pt x="124061" y="147235"/>
                </a:cubicBezTo>
                <a:cubicBezTo>
                  <a:pt x="127312" y="137770"/>
                  <a:pt x="134236" y="130016"/>
                  <a:pt x="143271" y="125712"/>
                </a:cubicBezTo>
                <a:lnTo>
                  <a:pt x="143271" y="31838"/>
                </a:lnTo>
                <a:cubicBezTo>
                  <a:pt x="143271" y="28907"/>
                  <a:pt x="145646" y="26531"/>
                  <a:pt x="148577" y="26531"/>
                </a:cubicBezTo>
                <a:close/>
                <a:moveTo>
                  <a:pt x="159189" y="10613"/>
                </a:moveTo>
                <a:cubicBezTo>
                  <a:pt x="77133" y="10613"/>
                  <a:pt x="10613" y="77133"/>
                  <a:pt x="10613" y="159189"/>
                </a:cubicBezTo>
                <a:cubicBezTo>
                  <a:pt x="10613" y="241245"/>
                  <a:pt x="77133" y="307766"/>
                  <a:pt x="159189" y="307766"/>
                </a:cubicBezTo>
                <a:cubicBezTo>
                  <a:pt x="241206" y="307672"/>
                  <a:pt x="307672" y="241206"/>
                  <a:pt x="307766" y="159189"/>
                </a:cubicBezTo>
                <a:cubicBezTo>
                  <a:pt x="307766" y="77133"/>
                  <a:pt x="241245" y="10613"/>
                  <a:pt x="159189" y="10613"/>
                </a:cubicBezTo>
                <a:close/>
                <a:moveTo>
                  <a:pt x="159189" y="0"/>
                </a:moveTo>
                <a:cubicBezTo>
                  <a:pt x="247064" y="99"/>
                  <a:pt x="318280" y="71314"/>
                  <a:pt x="318378" y="159189"/>
                </a:cubicBezTo>
                <a:cubicBezTo>
                  <a:pt x="318378" y="247106"/>
                  <a:pt x="247106" y="318378"/>
                  <a:pt x="159189" y="318378"/>
                </a:cubicBezTo>
                <a:cubicBezTo>
                  <a:pt x="71272" y="318378"/>
                  <a:pt x="0" y="247106"/>
                  <a:pt x="0" y="159189"/>
                </a:cubicBezTo>
                <a:cubicBezTo>
                  <a:pt x="0" y="71272"/>
                  <a:pt x="71272" y="0"/>
                  <a:pt x="159189" y="0"/>
                </a:cubicBezTo>
                <a:close/>
              </a:path>
            </a:pathLst>
          </a:custGeom>
          <a:solidFill>
            <a:schemeClr val="accent5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EDC94C4-B73A-47BE-A563-4EB1A8829BFF}"/>
              </a:ext>
            </a:extLst>
          </p:cNvPr>
          <p:cNvSpPr>
            <a:spLocks/>
          </p:cNvSpPr>
          <p:nvPr/>
        </p:nvSpPr>
        <p:spPr bwMode="auto">
          <a:xfrm rot="7910412">
            <a:off x="7267649" y="2128756"/>
            <a:ext cx="467010" cy="51335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3513 w 9139"/>
              <a:gd name="connsiteY0" fmla="*/ 9987 h 9999"/>
              <a:gd name="connsiteX1" fmla="*/ 709 w 9139"/>
              <a:gd name="connsiteY1" fmla="*/ 1328 h 9999"/>
              <a:gd name="connsiteX2" fmla="*/ 9107 w 9139"/>
              <a:gd name="connsiteY2" fmla="*/ 3238 h 9999"/>
              <a:gd name="connsiteX3" fmla="*/ 3513 w 9139"/>
              <a:gd name="connsiteY3" fmla="*/ 9987 h 9999"/>
              <a:gd name="connsiteX0" fmla="*/ 4644 w 10800"/>
              <a:gd name="connsiteY0" fmla="*/ 9988 h 10005"/>
              <a:gd name="connsiteX1" fmla="*/ 1576 w 10800"/>
              <a:gd name="connsiteY1" fmla="*/ 1328 h 10005"/>
              <a:gd name="connsiteX2" fmla="*/ 10765 w 10800"/>
              <a:gd name="connsiteY2" fmla="*/ 3238 h 10005"/>
              <a:gd name="connsiteX3" fmla="*/ 4644 w 10800"/>
              <a:gd name="connsiteY3" fmla="*/ 9988 h 10005"/>
              <a:gd name="connsiteX0" fmla="*/ 4649 w 10909"/>
              <a:gd name="connsiteY0" fmla="*/ 9988 h 10170"/>
              <a:gd name="connsiteX1" fmla="*/ 1581 w 10909"/>
              <a:gd name="connsiteY1" fmla="*/ 1328 h 10170"/>
              <a:gd name="connsiteX2" fmla="*/ 10770 w 10909"/>
              <a:gd name="connsiteY2" fmla="*/ 3238 h 10170"/>
              <a:gd name="connsiteX3" fmla="*/ 4649 w 10909"/>
              <a:gd name="connsiteY3" fmla="*/ 9988 h 10170"/>
              <a:gd name="connsiteX0" fmla="*/ 4649 w 10908"/>
              <a:gd name="connsiteY0" fmla="*/ 11333 h 11515"/>
              <a:gd name="connsiteX1" fmla="*/ 1581 w 10908"/>
              <a:gd name="connsiteY1" fmla="*/ 2673 h 11515"/>
              <a:gd name="connsiteX2" fmla="*/ 10770 w 10908"/>
              <a:gd name="connsiteY2" fmla="*/ 4583 h 11515"/>
              <a:gd name="connsiteX3" fmla="*/ 4649 w 10908"/>
              <a:gd name="connsiteY3" fmla="*/ 11333 h 11515"/>
              <a:gd name="connsiteX0" fmla="*/ 4649 w 11214"/>
              <a:gd name="connsiteY0" fmla="*/ 11379 h 11678"/>
              <a:gd name="connsiteX1" fmla="*/ 1581 w 11214"/>
              <a:gd name="connsiteY1" fmla="*/ 2719 h 11678"/>
              <a:gd name="connsiteX2" fmla="*/ 10770 w 11214"/>
              <a:gd name="connsiteY2" fmla="*/ 4629 h 11678"/>
              <a:gd name="connsiteX3" fmla="*/ 4649 w 11214"/>
              <a:gd name="connsiteY3" fmla="*/ 11379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4" h="11678">
                <a:moveTo>
                  <a:pt x="4649" y="11379"/>
                </a:moveTo>
                <a:cubicBezTo>
                  <a:pt x="-926" y="10108"/>
                  <a:pt x="-864" y="5128"/>
                  <a:pt x="1581" y="2719"/>
                </a:cubicBezTo>
                <a:cubicBezTo>
                  <a:pt x="4953" y="-605"/>
                  <a:pt x="8944" y="-1833"/>
                  <a:pt x="10770" y="4629"/>
                </a:cubicBezTo>
                <a:cubicBezTo>
                  <a:pt x="12078" y="9258"/>
                  <a:pt x="10632" y="12743"/>
                  <a:pt x="4649" y="11379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9" name="Freeform: Shape 21">
            <a:extLst>
              <a:ext uri="{FF2B5EF4-FFF2-40B4-BE49-F238E27FC236}">
                <a16:creationId xmlns:a16="http://schemas.microsoft.com/office/drawing/2014/main" id="{2FF6625D-43E7-4217-8C9A-4BB8FC9C7EDF}"/>
              </a:ext>
            </a:extLst>
          </p:cNvPr>
          <p:cNvSpPr/>
          <p:nvPr/>
        </p:nvSpPr>
        <p:spPr>
          <a:xfrm>
            <a:off x="7384165" y="2278432"/>
            <a:ext cx="214928" cy="179106"/>
          </a:xfrm>
          <a:custGeom>
            <a:avLst/>
            <a:gdLst>
              <a:gd name="connsiteX0" fmla="*/ 10613 w 318378"/>
              <a:gd name="connsiteY0" fmla="*/ 244090 h 265315"/>
              <a:gd name="connsiteX1" fmla="*/ 10613 w 318378"/>
              <a:gd name="connsiteY1" fmla="*/ 254703 h 265315"/>
              <a:gd name="connsiteX2" fmla="*/ 307766 w 318378"/>
              <a:gd name="connsiteY2" fmla="*/ 254703 h 265315"/>
              <a:gd name="connsiteX3" fmla="*/ 307766 w 318378"/>
              <a:gd name="connsiteY3" fmla="*/ 244090 h 265315"/>
              <a:gd name="connsiteX4" fmla="*/ 90207 w 318378"/>
              <a:gd name="connsiteY4" fmla="*/ 212252 h 265315"/>
              <a:gd name="connsiteX5" fmla="*/ 90207 w 318378"/>
              <a:gd name="connsiteY5" fmla="*/ 233477 h 265315"/>
              <a:gd name="connsiteX6" fmla="*/ 228171 w 318378"/>
              <a:gd name="connsiteY6" fmla="*/ 233477 h 265315"/>
              <a:gd name="connsiteX7" fmla="*/ 228171 w 318378"/>
              <a:gd name="connsiteY7" fmla="*/ 212252 h 265315"/>
              <a:gd name="connsiteX8" fmla="*/ 191027 w 318378"/>
              <a:gd name="connsiteY8" fmla="*/ 159189 h 265315"/>
              <a:gd name="connsiteX9" fmla="*/ 191027 w 318378"/>
              <a:gd name="connsiteY9" fmla="*/ 169802 h 265315"/>
              <a:gd name="connsiteX10" fmla="*/ 233477 w 318378"/>
              <a:gd name="connsiteY10" fmla="*/ 169802 h 265315"/>
              <a:gd name="connsiteX11" fmla="*/ 233477 w 318378"/>
              <a:gd name="connsiteY11" fmla="*/ 159189 h 265315"/>
              <a:gd name="connsiteX12" fmla="*/ 191027 w 318378"/>
              <a:gd name="connsiteY12" fmla="*/ 137964 h 265315"/>
              <a:gd name="connsiteX13" fmla="*/ 191027 w 318378"/>
              <a:gd name="connsiteY13" fmla="*/ 148577 h 265315"/>
              <a:gd name="connsiteX14" fmla="*/ 233477 w 318378"/>
              <a:gd name="connsiteY14" fmla="*/ 148577 h 265315"/>
              <a:gd name="connsiteX15" fmla="*/ 233477 w 318378"/>
              <a:gd name="connsiteY15" fmla="*/ 137964 h 265315"/>
              <a:gd name="connsiteX16" fmla="*/ 191027 w 318378"/>
              <a:gd name="connsiteY16" fmla="*/ 116739 h 265315"/>
              <a:gd name="connsiteX17" fmla="*/ 191027 w 318378"/>
              <a:gd name="connsiteY17" fmla="*/ 127351 h 265315"/>
              <a:gd name="connsiteX18" fmla="*/ 233477 w 318378"/>
              <a:gd name="connsiteY18" fmla="*/ 127351 h 265315"/>
              <a:gd name="connsiteX19" fmla="*/ 233477 w 318378"/>
              <a:gd name="connsiteY19" fmla="*/ 116739 h 265315"/>
              <a:gd name="connsiteX20" fmla="*/ 191027 w 318378"/>
              <a:gd name="connsiteY20" fmla="*/ 95514 h 265315"/>
              <a:gd name="connsiteX21" fmla="*/ 191027 w 318378"/>
              <a:gd name="connsiteY21" fmla="*/ 106126 h 265315"/>
              <a:gd name="connsiteX22" fmla="*/ 233477 w 318378"/>
              <a:gd name="connsiteY22" fmla="*/ 106126 h 265315"/>
              <a:gd name="connsiteX23" fmla="*/ 233477 w 318378"/>
              <a:gd name="connsiteY23" fmla="*/ 95514 h 265315"/>
              <a:gd name="connsiteX24" fmla="*/ 100821 w 318378"/>
              <a:gd name="connsiteY24" fmla="*/ 88269 h 265315"/>
              <a:gd name="connsiteX25" fmla="*/ 79595 w 318378"/>
              <a:gd name="connsiteY25" fmla="*/ 127352 h 265315"/>
              <a:gd name="connsiteX26" fmla="*/ 100821 w 318378"/>
              <a:gd name="connsiteY26" fmla="*/ 148578 h 265315"/>
              <a:gd name="connsiteX27" fmla="*/ 122046 w 318378"/>
              <a:gd name="connsiteY27" fmla="*/ 127352 h 265315"/>
              <a:gd name="connsiteX28" fmla="*/ 100821 w 318378"/>
              <a:gd name="connsiteY28" fmla="*/ 88269 h 265315"/>
              <a:gd name="connsiteX29" fmla="*/ 100821 w 318378"/>
              <a:gd name="connsiteY29" fmla="*/ 74389 h 265315"/>
              <a:gd name="connsiteX30" fmla="*/ 104959 w 318378"/>
              <a:gd name="connsiteY30" fmla="*/ 76278 h 265315"/>
              <a:gd name="connsiteX31" fmla="*/ 132659 w 318378"/>
              <a:gd name="connsiteY31" fmla="*/ 127352 h 265315"/>
              <a:gd name="connsiteX32" fmla="*/ 100821 w 318378"/>
              <a:gd name="connsiteY32" fmla="*/ 159190 h 265315"/>
              <a:gd name="connsiteX33" fmla="*/ 68982 w 318378"/>
              <a:gd name="connsiteY33" fmla="*/ 127352 h 265315"/>
              <a:gd name="connsiteX34" fmla="*/ 96683 w 318378"/>
              <a:gd name="connsiteY34" fmla="*/ 76278 h 265315"/>
              <a:gd name="connsiteX35" fmla="*/ 100821 w 318378"/>
              <a:gd name="connsiteY35" fmla="*/ 74389 h 265315"/>
              <a:gd name="connsiteX36" fmla="*/ 191027 w 318378"/>
              <a:gd name="connsiteY36" fmla="*/ 74288 h 265315"/>
              <a:gd name="connsiteX37" fmla="*/ 191027 w 318378"/>
              <a:gd name="connsiteY37" fmla="*/ 84901 h 265315"/>
              <a:gd name="connsiteX38" fmla="*/ 233477 w 318378"/>
              <a:gd name="connsiteY38" fmla="*/ 84901 h 265315"/>
              <a:gd name="connsiteX39" fmla="*/ 233477 w 318378"/>
              <a:gd name="connsiteY39" fmla="*/ 74288 h 265315"/>
              <a:gd name="connsiteX40" fmla="*/ 191027 w 318378"/>
              <a:gd name="connsiteY40" fmla="*/ 53063 h 265315"/>
              <a:gd name="connsiteX41" fmla="*/ 191027 w 318378"/>
              <a:gd name="connsiteY41" fmla="*/ 63676 h 265315"/>
              <a:gd name="connsiteX42" fmla="*/ 233477 w 318378"/>
              <a:gd name="connsiteY42" fmla="*/ 63676 h 265315"/>
              <a:gd name="connsiteX43" fmla="*/ 233477 w 318378"/>
              <a:gd name="connsiteY43" fmla="*/ 53063 h 265315"/>
              <a:gd name="connsiteX44" fmla="*/ 191027 w 318378"/>
              <a:gd name="connsiteY44" fmla="*/ 31838 h 265315"/>
              <a:gd name="connsiteX45" fmla="*/ 191027 w 318378"/>
              <a:gd name="connsiteY45" fmla="*/ 42451 h 265315"/>
              <a:gd name="connsiteX46" fmla="*/ 233477 w 318378"/>
              <a:gd name="connsiteY46" fmla="*/ 42451 h 265315"/>
              <a:gd name="connsiteX47" fmla="*/ 233477 w 318378"/>
              <a:gd name="connsiteY47" fmla="*/ 31838 h 265315"/>
              <a:gd name="connsiteX48" fmla="*/ 79595 w 318378"/>
              <a:gd name="connsiteY48" fmla="*/ 31838 h 265315"/>
              <a:gd name="connsiteX49" fmla="*/ 10613 w 318378"/>
              <a:gd name="connsiteY49" fmla="*/ 100820 h 265315"/>
              <a:gd name="connsiteX50" fmla="*/ 10613 w 318378"/>
              <a:gd name="connsiteY50" fmla="*/ 132658 h 265315"/>
              <a:gd name="connsiteX51" fmla="*/ 79595 w 318378"/>
              <a:gd name="connsiteY51" fmla="*/ 201640 h 265315"/>
              <a:gd name="connsiteX52" fmla="*/ 238784 w 318378"/>
              <a:gd name="connsiteY52" fmla="*/ 201640 h 265315"/>
              <a:gd name="connsiteX53" fmla="*/ 307766 w 318378"/>
              <a:gd name="connsiteY53" fmla="*/ 132658 h 265315"/>
              <a:gd name="connsiteX54" fmla="*/ 307766 w 318378"/>
              <a:gd name="connsiteY54" fmla="*/ 100820 h 265315"/>
              <a:gd name="connsiteX55" fmla="*/ 244090 w 318378"/>
              <a:gd name="connsiteY55" fmla="*/ 32107 h 265315"/>
              <a:gd name="connsiteX56" fmla="*/ 244090 w 318378"/>
              <a:gd name="connsiteY56" fmla="*/ 175108 h 265315"/>
              <a:gd name="connsiteX57" fmla="*/ 238784 w 318378"/>
              <a:gd name="connsiteY57" fmla="*/ 180414 h 265315"/>
              <a:gd name="connsiteX58" fmla="*/ 185721 w 318378"/>
              <a:gd name="connsiteY58" fmla="*/ 180414 h 265315"/>
              <a:gd name="connsiteX59" fmla="*/ 180414 w 318378"/>
              <a:gd name="connsiteY59" fmla="*/ 175108 h 265315"/>
              <a:gd name="connsiteX60" fmla="*/ 180414 w 318378"/>
              <a:gd name="connsiteY60" fmla="*/ 31838 h 265315"/>
              <a:gd name="connsiteX61" fmla="*/ 84901 w 318378"/>
              <a:gd name="connsiteY61" fmla="*/ 10613 h 265315"/>
              <a:gd name="connsiteX62" fmla="*/ 84901 w 318378"/>
              <a:gd name="connsiteY62" fmla="*/ 21225 h 265315"/>
              <a:gd name="connsiteX63" fmla="*/ 116739 w 318378"/>
              <a:gd name="connsiteY63" fmla="*/ 21225 h 265315"/>
              <a:gd name="connsiteX64" fmla="*/ 116739 w 318378"/>
              <a:gd name="connsiteY64" fmla="*/ 10613 h 265315"/>
              <a:gd name="connsiteX65" fmla="*/ 79595 w 318378"/>
              <a:gd name="connsiteY65" fmla="*/ 0 h 265315"/>
              <a:gd name="connsiteX66" fmla="*/ 122045 w 318378"/>
              <a:gd name="connsiteY66" fmla="*/ 0 h 265315"/>
              <a:gd name="connsiteX67" fmla="*/ 127351 w 318378"/>
              <a:gd name="connsiteY67" fmla="*/ 5307 h 265315"/>
              <a:gd name="connsiteX68" fmla="*/ 127351 w 318378"/>
              <a:gd name="connsiteY68" fmla="*/ 21225 h 265315"/>
              <a:gd name="connsiteX69" fmla="*/ 238784 w 318378"/>
              <a:gd name="connsiteY69" fmla="*/ 21225 h 265315"/>
              <a:gd name="connsiteX70" fmla="*/ 318378 w 318378"/>
              <a:gd name="connsiteY70" fmla="*/ 100820 h 265315"/>
              <a:gd name="connsiteX71" fmla="*/ 318378 w 318378"/>
              <a:gd name="connsiteY71" fmla="*/ 132658 h 265315"/>
              <a:gd name="connsiteX72" fmla="*/ 238784 w 318378"/>
              <a:gd name="connsiteY72" fmla="*/ 212252 h 265315"/>
              <a:gd name="connsiteX73" fmla="*/ 238784 w 318378"/>
              <a:gd name="connsiteY73" fmla="*/ 233477 h 265315"/>
              <a:gd name="connsiteX74" fmla="*/ 313072 w 318378"/>
              <a:gd name="connsiteY74" fmla="*/ 233477 h 265315"/>
              <a:gd name="connsiteX75" fmla="*/ 318378 w 318378"/>
              <a:gd name="connsiteY75" fmla="*/ 238784 h 265315"/>
              <a:gd name="connsiteX76" fmla="*/ 318378 w 318378"/>
              <a:gd name="connsiteY76" fmla="*/ 260009 h 265315"/>
              <a:gd name="connsiteX77" fmla="*/ 313072 w 318378"/>
              <a:gd name="connsiteY77" fmla="*/ 265315 h 265315"/>
              <a:gd name="connsiteX78" fmla="*/ 5307 w 318378"/>
              <a:gd name="connsiteY78" fmla="*/ 265315 h 265315"/>
              <a:gd name="connsiteX79" fmla="*/ 0 w 318378"/>
              <a:gd name="connsiteY79" fmla="*/ 260009 h 265315"/>
              <a:gd name="connsiteX80" fmla="*/ 0 w 318378"/>
              <a:gd name="connsiteY80" fmla="*/ 238784 h 265315"/>
              <a:gd name="connsiteX81" fmla="*/ 5307 w 318378"/>
              <a:gd name="connsiteY81" fmla="*/ 233477 h 265315"/>
              <a:gd name="connsiteX82" fmla="*/ 79595 w 318378"/>
              <a:gd name="connsiteY82" fmla="*/ 233477 h 265315"/>
              <a:gd name="connsiteX83" fmla="*/ 79595 w 318378"/>
              <a:gd name="connsiteY83" fmla="*/ 212252 h 265315"/>
              <a:gd name="connsiteX84" fmla="*/ 0 w 318378"/>
              <a:gd name="connsiteY84" fmla="*/ 132658 h 265315"/>
              <a:gd name="connsiteX85" fmla="*/ 0 w 318378"/>
              <a:gd name="connsiteY85" fmla="*/ 100820 h 265315"/>
              <a:gd name="connsiteX86" fmla="*/ 74288 w 318378"/>
              <a:gd name="connsiteY86" fmla="*/ 21495 h 265315"/>
              <a:gd name="connsiteX87" fmla="*/ 74288 w 318378"/>
              <a:gd name="connsiteY87" fmla="*/ 5307 h 265315"/>
              <a:gd name="connsiteX88" fmla="*/ 79595 w 318378"/>
              <a:gd name="connsiteY88" fmla="*/ 0 h 2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18378" h="265315">
                <a:moveTo>
                  <a:pt x="10613" y="244090"/>
                </a:moveTo>
                <a:lnTo>
                  <a:pt x="10613" y="254703"/>
                </a:lnTo>
                <a:lnTo>
                  <a:pt x="307766" y="254703"/>
                </a:lnTo>
                <a:lnTo>
                  <a:pt x="307766" y="244090"/>
                </a:lnTo>
                <a:close/>
                <a:moveTo>
                  <a:pt x="90207" y="212252"/>
                </a:moveTo>
                <a:lnTo>
                  <a:pt x="90207" y="233477"/>
                </a:lnTo>
                <a:lnTo>
                  <a:pt x="228171" y="233477"/>
                </a:lnTo>
                <a:lnTo>
                  <a:pt x="228171" y="212252"/>
                </a:lnTo>
                <a:close/>
                <a:moveTo>
                  <a:pt x="191027" y="159189"/>
                </a:moveTo>
                <a:lnTo>
                  <a:pt x="191027" y="169802"/>
                </a:lnTo>
                <a:lnTo>
                  <a:pt x="233477" y="169802"/>
                </a:lnTo>
                <a:lnTo>
                  <a:pt x="233477" y="159189"/>
                </a:lnTo>
                <a:close/>
                <a:moveTo>
                  <a:pt x="191027" y="137964"/>
                </a:moveTo>
                <a:lnTo>
                  <a:pt x="191027" y="148577"/>
                </a:lnTo>
                <a:lnTo>
                  <a:pt x="233477" y="148577"/>
                </a:lnTo>
                <a:lnTo>
                  <a:pt x="233477" y="137964"/>
                </a:lnTo>
                <a:close/>
                <a:moveTo>
                  <a:pt x="191027" y="116739"/>
                </a:moveTo>
                <a:lnTo>
                  <a:pt x="191027" y="127351"/>
                </a:lnTo>
                <a:lnTo>
                  <a:pt x="233477" y="127351"/>
                </a:lnTo>
                <a:lnTo>
                  <a:pt x="233477" y="116739"/>
                </a:lnTo>
                <a:close/>
                <a:moveTo>
                  <a:pt x="191027" y="95514"/>
                </a:moveTo>
                <a:lnTo>
                  <a:pt x="191027" y="106126"/>
                </a:lnTo>
                <a:lnTo>
                  <a:pt x="233477" y="106126"/>
                </a:lnTo>
                <a:lnTo>
                  <a:pt x="233477" y="95514"/>
                </a:lnTo>
                <a:close/>
                <a:moveTo>
                  <a:pt x="100821" y="88269"/>
                </a:moveTo>
                <a:cubicBezTo>
                  <a:pt x="91311" y="100968"/>
                  <a:pt x="79595" y="119282"/>
                  <a:pt x="79595" y="127352"/>
                </a:cubicBezTo>
                <a:cubicBezTo>
                  <a:pt x="79595" y="139074"/>
                  <a:pt x="89098" y="148578"/>
                  <a:pt x="100821" y="148578"/>
                </a:cubicBezTo>
                <a:cubicBezTo>
                  <a:pt x="112543" y="148578"/>
                  <a:pt x="122046" y="139074"/>
                  <a:pt x="122046" y="127352"/>
                </a:cubicBezTo>
                <a:cubicBezTo>
                  <a:pt x="122046" y="119282"/>
                  <a:pt x="110330" y="100968"/>
                  <a:pt x="100821" y="88269"/>
                </a:cubicBezTo>
                <a:close/>
                <a:moveTo>
                  <a:pt x="100821" y="74389"/>
                </a:moveTo>
                <a:cubicBezTo>
                  <a:pt x="102410" y="74389"/>
                  <a:pt x="103920" y="75078"/>
                  <a:pt x="104959" y="76278"/>
                </a:cubicBezTo>
                <a:cubicBezTo>
                  <a:pt x="107793" y="79812"/>
                  <a:pt x="132659" y="111301"/>
                  <a:pt x="132659" y="127352"/>
                </a:cubicBezTo>
                <a:cubicBezTo>
                  <a:pt x="132659" y="144935"/>
                  <a:pt x="118403" y="159190"/>
                  <a:pt x="100821" y="159190"/>
                </a:cubicBezTo>
                <a:cubicBezTo>
                  <a:pt x="83238" y="159190"/>
                  <a:pt x="68982" y="144935"/>
                  <a:pt x="68982" y="127352"/>
                </a:cubicBezTo>
                <a:cubicBezTo>
                  <a:pt x="68982" y="111301"/>
                  <a:pt x="93849" y="79812"/>
                  <a:pt x="96683" y="76278"/>
                </a:cubicBezTo>
                <a:cubicBezTo>
                  <a:pt x="97722" y="75078"/>
                  <a:pt x="99232" y="74389"/>
                  <a:pt x="100821" y="74389"/>
                </a:cubicBezTo>
                <a:close/>
                <a:moveTo>
                  <a:pt x="191027" y="74288"/>
                </a:moveTo>
                <a:lnTo>
                  <a:pt x="191027" y="84901"/>
                </a:lnTo>
                <a:lnTo>
                  <a:pt x="233477" y="84901"/>
                </a:lnTo>
                <a:lnTo>
                  <a:pt x="233477" y="74288"/>
                </a:lnTo>
                <a:close/>
                <a:moveTo>
                  <a:pt x="191027" y="53063"/>
                </a:moveTo>
                <a:lnTo>
                  <a:pt x="191027" y="63676"/>
                </a:lnTo>
                <a:lnTo>
                  <a:pt x="233477" y="63676"/>
                </a:lnTo>
                <a:lnTo>
                  <a:pt x="233477" y="53063"/>
                </a:lnTo>
                <a:close/>
                <a:moveTo>
                  <a:pt x="191027" y="31838"/>
                </a:moveTo>
                <a:lnTo>
                  <a:pt x="191027" y="42451"/>
                </a:lnTo>
                <a:lnTo>
                  <a:pt x="233477" y="42451"/>
                </a:lnTo>
                <a:lnTo>
                  <a:pt x="233477" y="31838"/>
                </a:lnTo>
                <a:close/>
                <a:moveTo>
                  <a:pt x="79595" y="31838"/>
                </a:moveTo>
                <a:cubicBezTo>
                  <a:pt x="41515" y="31882"/>
                  <a:pt x="10657" y="62740"/>
                  <a:pt x="10613" y="100820"/>
                </a:cubicBezTo>
                <a:lnTo>
                  <a:pt x="10613" y="132658"/>
                </a:lnTo>
                <a:cubicBezTo>
                  <a:pt x="10657" y="170737"/>
                  <a:pt x="41515" y="201596"/>
                  <a:pt x="79595" y="201640"/>
                </a:cubicBezTo>
                <a:lnTo>
                  <a:pt x="238784" y="201640"/>
                </a:lnTo>
                <a:cubicBezTo>
                  <a:pt x="276863" y="201596"/>
                  <a:pt x="307722" y="170737"/>
                  <a:pt x="307766" y="132658"/>
                </a:cubicBezTo>
                <a:lnTo>
                  <a:pt x="307766" y="100820"/>
                </a:lnTo>
                <a:cubicBezTo>
                  <a:pt x="307711" y="64813"/>
                  <a:pt x="279988" y="34898"/>
                  <a:pt x="244090" y="32107"/>
                </a:cubicBezTo>
                <a:lnTo>
                  <a:pt x="244090" y="175108"/>
                </a:lnTo>
                <a:cubicBezTo>
                  <a:pt x="244090" y="178039"/>
                  <a:pt x="241714" y="180414"/>
                  <a:pt x="238784" y="180414"/>
                </a:cubicBezTo>
                <a:lnTo>
                  <a:pt x="185721" y="180414"/>
                </a:lnTo>
                <a:cubicBezTo>
                  <a:pt x="182790" y="180414"/>
                  <a:pt x="180414" y="178039"/>
                  <a:pt x="180414" y="175108"/>
                </a:cubicBezTo>
                <a:lnTo>
                  <a:pt x="180414" y="31838"/>
                </a:lnTo>
                <a:close/>
                <a:moveTo>
                  <a:pt x="84901" y="10613"/>
                </a:moveTo>
                <a:lnTo>
                  <a:pt x="84901" y="21225"/>
                </a:lnTo>
                <a:lnTo>
                  <a:pt x="116739" y="21225"/>
                </a:lnTo>
                <a:lnTo>
                  <a:pt x="116739" y="10613"/>
                </a:lnTo>
                <a:close/>
                <a:moveTo>
                  <a:pt x="79595" y="0"/>
                </a:moveTo>
                <a:lnTo>
                  <a:pt x="122045" y="0"/>
                </a:lnTo>
                <a:cubicBezTo>
                  <a:pt x="124976" y="0"/>
                  <a:pt x="127351" y="2376"/>
                  <a:pt x="127351" y="5307"/>
                </a:cubicBezTo>
                <a:lnTo>
                  <a:pt x="127351" y="21225"/>
                </a:lnTo>
                <a:lnTo>
                  <a:pt x="238784" y="21225"/>
                </a:lnTo>
                <a:cubicBezTo>
                  <a:pt x="282721" y="21275"/>
                  <a:pt x="318329" y="56882"/>
                  <a:pt x="318378" y="100820"/>
                </a:cubicBezTo>
                <a:lnTo>
                  <a:pt x="318378" y="132658"/>
                </a:lnTo>
                <a:cubicBezTo>
                  <a:pt x="318329" y="176595"/>
                  <a:pt x="282721" y="212203"/>
                  <a:pt x="238784" y="212252"/>
                </a:cubicBezTo>
                <a:lnTo>
                  <a:pt x="238784" y="233477"/>
                </a:lnTo>
                <a:lnTo>
                  <a:pt x="313072" y="233477"/>
                </a:lnTo>
                <a:cubicBezTo>
                  <a:pt x="316002" y="233477"/>
                  <a:pt x="318378" y="235853"/>
                  <a:pt x="318378" y="238784"/>
                </a:cubicBezTo>
                <a:lnTo>
                  <a:pt x="318378" y="260009"/>
                </a:lnTo>
                <a:cubicBezTo>
                  <a:pt x="318378" y="262939"/>
                  <a:pt x="316002" y="265315"/>
                  <a:pt x="313072" y="265315"/>
                </a:cubicBezTo>
                <a:lnTo>
                  <a:pt x="5307" y="265315"/>
                </a:lnTo>
                <a:cubicBezTo>
                  <a:pt x="2376" y="265315"/>
                  <a:pt x="0" y="262939"/>
                  <a:pt x="0" y="260009"/>
                </a:cubicBezTo>
                <a:lnTo>
                  <a:pt x="0" y="238784"/>
                </a:lnTo>
                <a:cubicBezTo>
                  <a:pt x="0" y="235853"/>
                  <a:pt x="2376" y="233477"/>
                  <a:pt x="5307" y="233477"/>
                </a:cubicBezTo>
                <a:lnTo>
                  <a:pt x="79595" y="233477"/>
                </a:lnTo>
                <a:lnTo>
                  <a:pt x="79595" y="212252"/>
                </a:lnTo>
                <a:cubicBezTo>
                  <a:pt x="35657" y="212203"/>
                  <a:pt x="49" y="176595"/>
                  <a:pt x="0" y="132658"/>
                </a:cubicBezTo>
                <a:lnTo>
                  <a:pt x="0" y="100820"/>
                </a:lnTo>
                <a:cubicBezTo>
                  <a:pt x="68" y="58963"/>
                  <a:pt x="32527" y="24303"/>
                  <a:pt x="74288" y="21495"/>
                </a:cubicBezTo>
                <a:lnTo>
                  <a:pt x="74288" y="5307"/>
                </a:lnTo>
                <a:cubicBezTo>
                  <a:pt x="74288" y="2376"/>
                  <a:pt x="76664" y="0"/>
                  <a:pt x="79595" y="0"/>
                </a:cubicBezTo>
                <a:close/>
              </a:path>
            </a:pathLst>
          </a:custGeom>
          <a:solidFill>
            <a:schemeClr val="accent5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0E331B75-0581-4876-A375-C15EA3EB4EB6}"/>
              </a:ext>
            </a:extLst>
          </p:cNvPr>
          <p:cNvSpPr>
            <a:spLocks/>
          </p:cNvSpPr>
          <p:nvPr/>
        </p:nvSpPr>
        <p:spPr bwMode="auto">
          <a:xfrm rot="20807183">
            <a:off x="2445391" y="4327267"/>
            <a:ext cx="495054" cy="47362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4309 w 9741"/>
              <a:gd name="connsiteY0" fmla="*/ 7329 h 7357"/>
              <a:gd name="connsiteX1" fmla="*/ 1584 w 9741"/>
              <a:gd name="connsiteY1" fmla="*/ 368 h 7357"/>
              <a:gd name="connsiteX2" fmla="*/ 9616 w 9741"/>
              <a:gd name="connsiteY2" fmla="*/ 1635 h 7357"/>
              <a:gd name="connsiteX3" fmla="*/ 4309 w 9741"/>
              <a:gd name="connsiteY3" fmla="*/ 7329 h 7357"/>
              <a:gd name="connsiteX0" fmla="*/ 3203 w 8689"/>
              <a:gd name="connsiteY0" fmla="*/ 12242 h 12295"/>
              <a:gd name="connsiteX1" fmla="*/ 194 w 8689"/>
              <a:gd name="connsiteY1" fmla="*/ 277 h 12295"/>
              <a:gd name="connsiteX2" fmla="*/ 8651 w 8689"/>
              <a:gd name="connsiteY2" fmla="*/ 4502 h 12295"/>
              <a:gd name="connsiteX3" fmla="*/ 3203 w 8689"/>
              <a:gd name="connsiteY3" fmla="*/ 12242 h 12295"/>
              <a:gd name="connsiteX0" fmla="*/ 6184 w 12498"/>
              <a:gd name="connsiteY0" fmla="*/ 9963 h 10006"/>
              <a:gd name="connsiteX1" fmla="*/ 2721 w 12498"/>
              <a:gd name="connsiteY1" fmla="*/ 231 h 10006"/>
              <a:gd name="connsiteX2" fmla="*/ 12454 w 12498"/>
              <a:gd name="connsiteY2" fmla="*/ 3668 h 10006"/>
              <a:gd name="connsiteX3" fmla="*/ 6184 w 12498"/>
              <a:gd name="connsiteY3" fmla="*/ 9963 h 10006"/>
              <a:gd name="connsiteX0" fmla="*/ 5934 w 12248"/>
              <a:gd name="connsiteY0" fmla="*/ 11314 h 11357"/>
              <a:gd name="connsiteX1" fmla="*/ 2471 w 12248"/>
              <a:gd name="connsiteY1" fmla="*/ 1582 h 11357"/>
              <a:gd name="connsiteX2" fmla="*/ 12204 w 12248"/>
              <a:gd name="connsiteY2" fmla="*/ 5019 h 11357"/>
              <a:gd name="connsiteX3" fmla="*/ 5934 w 12248"/>
              <a:gd name="connsiteY3" fmla="*/ 11314 h 11357"/>
              <a:gd name="connsiteX0" fmla="*/ 1100 w 11118"/>
              <a:gd name="connsiteY0" fmla="*/ 10118 h 10160"/>
              <a:gd name="connsiteX1" fmla="*/ 1385 w 11118"/>
              <a:gd name="connsiteY1" fmla="*/ 235 h 10160"/>
              <a:gd name="connsiteX2" fmla="*/ 11118 w 11118"/>
              <a:gd name="connsiteY2" fmla="*/ 3672 h 10160"/>
              <a:gd name="connsiteX3" fmla="*/ 1100 w 11118"/>
              <a:gd name="connsiteY3" fmla="*/ 10118 h 10160"/>
              <a:gd name="connsiteX0" fmla="*/ 1016 w 11034"/>
              <a:gd name="connsiteY0" fmla="*/ 10118 h 11407"/>
              <a:gd name="connsiteX1" fmla="*/ 1301 w 11034"/>
              <a:gd name="connsiteY1" fmla="*/ 235 h 11407"/>
              <a:gd name="connsiteX2" fmla="*/ 11034 w 11034"/>
              <a:gd name="connsiteY2" fmla="*/ 3672 h 11407"/>
              <a:gd name="connsiteX3" fmla="*/ 1016 w 11034"/>
              <a:gd name="connsiteY3" fmla="*/ 10118 h 11407"/>
              <a:gd name="connsiteX0" fmla="*/ 1838 w 11856"/>
              <a:gd name="connsiteY0" fmla="*/ 10118 h 11458"/>
              <a:gd name="connsiteX1" fmla="*/ 2123 w 11856"/>
              <a:gd name="connsiteY1" fmla="*/ 235 h 11458"/>
              <a:gd name="connsiteX2" fmla="*/ 11856 w 11856"/>
              <a:gd name="connsiteY2" fmla="*/ 3672 h 11458"/>
              <a:gd name="connsiteX3" fmla="*/ 1838 w 11856"/>
              <a:gd name="connsiteY3" fmla="*/ 10118 h 11458"/>
              <a:gd name="connsiteX0" fmla="*/ 1838 w 12122"/>
              <a:gd name="connsiteY0" fmla="*/ 10112 h 11700"/>
              <a:gd name="connsiteX1" fmla="*/ 2123 w 12122"/>
              <a:gd name="connsiteY1" fmla="*/ 229 h 11700"/>
              <a:gd name="connsiteX2" fmla="*/ 11856 w 12122"/>
              <a:gd name="connsiteY2" fmla="*/ 3666 h 11700"/>
              <a:gd name="connsiteX3" fmla="*/ 1838 w 12122"/>
              <a:gd name="connsiteY3" fmla="*/ 10112 h 11700"/>
              <a:gd name="connsiteX0" fmla="*/ 1838 w 12227"/>
              <a:gd name="connsiteY0" fmla="*/ 12165 h 13734"/>
              <a:gd name="connsiteX1" fmla="*/ 2123 w 12227"/>
              <a:gd name="connsiteY1" fmla="*/ 2282 h 13734"/>
              <a:gd name="connsiteX2" fmla="*/ 11856 w 12227"/>
              <a:gd name="connsiteY2" fmla="*/ 5719 h 13734"/>
              <a:gd name="connsiteX3" fmla="*/ 1838 w 12227"/>
              <a:gd name="connsiteY3" fmla="*/ 12165 h 13734"/>
              <a:gd name="connsiteX0" fmla="*/ 1091 w 11260"/>
              <a:gd name="connsiteY0" fmla="*/ 13206 h 13220"/>
              <a:gd name="connsiteX1" fmla="*/ 1376 w 11260"/>
              <a:gd name="connsiteY1" fmla="*/ 3323 h 13220"/>
              <a:gd name="connsiteX2" fmla="*/ 11039 w 11260"/>
              <a:gd name="connsiteY2" fmla="*/ 5153 h 13220"/>
              <a:gd name="connsiteX3" fmla="*/ 1091 w 11260"/>
              <a:gd name="connsiteY3" fmla="*/ 13206 h 13220"/>
              <a:gd name="connsiteX0" fmla="*/ 1157 w 11853"/>
              <a:gd name="connsiteY0" fmla="*/ 12105 h 12176"/>
              <a:gd name="connsiteX1" fmla="*/ 1442 w 11853"/>
              <a:gd name="connsiteY1" fmla="*/ 2222 h 12176"/>
              <a:gd name="connsiteX2" fmla="*/ 11641 w 11853"/>
              <a:gd name="connsiteY2" fmla="*/ 5759 h 12176"/>
              <a:gd name="connsiteX3" fmla="*/ 1157 w 11853"/>
              <a:gd name="connsiteY3" fmla="*/ 12105 h 12176"/>
              <a:gd name="connsiteX0" fmla="*/ 1108 w 11866"/>
              <a:gd name="connsiteY0" fmla="*/ 12105 h 12768"/>
              <a:gd name="connsiteX1" fmla="*/ 1393 w 11866"/>
              <a:gd name="connsiteY1" fmla="*/ 2222 h 12768"/>
              <a:gd name="connsiteX2" fmla="*/ 11592 w 11866"/>
              <a:gd name="connsiteY2" fmla="*/ 5759 h 12768"/>
              <a:gd name="connsiteX3" fmla="*/ 1108 w 11866"/>
              <a:gd name="connsiteY3" fmla="*/ 12105 h 12768"/>
              <a:gd name="connsiteX0" fmla="*/ 2331 w 13101"/>
              <a:gd name="connsiteY0" fmla="*/ 12105 h 12438"/>
              <a:gd name="connsiteX1" fmla="*/ 2616 w 13101"/>
              <a:gd name="connsiteY1" fmla="*/ 2222 h 12438"/>
              <a:gd name="connsiteX2" fmla="*/ 12815 w 13101"/>
              <a:gd name="connsiteY2" fmla="*/ 5759 h 12438"/>
              <a:gd name="connsiteX3" fmla="*/ 2331 w 13101"/>
              <a:gd name="connsiteY3" fmla="*/ 12105 h 12438"/>
              <a:gd name="connsiteX0" fmla="*/ 2647 w 13417"/>
              <a:gd name="connsiteY0" fmla="*/ 12327 h 12660"/>
              <a:gd name="connsiteX1" fmla="*/ 2932 w 13417"/>
              <a:gd name="connsiteY1" fmla="*/ 2444 h 12660"/>
              <a:gd name="connsiteX2" fmla="*/ 13131 w 13417"/>
              <a:gd name="connsiteY2" fmla="*/ 5981 h 12660"/>
              <a:gd name="connsiteX3" fmla="*/ 2647 w 13417"/>
              <a:gd name="connsiteY3" fmla="*/ 12327 h 12660"/>
              <a:gd name="connsiteX0" fmla="*/ 2647 w 13374"/>
              <a:gd name="connsiteY0" fmla="*/ 12436 h 12786"/>
              <a:gd name="connsiteX1" fmla="*/ 2932 w 13374"/>
              <a:gd name="connsiteY1" fmla="*/ 2553 h 12786"/>
              <a:gd name="connsiteX2" fmla="*/ 13131 w 13374"/>
              <a:gd name="connsiteY2" fmla="*/ 6090 h 12786"/>
              <a:gd name="connsiteX3" fmla="*/ 2647 w 13374"/>
              <a:gd name="connsiteY3" fmla="*/ 12436 h 12786"/>
              <a:gd name="connsiteX0" fmla="*/ 2647 w 13500"/>
              <a:gd name="connsiteY0" fmla="*/ 12104 h 12441"/>
              <a:gd name="connsiteX1" fmla="*/ 2932 w 13500"/>
              <a:gd name="connsiteY1" fmla="*/ 2221 h 12441"/>
              <a:gd name="connsiteX2" fmla="*/ 13131 w 13500"/>
              <a:gd name="connsiteY2" fmla="*/ 5758 h 12441"/>
              <a:gd name="connsiteX3" fmla="*/ 2647 w 13500"/>
              <a:gd name="connsiteY3" fmla="*/ 12104 h 12441"/>
              <a:gd name="connsiteX0" fmla="*/ 2644 w 13537"/>
              <a:gd name="connsiteY0" fmla="*/ 12104 h 12561"/>
              <a:gd name="connsiteX1" fmla="*/ 2929 w 13537"/>
              <a:gd name="connsiteY1" fmla="*/ 2221 h 12561"/>
              <a:gd name="connsiteX2" fmla="*/ 13128 w 13537"/>
              <a:gd name="connsiteY2" fmla="*/ 5758 h 12561"/>
              <a:gd name="connsiteX3" fmla="*/ 2644 w 13537"/>
              <a:gd name="connsiteY3" fmla="*/ 12104 h 12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37" h="12561">
                <a:moveTo>
                  <a:pt x="2644" y="12104"/>
                </a:moveTo>
                <a:cubicBezTo>
                  <a:pt x="-1806" y="10675"/>
                  <a:pt x="111" y="6316"/>
                  <a:pt x="2929" y="2221"/>
                </a:cubicBezTo>
                <a:cubicBezTo>
                  <a:pt x="4087" y="538"/>
                  <a:pt x="8135" y="-3195"/>
                  <a:pt x="13128" y="5758"/>
                </a:cubicBezTo>
                <a:cubicBezTo>
                  <a:pt x="15276" y="9609"/>
                  <a:pt x="8562" y="14004"/>
                  <a:pt x="2644" y="12104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: Shape 18">
            <a:extLst>
              <a:ext uri="{FF2B5EF4-FFF2-40B4-BE49-F238E27FC236}">
                <a16:creationId xmlns:a16="http://schemas.microsoft.com/office/drawing/2014/main" id="{331F5428-C53F-4F93-82BE-860797C44876}"/>
              </a:ext>
            </a:extLst>
          </p:cNvPr>
          <p:cNvSpPr/>
          <p:nvPr/>
        </p:nvSpPr>
        <p:spPr>
          <a:xfrm>
            <a:off x="2594978" y="4504545"/>
            <a:ext cx="214930" cy="204182"/>
          </a:xfrm>
          <a:custGeom>
            <a:avLst/>
            <a:gdLst>
              <a:gd name="connsiteX0" fmla="*/ 153882 w 318379"/>
              <a:gd name="connsiteY0" fmla="*/ 233477 h 302460"/>
              <a:gd name="connsiteX1" fmla="*/ 143270 w 318379"/>
              <a:gd name="connsiteY1" fmla="*/ 244089 h 302460"/>
              <a:gd name="connsiteX2" fmla="*/ 153882 w 318379"/>
              <a:gd name="connsiteY2" fmla="*/ 254702 h 302460"/>
              <a:gd name="connsiteX3" fmla="*/ 164495 w 318379"/>
              <a:gd name="connsiteY3" fmla="*/ 244089 h 302460"/>
              <a:gd name="connsiteX4" fmla="*/ 153882 w 318379"/>
              <a:gd name="connsiteY4" fmla="*/ 233477 h 302460"/>
              <a:gd name="connsiteX5" fmla="*/ 153882 w 318379"/>
              <a:gd name="connsiteY5" fmla="*/ 222864 h 302460"/>
              <a:gd name="connsiteX6" fmla="*/ 175108 w 318379"/>
              <a:gd name="connsiteY6" fmla="*/ 244089 h 302460"/>
              <a:gd name="connsiteX7" fmla="*/ 153882 w 318379"/>
              <a:gd name="connsiteY7" fmla="*/ 265315 h 302460"/>
              <a:gd name="connsiteX8" fmla="*/ 132657 w 318379"/>
              <a:gd name="connsiteY8" fmla="*/ 244089 h 302460"/>
              <a:gd name="connsiteX9" fmla="*/ 153882 w 318379"/>
              <a:gd name="connsiteY9" fmla="*/ 222864 h 302460"/>
              <a:gd name="connsiteX10" fmla="*/ 148576 w 318379"/>
              <a:gd name="connsiteY10" fmla="*/ 196333 h 302460"/>
              <a:gd name="connsiteX11" fmla="*/ 148576 w 318379"/>
              <a:gd name="connsiteY11" fmla="*/ 208505 h 302460"/>
              <a:gd name="connsiteX12" fmla="*/ 144788 w 318379"/>
              <a:gd name="connsiteY12" fmla="*/ 213589 h 302460"/>
              <a:gd name="connsiteX13" fmla="*/ 138744 w 318379"/>
              <a:gd name="connsiteY13" fmla="*/ 216079 h 302460"/>
              <a:gd name="connsiteX14" fmla="*/ 132460 w 318379"/>
              <a:gd name="connsiteY14" fmla="*/ 215164 h 302460"/>
              <a:gd name="connsiteX15" fmla="*/ 123863 w 318379"/>
              <a:gd name="connsiteY15" fmla="*/ 206570 h 302460"/>
              <a:gd name="connsiteX16" fmla="*/ 116363 w 318379"/>
              <a:gd name="connsiteY16" fmla="*/ 214070 h 302460"/>
              <a:gd name="connsiteX17" fmla="*/ 124957 w 318379"/>
              <a:gd name="connsiteY17" fmla="*/ 222667 h 302460"/>
              <a:gd name="connsiteX18" fmla="*/ 125872 w 318379"/>
              <a:gd name="connsiteY18" fmla="*/ 228951 h 302460"/>
              <a:gd name="connsiteX19" fmla="*/ 123382 w 318379"/>
              <a:gd name="connsiteY19" fmla="*/ 234996 h 302460"/>
              <a:gd name="connsiteX20" fmla="*/ 118298 w 318379"/>
              <a:gd name="connsiteY20" fmla="*/ 238784 h 302460"/>
              <a:gd name="connsiteX21" fmla="*/ 106126 w 318379"/>
              <a:gd name="connsiteY21" fmla="*/ 238784 h 302460"/>
              <a:gd name="connsiteX22" fmla="*/ 106126 w 318379"/>
              <a:gd name="connsiteY22" fmla="*/ 249397 h 302460"/>
              <a:gd name="connsiteX23" fmla="*/ 118298 w 318379"/>
              <a:gd name="connsiteY23" fmla="*/ 249397 h 302460"/>
              <a:gd name="connsiteX24" fmla="*/ 123382 w 318379"/>
              <a:gd name="connsiteY24" fmla="*/ 253185 h 302460"/>
              <a:gd name="connsiteX25" fmla="*/ 125872 w 318379"/>
              <a:gd name="connsiteY25" fmla="*/ 259229 h 302460"/>
              <a:gd name="connsiteX26" fmla="*/ 124957 w 318379"/>
              <a:gd name="connsiteY26" fmla="*/ 265513 h 302460"/>
              <a:gd name="connsiteX27" fmla="*/ 116363 w 318379"/>
              <a:gd name="connsiteY27" fmla="*/ 274110 h 302460"/>
              <a:gd name="connsiteX28" fmla="*/ 123863 w 318379"/>
              <a:gd name="connsiteY28" fmla="*/ 281610 h 302460"/>
              <a:gd name="connsiteX29" fmla="*/ 132460 w 318379"/>
              <a:gd name="connsiteY29" fmla="*/ 273016 h 302460"/>
              <a:gd name="connsiteX30" fmla="*/ 138744 w 318379"/>
              <a:gd name="connsiteY30" fmla="*/ 272101 h 302460"/>
              <a:gd name="connsiteX31" fmla="*/ 144788 w 318379"/>
              <a:gd name="connsiteY31" fmla="*/ 274591 h 302460"/>
              <a:gd name="connsiteX32" fmla="*/ 148576 w 318379"/>
              <a:gd name="connsiteY32" fmla="*/ 279675 h 302460"/>
              <a:gd name="connsiteX33" fmla="*/ 148576 w 318379"/>
              <a:gd name="connsiteY33" fmla="*/ 291847 h 302460"/>
              <a:gd name="connsiteX34" fmla="*/ 159189 w 318379"/>
              <a:gd name="connsiteY34" fmla="*/ 291847 h 302460"/>
              <a:gd name="connsiteX35" fmla="*/ 159189 w 318379"/>
              <a:gd name="connsiteY35" fmla="*/ 279675 h 302460"/>
              <a:gd name="connsiteX36" fmla="*/ 162977 w 318379"/>
              <a:gd name="connsiteY36" fmla="*/ 274591 h 302460"/>
              <a:gd name="connsiteX37" fmla="*/ 169022 w 318379"/>
              <a:gd name="connsiteY37" fmla="*/ 272101 h 302460"/>
              <a:gd name="connsiteX38" fmla="*/ 175306 w 318379"/>
              <a:gd name="connsiteY38" fmla="*/ 273016 h 302460"/>
              <a:gd name="connsiteX39" fmla="*/ 183903 w 318379"/>
              <a:gd name="connsiteY39" fmla="*/ 281610 h 302460"/>
              <a:gd name="connsiteX40" fmla="*/ 191403 w 318379"/>
              <a:gd name="connsiteY40" fmla="*/ 274110 h 302460"/>
              <a:gd name="connsiteX41" fmla="*/ 182809 w 318379"/>
              <a:gd name="connsiteY41" fmla="*/ 265513 h 302460"/>
              <a:gd name="connsiteX42" fmla="*/ 181894 w 318379"/>
              <a:gd name="connsiteY42" fmla="*/ 259229 h 302460"/>
              <a:gd name="connsiteX43" fmla="*/ 184384 w 318379"/>
              <a:gd name="connsiteY43" fmla="*/ 253185 h 302460"/>
              <a:gd name="connsiteX44" fmla="*/ 189468 w 318379"/>
              <a:gd name="connsiteY44" fmla="*/ 249397 h 302460"/>
              <a:gd name="connsiteX45" fmla="*/ 201640 w 318379"/>
              <a:gd name="connsiteY45" fmla="*/ 249397 h 302460"/>
              <a:gd name="connsiteX46" fmla="*/ 201640 w 318379"/>
              <a:gd name="connsiteY46" fmla="*/ 238784 h 302460"/>
              <a:gd name="connsiteX47" fmla="*/ 189468 w 318379"/>
              <a:gd name="connsiteY47" fmla="*/ 238784 h 302460"/>
              <a:gd name="connsiteX48" fmla="*/ 184384 w 318379"/>
              <a:gd name="connsiteY48" fmla="*/ 234996 h 302460"/>
              <a:gd name="connsiteX49" fmla="*/ 181894 w 318379"/>
              <a:gd name="connsiteY49" fmla="*/ 228951 h 302460"/>
              <a:gd name="connsiteX50" fmla="*/ 182809 w 318379"/>
              <a:gd name="connsiteY50" fmla="*/ 222667 h 302460"/>
              <a:gd name="connsiteX51" fmla="*/ 191403 w 318379"/>
              <a:gd name="connsiteY51" fmla="*/ 214070 h 302460"/>
              <a:gd name="connsiteX52" fmla="*/ 183903 w 318379"/>
              <a:gd name="connsiteY52" fmla="*/ 206570 h 302460"/>
              <a:gd name="connsiteX53" fmla="*/ 175306 w 318379"/>
              <a:gd name="connsiteY53" fmla="*/ 215164 h 302460"/>
              <a:gd name="connsiteX54" fmla="*/ 169022 w 318379"/>
              <a:gd name="connsiteY54" fmla="*/ 216079 h 302460"/>
              <a:gd name="connsiteX55" fmla="*/ 162977 w 318379"/>
              <a:gd name="connsiteY55" fmla="*/ 213589 h 302460"/>
              <a:gd name="connsiteX56" fmla="*/ 159189 w 318379"/>
              <a:gd name="connsiteY56" fmla="*/ 208505 h 302460"/>
              <a:gd name="connsiteX57" fmla="*/ 159189 w 318379"/>
              <a:gd name="connsiteY57" fmla="*/ 196333 h 302460"/>
              <a:gd name="connsiteX58" fmla="*/ 143270 w 318379"/>
              <a:gd name="connsiteY58" fmla="*/ 185720 h 302460"/>
              <a:gd name="connsiteX59" fmla="*/ 164495 w 318379"/>
              <a:gd name="connsiteY59" fmla="*/ 185720 h 302460"/>
              <a:gd name="connsiteX60" fmla="*/ 169802 w 318379"/>
              <a:gd name="connsiteY60" fmla="*/ 191027 h 302460"/>
              <a:gd name="connsiteX61" fmla="*/ 169802 w 318379"/>
              <a:gd name="connsiteY61" fmla="*/ 204738 h 302460"/>
              <a:gd name="connsiteX62" fmla="*/ 170455 w 318379"/>
              <a:gd name="connsiteY62" fmla="*/ 205007 h 302460"/>
              <a:gd name="connsiteX63" fmla="*/ 180151 w 318379"/>
              <a:gd name="connsiteY63" fmla="*/ 195315 h 302460"/>
              <a:gd name="connsiteX64" fmla="*/ 187651 w 318379"/>
              <a:gd name="connsiteY64" fmla="*/ 195315 h 302460"/>
              <a:gd name="connsiteX65" fmla="*/ 202658 w 318379"/>
              <a:gd name="connsiteY65" fmla="*/ 210322 h 302460"/>
              <a:gd name="connsiteX66" fmla="*/ 202658 w 318379"/>
              <a:gd name="connsiteY66" fmla="*/ 217822 h 302460"/>
              <a:gd name="connsiteX67" fmla="*/ 192966 w 318379"/>
              <a:gd name="connsiteY67" fmla="*/ 227518 h 302460"/>
              <a:gd name="connsiteX68" fmla="*/ 193235 w 318379"/>
              <a:gd name="connsiteY68" fmla="*/ 228171 h 302460"/>
              <a:gd name="connsiteX69" fmla="*/ 206947 w 318379"/>
              <a:gd name="connsiteY69" fmla="*/ 228171 h 302460"/>
              <a:gd name="connsiteX70" fmla="*/ 212253 w 318379"/>
              <a:gd name="connsiteY70" fmla="*/ 233478 h 302460"/>
              <a:gd name="connsiteX71" fmla="*/ 212253 w 318379"/>
              <a:gd name="connsiteY71" fmla="*/ 254703 h 302460"/>
              <a:gd name="connsiteX72" fmla="*/ 206947 w 318379"/>
              <a:gd name="connsiteY72" fmla="*/ 260009 h 302460"/>
              <a:gd name="connsiteX73" fmla="*/ 193235 w 318379"/>
              <a:gd name="connsiteY73" fmla="*/ 260009 h 302460"/>
              <a:gd name="connsiteX74" fmla="*/ 192966 w 318379"/>
              <a:gd name="connsiteY74" fmla="*/ 260662 h 302460"/>
              <a:gd name="connsiteX75" fmla="*/ 202658 w 318379"/>
              <a:gd name="connsiteY75" fmla="*/ 270358 h 302460"/>
              <a:gd name="connsiteX76" fmla="*/ 202658 w 318379"/>
              <a:gd name="connsiteY76" fmla="*/ 277858 h 302460"/>
              <a:gd name="connsiteX77" fmla="*/ 187651 w 318379"/>
              <a:gd name="connsiteY77" fmla="*/ 292865 h 302460"/>
              <a:gd name="connsiteX78" fmla="*/ 180151 w 318379"/>
              <a:gd name="connsiteY78" fmla="*/ 292865 h 302460"/>
              <a:gd name="connsiteX79" fmla="*/ 170455 w 318379"/>
              <a:gd name="connsiteY79" fmla="*/ 283173 h 302460"/>
              <a:gd name="connsiteX80" fmla="*/ 169802 w 318379"/>
              <a:gd name="connsiteY80" fmla="*/ 283442 h 302460"/>
              <a:gd name="connsiteX81" fmla="*/ 169802 w 318379"/>
              <a:gd name="connsiteY81" fmla="*/ 297154 h 302460"/>
              <a:gd name="connsiteX82" fmla="*/ 164495 w 318379"/>
              <a:gd name="connsiteY82" fmla="*/ 302460 h 302460"/>
              <a:gd name="connsiteX83" fmla="*/ 143270 w 318379"/>
              <a:gd name="connsiteY83" fmla="*/ 302460 h 302460"/>
              <a:gd name="connsiteX84" fmla="*/ 137964 w 318379"/>
              <a:gd name="connsiteY84" fmla="*/ 297154 h 302460"/>
              <a:gd name="connsiteX85" fmla="*/ 137964 w 318379"/>
              <a:gd name="connsiteY85" fmla="*/ 283442 h 302460"/>
              <a:gd name="connsiteX86" fmla="*/ 137311 w 318379"/>
              <a:gd name="connsiteY86" fmla="*/ 283173 h 302460"/>
              <a:gd name="connsiteX87" fmla="*/ 127615 w 318379"/>
              <a:gd name="connsiteY87" fmla="*/ 292865 h 302460"/>
              <a:gd name="connsiteX88" fmla="*/ 120115 w 318379"/>
              <a:gd name="connsiteY88" fmla="*/ 292865 h 302460"/>
              <a:gd name="connsiteX89" fmla="*/ 105108 w 318379"/>
              <a:gd name="connsiteY89" fmla="*/ 277858 h 302460"/>
              <a:gd name="connsiteX90" fmla="*/ 105108 w 318379"/>
              <a:gd name="connsiteY90" fmla="*/ 270358 h 302460"/>
              <a:gd name="connsiteX91" fmla="*/ 114800 w 318379"/>
              <a:gd name="connsiteY91" fmla="*/ 260662 h 302460"/>
              <a:gd name="connsiteX92" fmla="*/ 114531 w 318379"/>
              <a:gd name="connsiteY92" fmla="*/ 260009 h 302460"/>
              <a:gd name="connsiteX93" fmla="*/ 100820 w 318379"/>
              <a:gd name="connsiteY93" fmla="*/ 260009 h 302460"/>
              <a:gd name="connsiteX94" fmla="*/ 95513 w 318379"/>
              <a:gd name="connsiteY94" fmla="*/ 254703 h 302460"/>
              <a:gd name="connsiteX95" fmla="*/ 95513 w 318379"/>
              <a:gd name="connsiteY95" fmla="*/ 233478 h 302460"/>
              <a:gd name="connsiteX96" fmla="*/ 100820 w 318379"/>
              <a:gd name="connsiteY96" fmla="*/ 228171 h 302460"/>
              <a:gd name="connsiteX97" fmla="*/ 114531 w 318379"/>
              <a:gd name="connsiteY97" fmla="*/ 228171 h 302460"/>
              <a:gd name="connsiteX98" fmla="*/ 114800 w 318379"/>
              <a:gd name="connsiteY98" fmla="*/ 227518 h 302460"/>
              <a:gd name="connsiteX99" fmla="*/ 105108 w 318379"/>
              <a:gd name="connsiteY99" fmla="*/ 217822 h 302460"/>
              <a:gd name="connsiteX100" fmla="*/ 105108 w 318379"/>
              <a:gd name="connsiteY100" fmla="*/ 210322 h 302460"/>
              <a:gd name="connsiteX101" fmla="*/ 120115 w 318379"/>
              <a:gd name="connsiteY101" fmla="*/ 195315 h 302460"/>
              <a:gd name="connsiteX102" fmla="*/ 127615 w 318379"/>
              <a:gd name="connsiteY102" fmla="*/ 195315 h 302460"/>
              <a:gd name="connsiteX103" fmla="*/ 137311 w 318379"/>
              <a:gd name="connsiteY103" fmla="*/ 205007 h 302460"/>
              <a:gd name="connsiteX104" fmla="*/ 137964 w 318379"/>
              <a:gd name="connsiteY104" fmla="*/ 204738 h 302460"/>
              <a:gd name="connsiteX105" fmla="*/ 137964 w 318379"/>
              <a:gd name="connsiteY105" fmla="*/ 191027 h 302460"/>
              <a:gd name="connsiteX106" fmla="*/ 143270 w 318379"/>
              <a:gd name="connsiteY106" fmla="*/ 185720 h 302460"/>
              <a:gd name="connsiteX107" fmla="*/ 249396 w 318379"/>
              <a:gd name="connsiteY107" fmla="*/ 122045 h 302460"/>
              <a:gd name="connsiteX108" fmla="*/ 238784 w 318379"/>
              <a:gd name="connsiteY108" fmla="*/ 132657 h 302460"/>
              <a:gd name="connsiteX109" fmla="*/ 249396 w 318379"/>
              <a:gd name="connsiteY109" fmla="*/ 143270 h 302460"/>
              <a:gd name="connsiteX110" fmla="*/ 260009 w 318379"/>
              <a:gd name="connsiteY110" fmla="*/ 132657 h 302460"/>
              <a:gd name="connsiteX111" fmla="*/ 249396 w 318379"/>
              <a:gd name="connsiteY111" fmla="*/ 122045 h 302460"/>
              <a:gd name="connsiteX112" fmla="*/ 249396 w 318379"/>
              <a:gd name="connsiteY112" fmla="*/ 111432 h 302460"/>
              <a:gd name="connsiteX113" fmla="*/ 270622 w 318379"/>
              <a:gd name="connsiteY113" fmla="*/ 132657 h 302460"/>
              <a:gd name="connsiteX114" fmla="*/ 249396 w 318379"/>
              <a:gd name="connsiteY114" fmla="*/ 153883 h 302460"/>
              <a:gd name="connsiteX115" fmla="*/ 228171 w 318379"/>
              <a:gd name="connsiteY115" fmla="*/ 132657 h 302460"/>
              <a:gd name="connsiteX116" fmla="*/ 249396 w 318379"/>
              <a:gd name="connsiteY116" fmla="*/ 111432 h 302460"/>
              <a:gd name="connsiteX117" fmla="*/ 84901 w 318379"/>
              <a:gd name="connsiteY117" fmla="*/ 79595 h 302460"/>
              <a:gd name="connsiteX118" fmla="*/ 79595 w 318379"/>
              <a:gd name="connsiteY118" fmla="*/ 84902 h 302460"/>
              <a:gd name="connsiteX119" fmla="*/ 84901 w 318379"/>
              <a:gd name="connsiteY119" fmla="*/ 90208 h 302460"/>
              <a:gd name="connsiteX120" fmla="*/ 90208 w 318379"/>
              <a:gd name="connsiteY120" fmla="*/ 84902 h 302460"/>
              <a:gd name="connsiteX121" fmla="*/ 84901 w 318379"/>
              <a:gd name="connsiteY121" fmla="*/ 79595 h 302460"/>
              <a:gd name="connsiteX122" fmla="*/ 244096 w 318379"/>
              <a:gd name="connsiteY122" fmla="*/ 74288 h 302460"/>
              <a:gd name="connsiteX123" fmla="*/ 244096 w 318379"/>
              <a:gd name="connsiteY123" fmla="*/ 91593 h 302460"/>
              <a:gd name="connsiteX124" fmla="*/ 240116 w 318379"/>
              <a:gd name="connsiteY124" fmla="*/ 96723 h 302460"/>
              <a:gd name="connsiteX125" fmla="*/ 230565 w 318379"/>
              <a:gd name="connsiteY125" fmla="*/ 100687 h 302460"/>
              <a:gd name="connsiteX126" fmla="*/ 224111 w 318379"/>
              <a:gd name="connsiteY126" fmla="*/ 99864 h 302460"/>
              <a:gd name="connsiteX127" fmla="*/ 211877 w 318379"/>
              <a:gd name="connsiteY127" fmla="*/ 87629 h 302460"/>
              <a:gd name="connsiteX128" fmla="*/ 204373 w 318379"/>
              <a:gd name="connsiteY128" fmla="*/ 95132 h 302460"/>
              <a:gd name="connsiteX129" fmla="*/ 216607 w 318379"/>
              <a:gd name="connsiteY129" fmla="*/ 107367 h 302460"/>
              <a:gd name="connsiteX130" fmla="*/ 217432 w 318379"/>
              <a:gd name="connsiteY130" fmla="*/ 113821 h 302460"/>
              <a:gd name="connsiteX131" fmla="*/ 213467 w 318379"/>
              <a:gd name="connsiteY131" fmla="*/ 123372 h 302460"/>
              <a:gd name="connsiteX132" fmla="*/ 208337 w 318379"/>
              <a:gd name="connsiteY132" fmla="*/ 127352 h 302460"/>
              <a:gd name="connsiteX133" fmla="*/ 191027 w 318379"/>
              <a:gd name="connsiteY133" fmla="*/ 127352 h 302460"/>
              <a:gd name="connsiteX134" fmla="*/ 191027 w 318379"/>
              <a:gd name="connsiteY134" fmla="*/ 137959 h 302460"/>
              <a:gd name="connsiteX135" fmla="*/ 208332 w 318379"/>
              <a:gd name="connsiteY135" fmla="*/ 137959 h 302460"/>
              <a:gd name="connsiteX136" fmla="*/ 213462 w 318379"/>
              <a:gd name="connsiteY136" fmla="*/ 141939 h 302460"/>
              <a:gd name="connsiteX137" fmla="*/ 217426 w 318379"/>
              <a:gd name="connsiteY137" fmla="*/ 151490 h 302460"/>
              <a:gd name="connsiteX138" fmla="*/ 216602 w 318379"/>
              <a:gd name="connsiteY138" fmla="*/ 157943 h 302460"/>
              <a:gd name="connsiteX139" fmla="*/ 204368 w 318379"/>
              <a:gd name="connsiteY139" fmla="*/ 170178 h 302460"/>
              <a:gd name="connsiteX140" fmla="*/ 211871 w 318379"/>
              <a:gd name="connsiteY140" fmla="*/ 177681 h 302460"/>
              <a:gd name="connsiteX141" fmla="*/ 224106 w 318379"/>
              <a:gd name="connsiteY141" fmla="*/ 165447 h 302460"/>
              <a:gd name="connsiteX142" fmla="*/ 230560 w 318379"/>
              <a:gd name="connsiteY142" fmla="*/ 164623 h 302460"/>
              <a:gd name="connsiteX143" fmla="*/ 240111 w 318379"/>
              <a:gd name="connsiteY143" fmla="*/ 168587 h 302460"/>
              <a:gd name="connsiteX144" fmla="*/ 244091 w 318379"/>
              <a:gd name="connsiteY144" fmla="*/ 173717 h 302460"/>
              <a:gd name="connsiteX145" fmla="*/ 244091 w 318379"/>
              <a:gd name="connsiteY145" fmla="*/ 191027 h 302460"/>
              <a:gd name="connsiteX146" fmla="*/ 254698 w 318379"/>
              <a:gd name="connsiteY146" fmla="*/ 191027 h 302460"/>
              <a:gd name="connsiteX147" fmla="*/ 254698 w 318379"/>
              <a:gd name="connsiteY147" fmla="*/ 173722 h 302460"/>
              <a:gd name="connsiteX148" fmla="*/ 258678 w 318379"/>
              <a:gd name="connsiteY148" fmla="*/ 168592 h 302460"/>
              <a:gd name="connsiteX149" fmla="*/ 268228 w 318379"/>
              <a:gd name="connsiteY149" fmla="*/ 164628 h 302460"/>
              <a:gd name="connsiteX150" fmla="*/ 274682 w 318379"/>
              <a:gd name="connsiteY150" fmla="*/ 165452 h 302460"/>
              <a:gd name="connsiteX151" fmla="*/ 286917 w 318379"/>
              <a:gd name="connsiteY151" fmla="*/ 177687 h 302460"/>
              <a:gd name="connsiteX152" fmla="*/ 294420 w 318379"/>
              <a:gd name="connsiteY152" fmla="*/ 170183 h 302460"/>
              <a:gd name="connsiteX153" fmla="*/ 282186 w 318379"/>
              <a:gd name="connsiteY153" fmla="*/ 157949 h 302460"/>
              <a:gd name="connsiteX154" fmla="*/ 281362 w 318379"/>
              <a:gd name="connsiteY154" fmla="*/ 151494 h 302460"/>
              <a:gd name="connsiteX155" fmla="*/ 285326 w 318379"/>
              <a:gd name="connsiteY155" fmla="*/ 141944 h 302460"/>
              <a:gd name="connsiteX156" fmla="*/ 290456 w 318379"/>
              <a:gd name="connsiteY156" fmla="*/ 137964 h 302460"/>
              <a:gd name="connsiteX157" fmla="*/ 307766 w 318379"/>
              <a:gd name="connsiteY157" fmla="*/ 137964 h 302460"/>
              <a:gd name="connsiteX158" fmla="*/ 307766 w 318379"/>
              <a:gd name="connsiteY158" fmla="*/ 127357 h 302460"/>
              <a:gd name="connsiteX159" fmla="*/ 290469 w 318379"/>
              <a:gd name="connsiteY159" fmla="*/ 127357 h 302460"/>
              <a:gd name="connsiteX160" fmla="*/ 285337 w 318379"/>
              <a:gd name="connsiteY160" fmla="*/ 123377 h 302460"/>
              <a:gd name="connsiteX161" fmla="*/ 281372 w 318379"/>
              <a:gd name="connsiteY161" fmla="*/ 113826 h 302460"/>
              <a:gd name="connsiteX162" fmla="*/ 282196 w 318379"/>
              <a:gd name="connsiteY162" fmla="*/ 107372 h 302460"/>
              <a:gd name="connsiteX163" fmla="*/ 294431 w 318379"/>
              <a:gd name="connsiteY163" fmla="*/ 95138 h 302460"/>
              <a:gd name="connsiteX164" fmla="*/ 286930 w 318379"/>
              <a:gd name="connsiteY164" fmla="*/ 87634 h 302460"/>
              <a:gd name="connsiteX165" fmla="*/ 274693 w 318379"/>
              <a:gd name="connsiteY165" fmla="*/ 99868 h 302460"/>
              <a:gd name="connsiteX166" fmla="*/ 268238 w 318379"/>
              <a:gd name="connsiteY166" fmla="*/ 100693 h 302460"/>
              <a:gd name="connsiteX167" fmla="*/ 258688 w 318379"/>
              <a:gd name="connsiteY167" fmla="*/ 96728 h 302460"/>
              <a:gd name="connsiteX168" fmla="*/ 254709 w 318379"/>
              <a:gd name="connsiteY168" fmla="*/ 91598 h 302460"/>
              <a:gd name="connsiteX169" fmla="*/ 254709 w 318379"/>
              <a:gd name="connsiteY169" fmla="*/ 74288 h 302460"/>
              <a:gd name="connsiteX170" fmla="*/ 84901 w 318379"/>
              <a:gd name="connsiteY170" fmla="*/ 68982 h 302460"/>
              <a:gd name="connsiteX171" fmla="*/ 100821 w 318379"/>
              <a:gd name="connsiteY171" fmla="*/ 84902 h 302460"/>
              <a:gd name="connsiteX172" fmla="*/ 84901 w 318379"/>
              <a:gd name="connsiteY172" fmla="*/ 100821 h 302460"/>
              <a:gd name="connsiteX173" fmla="*/ 68982 w 318379"/>
              <a:gd name="connsiteY173" fmla="*/ 84902 h 302460"/>
              <a:gd name="connsiteX174" fmla="*/ 84901 w 318379"/>
              <a:gd name="connsiteY174" fmla="*/ 68982 h 302460"/>
              <a:gd name="connsiteX175" fmla="*/ 238785 w 318379"/>
              <a:gd name="connsiteY175" fmla="*/ 63675 h 302460"/>
              <a:gd name="connsiteX176" fmla="*/ 260010 w 318379"/>
              <a:gd name="connsiteY176" fmla="*/ 63675 h 302460"/>
              <a:gd name="connsiteX177" fmla="*/ 265316 w 318379"/>
              <a:gd name="connsiteY177" fmla="*/ 68982 h 302460"/>
              <a:gd name="connsiteX178" fmla="*/ 265316 w 318379"/>
              <a:gd name="connsiteY178" fmla="*/ 87670 h 302460"/>
              <a:gd name="connsiteX179" fmla="*/ 269948 w 318379"/>
              <a:gd name="connsiteY179" fmla="*/ 89590 h 302460"/>
              <a:gd name="connsiteX180" fmla="*/ 283165 w 318379"/>
              <a:gd name="connsiteY180" fmla="*/ 76378 h 302460"/>
              <a:gd name="connsiteX181" fmla="*/ 290669 w 318379"/>
              <a:gd name="connsiteY181" fmla="*/ 76378 h 302460"/>
              <a:gd name="connsiteX182" fmla="*/ 305676 w 318379"/>
              <a:gd name="connsiteY182" fmla="*/ 91385 h 302460"/>
              <a:gd name="connsiteX183" fmla="*/ 305676 w 318379"/>
              <a:gd name="connsiteY183" fmla="*/ 98889 h 302460"/>
              <a:gd name="connsiteX184" fmla="*/ 292464 w 318379"/>
              <a:gd name="connsiteY184" fmla="*/ 112106 h 302460"/>
              <a:gd name="connsiteX185" fmla="*/ 294384 w 318379"/>
              <a:gd name="connsiteY185" fmla="*/ 116739 h 302460"/>
              <a:gd name="connsiteX186" fmla="*/ 313073 w 318379"/>
              <a:gd name="connsiteY186" fmla="*/ 116739 h 302460"/>
              <a:gd name="connsiteX187" fmla="*/ 318379 w 318379"/>
              <a:gd name="connsiteY187" fmla="*/ 122046 h 302460"/>
              <a:gd name="connsiteX188" fmla="*/ 318379 w 318379"/>
              <a:gd name="connsiteY188" fmla="*/ 143271 h 302460"/>
              <a:gd name="connsiteX189" fmla="*/ 313073 w 318379"/>
              <a:gd name="connsiteY189" fmla="*/ 148577 h 302460"/>
              <a:gd name="connsiteX190" fmla="*/ 294384 w 318379"/>
              <a:gd name="connsiteY190" fmla="*/ 148577 h 302460"/>
              <a:gd name="connsiteX191" fmla="*/ 292464 w 318379"/>
              <a:gd name="connsiteY191" fmla="*/ 153209 h 302460"/>
              <a:gd name="connsiteX192" fmla="*/ 305676 w 318379"/>
              <a:gd name="connsiteY192" fmla="*/ 166426 h 302460"/>
              <a:gd name="connsiteX193" fmla="*/ 305676 w 318379"/>
              <a:gd name="connsiteY193" fmla="*/ 173930 h 302460"/>
              <a:gd name="connsiteX194" fmla="*/ 290669 w 318379"/>
              <a:gd name="connsiteY194" fmla="*/ 188937 h 302460"/>
              <a:gd name="connsiteX195" fmla="*/ 283165 w 318379"/>
              <a:gd name="connsiteY195" fmla="*/ 188937 h 302460"/>
              <a:gd name="connsiteX196" fmla="*/ 269948 w 318379"/>
              <a:gd name="connsiteY196" fmla="*/ 175725 h 302460"/>
              <a:gd name="connsiteX197" fmla="*/ 265316 w 318379"/>
              <a:gd name="connsiteY197" fmla="*/ 177645 h 302460"/>
              <a:gd name="connsiteX198" fmla="*/ 265316 w 318379"/>
              <a:gd name="connsiteY198" fmla="*/ 196334 h 302460"/>
              <a:gd name="connsiteX199" fmla="*/ 260010 w 318379"/>
              <a:gd name="connsiteY199" fmla="*/ 201640 h 302460"/>
              <a:gd name="connsiteX200" fmla="*/ 238785 w 318379"/>
              <a:gd name="connsiteY200" fmla="*/ 201640 h 302460"/>
              <a:gd name="connsiteX201" fmla="*/ 233478 w 318379"/>
              <a:gd name="connsiteY201" fmla="*/ 196334 h 302460"/>
              <a:gd name="connsiteX202" fmla="*/ 233478 w 318379"/>
              <a:gd name="connsiteY202" fmla="*/ 177645 h 302460"/>
              <a:gd name="connsiteX203" fmla="*/ 228845 w 318379"/>
              <a:gd name="connsiteY203" fmla="*/ 175725 h 302460"/>
              <a:gd name="connsiteX204" fmla="*/ 215628 w 318379"/>
              <a:gd name="connsiteY204" fmla="*/ 188937 h 302460"/>
              <a:gd name="connsiteX205" fmla="*/ 208124 w 318379"/>
              <a:gd name="connsiteY205" fmla="*/ 188937 h 302460"/>
              <a:gd name="connsiteX206" fmla="*/ 193117 w 318379"/>
              <a:gd name="connsiteY206" fmla="*/ 173930 h 302460"/>
              <a:gd name="connsiteX207" fmla="*/ 193117 w 318379"/>
              <a:gd name="connsiteY207" fmla="*/ 166426 h 302460"/>
              <a:gd name="connsiteX208" fmla="*/ 206329 w 318379"/>
              <a:gd name="connsiteY208" fmla="*/ 153209 h 302460"/>
              <a:gd name="connsiteX209" fmla="*/ 204409 w 318379"/>
              <a:gd name="connsiteY209" fmla="*/ 148577 h 302460"/>
              <a:gd name="connsiteX210" fmla="*/ 185721 w 318379"/>
              <a:gd name="connsiteY210" fmla="*/ 148577 h 302460"/>
              <a:gd name="connsiteX211" fmla="*/ 180414 w 318379"/>
              <a:gd name="connsiteY211" fmla="*/ 143271 h 302460"/>
              <a:gd name="connsiteX212" fmla="*/ 180414 w 318379"/>
              <a:gd name="connsiteY212" fmla="*/ 122046 h 302460"/>
              <a:gd name="connsiteX213" fmla="*/ 185721 w 318379"/>
              <a:gd name="connsiteY213" fmla="*/ 116739 h 302460"/>
              <a:gd name="connsiteX214" fmla="*/ 204409 w 318379"/>
              <a:gd name="connsiteY214" fmla="*/ 116739 h 302460"/>
              <a:gd name="connsiteX215" fmla="*/ 206329 w 318379"/>
              <a:gd name="connsiteY215" fmla="*/ 112106 h 302460"/>
              <a:gd name="connsiteX216" fmla="*/ 193117 w 318379"/>
              <a:gd name="connsiteY216" fmla="*/ 98889 h 302460"/>
              <a:gd name="connsiteX217" fmla="*/ 193117 w 318379"/>
              <a:gd name="connsiteY217" fmla="*/ 91385 h 302460"/>
              <a:gd name="connsiteX218" fmla="*/ 208124 w 318379"/>
              <a:gd name="connsiteY218" fmla="*/ 76378 h 302460"/>
              <a:gd name="connsiteX219" fmla="*/ 215628 w 318379"/>
              <a:gd name="connsiteY219" fmla="*/ 76378 h 302460"/>
              <a:gd name="connsiteX220" fmla="*/ 228845 w 318379"/>
              <a:gd name="connsiteY220" fmla="*/ 89590 h 302460"/>
              <a:gd name="connsiteX221" fmla="*/ 233478 w 318379"/>
              <a:gd name="connsiteY221" fmla="*/ 87670 h 302460"/>
              <a:gd name="connsiteX222" fmla="*/ 233478 w 318379"/>
              <a:gd name="connsiteY222" fmla="*/ 68982 h 302460"/>
              <a:gd name="connsiteX223" fmla="*/ 238785 w 318379"/>
              <a:gd name="connsiteY223" fmla="*/ 63675 h 302460"/>
              <a:gd name="connsiteX224" fmla="*/ 84901 w 318379"/>
              <a:gd name="connsiteY224" fmla="*/ 53063 h 302460"/>
              <a:gd name="connsiteX225" fmla="*/ 53063 w 318379"/>
              <a:gd name="connsiteY225" fmla="*/ 84902 h 302460"/>
              <a:gd name="connsiteX226" fmla="*/ 84901 w 318379"/>
              <a:gd name="connsiteY226" fmla="*/ 116739 h 302460"/>
              <a:gd name="connsiteX227" fmla="*/ 116739 w 318379"/>
              <a:gd name="connsiteY227" fmla="*/ 84902 h 302460"/>
              <a:gd name="connsiteX228" fmla="*/ 84901 w 318379"/>
              <a:gd name="connsiteY228" fmla="*/ 53063 h 302460"/>
              <a:gd name="connsiteX229" fmla="*/ 84901 w 318379"/>
              <a:gd name="connsiteY229" fmla="*/ 42450 h 302460"/>
              <a:gd name="connsiteX230" fmla="*/ 127352 w 318379"/>
              <a:gd name="connsiteY230" fmla="*/ 84902 h 302460"/>
              <a:gd name="connsiteX231" fmla="*/ 84901 w 318379"/>
              <a:gd name="connsiteY231" fmla="*/ 127352 h 302460"/>
              <a:gd name="connsiteX232" fmla="*/ 42450 w 318379"/>
              <a:gd name="connsiteY232" fmla="*/ 84902 h 302460"/>
              <a:gd name="connsiteX233" fmla="*/ 84901 w 318379"/>
              <a:gd name="connsiteY233" fmla="*/ 42450 h 302460"/>
              <a:gd name="connsiteX234" fmla="*/ 79595 w 318379"/>
              <a:gd name="connsiteY234" fmla="*/ 10613 h 302460"/>
              <a:gd name="connsiteX235" fmla="*/ 79595 w 318379"/>
              <a:gd name="connsiteY235" fmla="*/ 27540 h 302460"/>
              <a:gd name="connsiteX236" fmla="*/ 75250 w 318379"/>
              <a:gd name="connsiteY236" fmla="*/ 32760 h 302460"/>
              <a:gd name="connsiteX237" fmla="*/ 54846 w 318379"/>
              <a:gd name="connsiteY237" fmla="*/ 41194 h 302460"/>
              <a:gd name="connsiteX238" fmla="*/ 48086 w 318379"/>
              <a:gd name="connsiteY238" fmla="*/ 40572 h 302460"/>
              <a:gd name="connsiteX239" fmla="*/ 36126 w 318379"/>
              <a:gd name="connsiteY239" fmla="*/ 28623 h 302460"/>
              <a:gd name="connsiteX240" fmla="*/ 28623 w 318379"/>
              <a:gd name="connsiteY240" fmla="*/ 36126 h 302460"/>
              <a:gd name="connsiteX241" fmla="*/ 40572 w 318379"/>
              <a:gd name="connsiteY241" fmla="*/ 48086 h 302460"/>
              <a:gd name="connsiteX242" fmla="*/ 41194 w 318379"/>
              <a:gd name="connsiteY242" fmla="*/ 54846 h 302460"/>
              <a:gd name="connsiteX243" fmla="*/ 32760 w 318379"/>
              <a:gd name="connsiteY243" fmla="*/ 75251 h 302460"/>
              <a:gd name="connsiteX244" fmla="*/ 27540 w 318379"/>
              <a:gd name="connsiteY244" fmla="*/ 79596 h 302460"/>
              <a:gd name="connsiteX245" fmla="*/ 10613 w 318379"/>
              <a:gd name="connsiteY245" fmla="*/ 79596 h 302460"/>
              <a:gd name="connsiteX246" fmla="*/ 10613 w 318379"/>
              <a:gd name="connsiteY246" fmla="*/ 90208 h 302460"/>
              <a:gd name="connsiteX247" fmla="*/ 27540 w 318379"/>
              <a:gd name="connsiteY247" fmla="*/ 90208 h 302460"/>
              <a:gd name="connsiteX248" fmla="*/ 32760 w 318379"/>
              <a:gd name="connsiteY248" fmla="*/ 94553 h 302460"/>
              <a:gd name="connsiteX249" fmla="*/ 41194 w 318379"/>
              <a:gd name="connsiteY249" fmla="*/ 114958 h 302460"/>
              <a:gd name="connsiteX250" fmla="*/ 40572 w 318379"/>
              <a:gd name="connsiteY250" fmla="*/ 121717 h 302460"/>
              <a:gd name="connsiteX251" fmla="*/ 28623 w 318379"/>
              <a:gd name="connsiteY251" fmla="*/ 133677 h 302460"/>
              <a:gd name="connsiteX252" fmla="*/ 36126 w 318379"/>
              <a:gd name="connsiteY252" fmla="*/ 141181 h 302460"/>
              <a:gd name="connsiteX253" fmla="*/ 48081 w 318379"/>
              <a:gd name="connsiteY253" fmla="*/ 129231 h 302460"/>
              <a:gd name="connsiteX254" fmla="*/ 54841 w 318379"/>
              <a:gd name="connsiteY254" fmla="*/ 128609 h 302460"/>
              <a:gd name="connsiteX255" fmla="*/ 75250 w 318379"/>
              <a:gd name="connsiteY255" fmla="*/ 137042 h 302460"/>
              <a:gd name="connsiteX256" fmla="*/ 79595 w 318379"/>
              <a:gd name="connsiteY256" fmla="*/ 142263 h 302460"/>
              <a:gd name="connsiteX257" fmla="*/ 79595 w 318379"/>
              <a:gd name="connsiteY257" fmla="*/ 159190 h 302460"/>
              <a:gd name="connsiteX258" fmla="*/ 90207 w 318379"/>
              <a:gd name="connsiteY258" fmla="*/ 159190 h 302460"/>
              <a:gd name="connsiteX259" fmla="*/ 90207 w 318379"/>
              <a:gd name="connsiteY259" fmla="*/ 142263 h 302460"/>
              <a:gd name="connsiteX260" fmla="*/ 94552 w 318379"/>
              <a:gd name="connsiteY260" fmla="*/ 137042 h 302460"/>
              <a:gd name="connsiteX261" fmla="*/ 114962 w 318379"/>
              <a:gd name="connsiteY261" fmla="*/ 128609 h 302460"/>
              <a:gd name="connsiteX262" fmla="*/ 121722 w 318379"/>
              <a:gd name="connsiteY262" fmla="*/ 129231 h 302460"/>
              <a:gd name="connsiteX263" fmla="*/ 133677 w 318379"/>
              <a:gd name="connsiteY263" fmla="*/ 141181 h 302460"/>
              <a:gd name="connsiteX264" fmla="*/ 141181 w 318379"/>
              <a:gd name="connsiteY264" fmla="*/ 133677 h 302460"/>
              <a:gd name="connsiteX265" fmla="*/ 129231 w 318379"/>
              <a:gd name="connsiteY265" fmla="*/ 121717 h 302460"/>
              <a:gd name="connsiteX266" fmla="*/ 128609 w 318379"/>
              <a:gd name="connsiteY266" fmla="*/ 114958 h 302460"/>
              <a:gd name="connsiteX267" fmla="*/ 137042 w 318379"/>
              <a:gd name="connsiteY267" fmla="*/ 94553 h 302460"/>
              <a:gd name="connsiteX268" fmla="*/ 142263 w 318379"/>
              <a:gd name="connsiteY268" fmla="*/ 90208 h 302460"/>
              <a:gd name="connsiteX269" fmla="*/ 159190 w 318379"/>
              <a:gd name="connsiteY269" fmla="*/ 90208 h 302460"/>
              <a:gd name="connsiteX270" fmla="*/ 159190 w 318379"/>
              <a:gd name="connsiteY270" fmla="*/ 79596 h 302460"/>
              <a:gd name="connsiteX271" fmla="*/ 142263 w 318379"/>
              <a:gd name="connsiteY271" fmla="*/ 79596 h 302460"/>
              <a:gd name="connsiteX272" fmla="*/ 137042 w 318379"/>
              <a:gd name="connsiteY272" fmla="*/ 75251 h 302460"/>
              <a:gd name="connsiteX273" fmla="*/ 128609 w 318379"/>
              <a:gd name="connsiteY273" fmla="*/ 54846 h 302460"/>
              <a:gd name="connsiteX274" fmla="*/ 129231 w 318379"/>
              <a:gd name="connsiteY274" fmla="*/ 48086 h 302460"/>
              <a:gd name="connsiteX275" fmla="*/ 141181 w 318379"/>
              <a:gd name="connsiteY275" fmla="*/ 36126 h 302460"/>
              <a:gd name="connsiteX276" fmla="*/ 133677 w 318379"/>
              <a:gd name="connsiteY276" fmla="*/ 28623 h 302460"/>
              <a:gd name="connsiteX277" fmla="*/ 121717 w 318379"/>
              <a:gd name="connsiteY277" fmla="*/ 40572 h 302460"/>
              <a:gd name="connsiteX278" fmla="*/ 114958 w 318379"/>
              <a:gd name="connsiteY278" fmla="*/ 41194 h 302460"/>
              <a:gd name="connsiteX279" fmla="*/ 94552 w 318379"/>
              <a:gd name="connsiteY279" fmla="*/ 32760 h 302460"/>
              <a:gd name="connsiteX280" fmla="*/ 90207 w 318379"/>
              <a:gd name="connsiteY280" fmla="*/ 27540 h 302460"/>
              <a:gd name="connsiteX281" fmla="*/ 90207 w 318379"/>
              <a:gd name="connsiteY281" fmla="*/ 10613 h 302460"/>
              <a:gd name="connsiteX282" fmla="*/ 74288 w 318379"/>
              <a:gd name="connsiteY282" fmla="*/ 0 h 302460"/>
              <a:gd name="connsiteX283" fmla="*/ 95514 w 318379"/>
              <a:gd name="connsiteY283" fmla="*/ 0 h 302460"/>
              <a:gd name="connsiteX284" fmla="*/ 100820 w 318379"/>
              <a:gd name="connsiteY284" fmla="*/ 5307 h 302460"/>
              <a:gd name="connsiteX285" fmla="*/ 100820 w 318379"/>
              <a:gd name="connsiteY285" fmla="*/ 23280 h 302460"/>
              <a:gd name="connsiteX286" fmla="*/ 117240 w 318379"/>
              <a:gd name="connsiteY286" fmla="*/ 30055 h 302460"/>
              <a:gd name="connsiteX287" fmla="*/ 129931 w 318379"/>
              <a:gd name="connsiteY287" fmla="*/ 17362 h 302460"/>
              <a:gd name="connsiteX288" fmla="*/ 137434 w 318379"/>
              <a:gd name="connsiteY288" fmla="*/ 17362 h 302460"/>
              <a:gd name="connsiteX289" fmla="*/ 152441 w 318379"/>
              <a:gd name="connsiteY289" fmla="*/ 32374 h 302460"/>
              <a:gd name="connsiteX290" fmla="*/ 152441 w 318379"/>
              <a:gd name="connsiteY290" fmla="*/ 39878 h 302460"/>
              <a:gd name="connsiteX291" fmla="*/ 139748 w 318379"/>
              <a:gd name="connsiteY291" fmla="*/ 52571 h 302460"/>
              <a:gd name="connsiteX292" fmla="*/ 146523 w 318379"/>
              <a:gd name="connsiteY292" fmla="*/ 68983 h 302460"/>
              <a:gd name="connsiteX293" fmla="*/ 164497 w 318379"/>
              <a:gd name="connsiteY293" fmla="*/ 68983 h 302460"/>
              <a:gd name="connsiteX294" fmla="*/ 169803 w 318379"/>
              <a:gd name="connsiteY294" fmla="*/ 74289 h 302460"/>
              <a:gd name="connsiteX295" fmla="*/ 169803 w 318379"/>
              <a:gd name="connsiteY295" fmla="*/ 95515 h 302460"/>
              <a:gd name="connsiteX296" fmla="*/ 164497 w 318379"/>
              <a:gd name="connsiteY296" fmla="*/ 100821 h 302460"/>
              <a:gd name="connsiteX297" fmla="*/ 146523 w 318379"/>
              <a:gd name="connsiteY297" fmla="*/ 100821 h 302460"/>
              <a:gd name="connsiteX298" fmla="*/ 139748 w 318379"/>
              <a:gd name="connsiteY298" fmla="*/ 117240 h 302460"/>
              <a:gd name="connsiteX299" fmla="*/ 152441 w 318379"/>
              <a:gd name="connsiteY299" fmla="*/ 129931 h 302460"/>
              <a:gd name="connsiteX300" fmla="*/ 152441 w 318379"/>
              <a:gd name="connsiteY300" fmla="*/ 137434 h 302460"/>
              <a:gd name="connsiteX301" fmla="*/ 137428 w 318379"/>
              <a:gd name="connsiteY301" fmla="*/ 152441 h 302460"/>
              <a:gd name="connsiteX302" fmla="*/ 129925 w 318379"/>
              <a:gd name="connsiteY302" fmla="*/ 152441 h 302460"/>
              <a:gd name="connsiteX303" fmla="*/ 117232 w 318379"/>
              <a:gd name="connsiteY303" fmla="*/ 139743 h 302460"/>
              <a:gd name="connsiteX304" fmla="*/ 100820 w 318379"/>
              <a:gd name="connsiteY304" fmla="*/ 146523 h 302460"/>
              <a:gd name="connsiteX305" fmla="*/ 100820 w 318379"/>
              <a:gd name="connsiteY305" fmla="*/ 164497 h 302460"/>
              <a:gd name="connsiteX306" fmla="*/ 95514 w 318379"/>
              <a:gd name="connsiteY306" fmla="*/ 169803 h 302460"/>
              <a:gd name="connsiteX307" fmla="*/ 74288 w 318379"/>
              <a:gd name="connsiteY307" fmla="*/ 169803 h 302460"/>
              <a:gd name="connsiteX308" fmla="*/ 68982 w 318379"/>
              <a:gd name="connsiteY308" fmla="*/ 164497 h 302460"/>
              <a:gd name="connsiteX309" fmla="*/ 68982 w 318379"/>
              <a:gd name="connsiteY309" fmla="*/ 146523 h 302460"/>
              <a:gd name="connsiteX310" fmla="*/ 52563 w 318379"/>
              <a:gd name="connsiteY310" fmla="*/ 139743 h 302460"/>
              <a:gd name="connsiteX311" fmla="*/ 39873 w 318379"/>
              <a:gd name="connsiteY311" fmla="*/ 152441 h 302460"/>
              <a:gd name="connsiteX312" fmla="*/ 32369 w 318379"/>
              <a:gd name="connsiteY312" fmla="*/ 152441 h 302460"/>
              <a:gd name="connsiteX313" fmla="*/ 17362 w 318379"/>
              <a:gd name="connsiteY313" fmla="*/ 137428 h 302460"/>
              <a:gd name="connsiteX314" fmla="*/ 17362 w 318379"/>
              <a:gd name="connsiteY314" fmla="*/ 129925 h 302460"/>
              <a:gd name="connsiteX315" fmla="*/ 30055 w 318379"/>
              <a:gd name="connsiteY315" fmla="*/ 117232 h 302460"/>
              <a:gd name="connsiteX316" fmla="*/ 23280 w 318379"/>
              <a:gd name="connsiteY316" fmla="*/ 100821 h 302460"/>
              <a:gd name="connsiteX317" fmla="*/ 5307 w 318379"/>
              <a:gd name="connsiteY317" fmla="*/ 100821 h 302460"/>
              <a:gd name="connsiteX318" fmla="*/ 0 w 318379"/>
              <a:gd name="connsiteY318" fmla="*/ 95515 h 302460"/>
              <a:gd name="connsiteX319" fmla="*/ 0 w 318379"/>
              <a:gd name="connsiteY319" fmla="*/ 74289 h 302460"/>
              <a:gd name="connsiteX320" fmla="*/ 5307 w 318379"/>
              <a:gd name="connsiteY320" fmla="*/ 68983 h 302460"/>
              <a:gd name="connsiteX321" fmla="*/ 23280 w 318379"/>
              <a:gd name="connsiteY321" fmla="*/ 68983 h 302460"/>
              <a:gd name="connsiteX322" fmla="*/ 30055 w 318379"/>
              <a:gd name="connsiteY322" fmla="*/ 52563 h 302460"/>
              <a:gd name="connsiteX323" fmla="*/ 17362 w 318379"/>
              <a:gd name="connsiteY323" fmla="*/ 39873 h 302460"/>
              <a:gd name="connsiteX324" fmla="*/ 17362 w 318379"/>
              <a:gd name="connsiteY324" fmla="*/ 32369 h 302460"/>
              <a:gd name="connsiteX325" fmla="*/ 32374 w 318379"/>
              <a:gd name="connsiteY325" fmla="*/ 17362 h 302460"/>
              <a:gd name="connsiteX326" fmla="*/ 39878 w 318379"/>
              <a:gd name="connsiteY326" fmla="*/ 17362 h 302460"/>
              <a:gd name="connsiteX327" fmla="*/ 52571 w 318379"/>
              <a:gd name="connsiteY327" fmla="*/ 30055 h 302460"/>
              <a:gd name="connsiteX328" fmla="*/ 68982 w 318379"/>
              <a:gd name="connsiteY328" fmla="*/ 23280 h 302460"/>
              <a:gd name="connsiteX329" fmla="*/ 68982 w 318379"/>
              <a:gd name="connsiteY329" fmla="*/ 5307 h 302460"/>
              <a:gd name="connsiteX330" fmla="*/ 74288 w 318379"/>
              <a:gd name="connsiteY330" fmla="*/ 0 h 30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</a:cxnLst>
            <a:rect l="l" t="t" r="r" b="b"/>
            <a:pathLst>
              <a:path w="318379" h="302460">
                <a:moveTo>
                  <a:pt x="153882" y="233477"/>
                </a:moveTo>
                <a:cubicBezTo>
                  <a:pt x="148022" y="233477"/>
                  <a:pt x="143270" y="238229"/>
                  <a:pt x="143270" y="244089"/>
                </a:cubicBezTo>
                <a:cubicBezTo>
                  <a:pt x="143270" y="249950"/>
                  <a:pt x="148022" y="254702"/>
                  <a:pt x="153882" y="254702"/>
                </a:cubicBezTo>
                <a:cubicBezTo>
                  <a:pt x="159743" y="254702"/>
                  <a:pt x="164495" y="249950"/>
                  <a:pt x="164495" y="244089"/>
                </a:cubicBezTo>
                <a:cubicBezTo>
                  <a:pt x="164495" y="238229"/>
                  <a:pt x="159743" y="233477"/>
                  <a:pt x="153882" y="233477"/>
                </a:cubicBezTo>
                <a:close/>
                <a:moveTo>
                  <a:pt x="153882" y="222864"/>
                </a:moveTo>
                <a:cubicBezTo>
                  <a:pt x="165604" y="222864"/>
                  <a:pt x="175108" y="232368"/>
                  <a:pt x="175108" y="244089"/>
                </a:cubicBezTo>
                <a:cubicBezTo>
                  <a:pt x="175108" y="255811"/>
                  <a:pt x="165604" y="265315"/>
                  <a:pt x="153882" y="265315"/>
                </a:cubicBezTo>
                <a:cubicBezTo>
                  <a:pt x="142161" y="265315"/>
                  <a:pt x="132657" y="255811"/>
                  <a:pt x="132657" y="244089"/>
                </a:cubicBezTo>
                <a:cubicBezTo>
                  <a:pt x="132657" y="232368"/>
                  <a:pt x="142161" y="222864"/>
                  <a:pt x="153882" y="222864"/>
                </a:cubicBezTo>
                <a:close/>
                <a:moveTo>
                  <a:pt x="148576" y="196333"/>
                </a:moveTo>
                <a:lnTo>
                  <a:pt x="148576" y="208505"/>
                </a:lnTo>
                <a:cubicBezTo>
                  <a:pt x="148576" y="210850"/>
                  <a:pt x="147035" y="212918"/>
                  <a:pt x="144788" y="213589"/>
                </a:cubicBezTo>
                <a:cubicBezTo>
                  <a:pt x="142692" y="214208"/>
                  <a:pt x="140666" y="215042"/>
                  <a:pt x="138744" y="216079"/>
                </a:cubicBezTo>
                <a:cubicBezTo>
                  <a:pt x="136679" y="217198"/>
                  <a:pt x="134121" y="216827"/>
                  <a:pt x="132460" y="215164"/>
                </a:cubicBezTo>
                <a:lnTo>
                  <a:pt x="123863" y="206570"/>
                </a:lnTo>
                <a:lnTo>
                  <a:pt x="116363" y="214070"/>
                </a:lnTo>
                <a:lnTo>
                  <a:pt x="124957" y="222667"/>
                </a:lnTo>
                <a:cubicBezTo>
                  <a:pt x="126620" y="224328"/>
                  <a:pt x="126991" y="226886"/>
                  <a:pt x="125872" y="228951"/>
                </a:cubicBezTo>
                <a:cubicBezTo>
                  <a:pt x="124835" y="230874"/>
                  <a:pt x="124001" y="232900"/>
                  <a:pt x="123382" y="234996"/>
                </a:cubicBezTo>
                <a:cubicBezTo>
                  <a:pt x="122711" y="237243"/>
                  <a:pt x="120643" y="238784"/>
                  <a:pt x="118298" y="238784"/>
                </a:cubicBezTo>
                <a:lnTo>
                  <a:pt x="106126" y="238784"/>
                </a:lnTo>
                <a:lnTo>
                  <a:pt x="106126" y="249397"/>
                </a:lnTo>
                <a:lnTo>
                  <a:pt x="118298" y="249397"/>
                </a:lnTo>
                <a:cubicBezTo>
                  <a:pt x="120643" y="249397"/>
                  <a:pt x="122711" y="250938"/>
                  <a:pt x="123382" y="253185"/>
                </a:cubicBezTo>
                <a:cubicBezTo>
                  <a:pt x="124001" y="255281"/>
                  <a:pt x="124835" y="257307"/>
                  <a:pt x="125872" y="259229"/>
                </a:cubicBezTo>
                <a:cubicBezTo>
                  <a:pt x="126991" y="261295"/>
                  <a:pt x="126620" y="263852"/>
                  <a:pt x="124957" y="265513"/>
                </a:cubicBezTo>
                <a:lnTo>
                  <a:pt x="116363" y="274110"/>
                </a:lnTo>
                <a:lnTo>
                  <a:pt x="123863" y="281610"/>
                </a:lnTo>
                <a:lnTo>
                  <a:pt x="132460" y="273016"/>
                </a:lnTo>
                <a:cubicBezTo>
                  <a:pt x="134121" y="271353"/>
                  <a:pt x="136679" y="270982"/>
                  <a:pt x="138744" y="272101"/>
                </a:cubicBezTo>
                <a:cubicBezTo>
                  <a:pt x="140666" y="273138"/>
                  <a:pt x="142692" y="273972"/>
                  <a:pt x="144788" y="274591"/>
                </a:cubicBezTo>
                <a:cubicBezTo>
                  <a:pt x="147035" y="275262"/>
                  <a:pt x="148576" y="277330"/>
                  <a:pt x="148576" y="279675"/>
                </a:cubicBezTo>
                <a:lnTo>
                  <a:pt x="148576" y="291847"/>
                </a:lnTo>
                <a:lnTo>
                  <a:pt x="159189" y="291847"/>
                </a:lnTo>
                <a:lnTo>
                  <a:pt x="159189" y="279675"/>
                </a:lnTo>
                <a:cubicBezTo>
                  <a:pt x="159189" y="277330"/>
                  <a:pt x="160730" y="275262"/>
                  <a:pt x="162977" y="274591"/>
                </a:cubicBezTo>
                <a:cubicBezTo>
                  <a:pt x="165073" y="273972"/>
                  <a:pt x="167099" y="273138"/>
                  <a:pt x="169022" y="272101"/>
                </a:cubicBezTo>
                <a:cubicBezTo>
                  <a:pt x="171088" y="270982"/>
                  <a:pt x="173645" y="271353"/>
                  <a:pt x="175306" y="273016"/>
                </a:cubicBezTo>
                <a:lnTo>
                  <a:pt x="183903" y="281610"/>
                </a:lnTo>
                <a:lnTo>
                  <a:pt x="191403" y="274110"/>
                </a:lnTo>
                <a:lnTo>
                  <a:pt x="182809" y="265513"/>
                </a:lnTo>
                <a:cubicBezTo>
                  <a:pt x="181146" y="263852"/>
                  <a:pt x="180775" y="261295"/>
                  <a:pt x="181894" y="259229"/>
                </a:cubicBezTo>
                <a:cubicBezTo>
                  <a:pt x="182931" y="257307"/>
                  <a:pt x="183765" y="255281"/>
                  <a:pt x="184384" y="253185"/>
                </a:cubicBezTo>
                <a:cubicBezTo>
                  <a:pt x="185055" y="250938"/>
                  <a:pt x="187123" y="249397"/>
                  <a:pt x="189468" y="249397"/>
                </a:cubicBezTo>
                <a:lnTo>
                  <a:pt x="201640" y="249397"/>
                </a:lnTo>
                <a:lnTo>
                  <a:pt x="201640" y="238784"/>
                </a:lnTo>
                <a:lnTo>
                  <a:pt x="189468" y="238784"/>
                </a:lnTo>
                <a:cubicBezTo>
                  <a:pt x="187123" y="238784"/>
                  <a:pt x="185055" y="237243"/>
                  <a:pt x="184384" y="234996"/>
                </a:cubicBezTo>
                <a:cubicBezTo>
                  <a:pt x="183765" y="232900"/>
                  <a:pt x="182931" y="230874"/>
                  <a:pt x="181894" y="228951"/>
                </a:cubicBezTo>
                <a:cubicBezTo>
                  <a:pt x="180775" y="226886"/>
                  <a:pt x="181146" y="224328"/>
                  <a:pt x="182809" y="222667"/>
                </a:cubicBezTo>
                <a:lnTo>
                  <a:pt x="191403" y="214070"/>
                </a:lnTo>
                <a:lnTo>
                  <a:pt x="183903" y="206570"/>
                </a:lnTo>
                <a:lnTo>
                  <a:pt x="175306" y="215164"/>
                </a:lnTo>
                <a:cubicBezTo>
                  <a:pt x="173645" y="216827"/>
                  <a:pt x="171088" y="217198"/>
                  <a:pt x="169022" y="216079"/>
                </a:cubicBezTo>
                <a:cubicBezTo>
                  <a:pt x="167099" y="215042"/>
                  <a:pt x="165073" y="214208"/>
                  <a:pt x="162977" y="213589"/>
                </a:cubicBezTo>
                <a:cubicBezTo>
                  <a:pt x="160730" y="212918"/>
                  <a:pt x="159189" y="210850"/>
                  <a:pt x="159189" y="208505"/>
                </a:cubicBezTo>
                <a:lnTo>
                  <a:pt x="159189" y="196333"/>
                </a:lnTo>
                <a:close/>
                <a:moveTo>
                  <a:pt x="143270" y="185720"/>
                </a:moveTo>
                <a:lnTo>
                  <a:pt x="164495" y="185720"/>
                </a:lnTo>
                <a:cubicBezTo>
                  <a:pt x="167426" y="185720"/>
                  <a:pt x="169802" y="188096"/>
                  <a:pt x="169802" y="191027"/>
                </a:cubicBezTo>
                <a:lnTo>
                  <a:pt x="169802" y="204738"/>
                </a:lnTo>
                <a:lnTo>
                  <a:pt x="170455" y="205007"/>
                </a:lnTo>
                <a:lnTo>
                  <a:pt x="180151" y="195315"/>
                </a:lnTo>
                <a:cubicBezTo>
                  <a:pt x="182221" y="193242"/>
                  <a:pt x="185581" y="193242"/>
                  <a:pt x="187651" y="195315"/>
                </a:cubicBezTo>
                <a:lnTo>
                  <a:pt x="202658" y="210322"/>
                </a:lnTo>
                <a:cubicBezTo>
                  <a:pt x="204731" y="212392"/>
                  <a:pt x="204731" y="215752"/>
                  <a:pt x="202658" y="217822"/>
                </a:cubicBezTo>
                <a:lnTo>
                  <a:pt x="192966" y="227518"/>
                </a:lnTo>
                <a:lnTo>
                  <a:pt x="193235" y="228171"/>
                </a:lnTo>
                <a:lnTo>
                  <a:pt x="206947" y="228171"/>
                </a:lnTo>
                <a:cubicBezTo>
                  <a:pt x="209877" y="228171"/>
                  <a:pt x="212253" y="230547"/>
                  <a:pt x="212253" y="233478"/>
                </a:cubicBezTo>
                <a:lnTo>
                  <a:pt x="212253" y="254703"/>
                </a:lnTo>
                <a:cubicBezTo>
                  <a:pt x="212253" y="257634"/>
                  <a:pt x="209877" y="260009"/>
                  <a:pt x="206947" y="260009"/>
                </a:cubicBezTo>
                <a:lnTo>
                  <a:pt x="193235" y="260009"/>
                </a:lnTo>
                <a:lnTo>
                  <a:pt x="192966" y="260662"/>
                </a:lnTo>
                <a:lnTo>
                  <a:pt x="202658" y="270358"/>
                </a:lnTo>
                <a:cubicBezTo>
                  <a:pt x="204731" y="272428"/>
                  <a:pt x="204731" y="275788"/>
                  <a:pt x="202658" y="277858"/>
                </a:cubicBezTo>
                <a:lnTo>
                  <a:pt x="187651" y="292865"/>
                </a:lnTo>
                <a:cubicBezTo>
                  <a:pt x="185581" y="294938"/>
                  <a:pt x="182221" y="294938"/>
                  <a:pt x="180151" y="292865"/>
                </a:cubicBezTo>
                <a:lnTo>
                  <a:pt x="170455" y="283173"/>
                </a:lnTo>
                <a:lnTo>
                  <a:pt x="169802" y="283442"/>
                </a:lnTo>
                <a:lnTo>
                  <a:pt x="169802" y="297154"/>
                </a:lnTo>
                <a:cubicBezTo>
                  <a:pt x="169802" y="300084"/>
                  <a:pt x="167426" y="302460"/>
                  <a:pt x="164495" y="302460"/>
                </a:cubicBezTo>
                <a:lnTo>
                  <a:pt x="143270" y="302460"/>
                </a:lnTo>
                <a:cubicBezTo>
                  <a:pt x="140339" y="302460"/>
                  <a:pt x="137964" y="300084"/>
                  <a:pt x="137964" y="297154"/>
                </a:cubicBezTo>
                <a:lnTo>
                  <a:pt x="137964" y="283442"/>
                </a:lnTo>
                <a:lnTo>
                  <a:pt x="137311" y="283173"/>
                </a:lnTo>
                <a:lnTo>
                  <a:pt x="127615" y="292865"/>
                </a:lnTo>
                <a:cubicBezTo>
                  <a:pt x="125545" y="294938"/>
                  <a:pt x="122185" y="294938"/>
                  <a:pt x="120115" y="292865"/>
                </a:cubicBezTo>
                <a:lnTo>
                  <a:pt x="105108" y="277858"/>
                </a:lnTo>
                <a:cubicBezTo>
                  <a:pt x="103035" y="275788"/>
                  <a:pt x="103035" y="272428"/>
                  <a:pt x="105108" y="270358"/>
                </a:cubicBezTo>
                <a:lnTo>
                  <a:pt x="114800" y="260662"/>
                </a:lnTo>
                <a:lnTo>
                  <a:pt x="114531" y="260009"/>
                </a:lnTo>
                <a:lnTo>
                  <a:pt x="100820" y="260009"/>
                </a:lnTo>
                <a:cubicBezTo>
                  <a:pt x="97889" y="260009"/>
                  <a:pt x="95513" y="257634"/>
                  <a:pt x="95513" y="254703"/>
                </a:cubicBezTo>
                <a:lnTo>
                  <a:pt x="95513" y="233478"/>
                </a:lnTo>
                <a:cubicBezTo>
                  <a:pt x="95513" y="230547"/>
                  <a:pt x="97889" y="228171"/>
                  <a:pt x="100820" y="228171"/>
                </a:cubicBezTo>
                <a:lnTo>
                  <a:pt x="114531" y="228171"/>
                </a:lnTo>
                <a:lnTo>
                  <a:pt x="114800" y="227518"/>
                </a:lnTo>
                <a:lnTo>
                  <a:pt x="105108" y="217822"/>
                </a:lnTo>
                <a:cubicBezTo>
                  <a:pt x="103035" y="215752"/>
                  <a:pt x="103035" y="212392"/>
                  <a:pt x="105108" y="210322"/>
                </a:cubicBezTo>
                <a:lnTo>
                  <a:pt x="120115" y="195315"/>
                </a:lnTo>
                <a:cubicBezTo>
                  <a:pt x="122185" y="193242"/>
                  <a:pt x="125545" y="193242"/>
                  <a:pt x="127615" y="195315"/>
                </a:cubicBezTo>
                <a:lnTo>
                  <a:pt x="137311" y="205007"/>
                </a:lnTo>
                <a:lnTo>
                  <a:pt x="137964" y="204738"/>
                </a:lnTo>
                <a:lnTo>
                  <a:pt x="137964" y="191027"/>
                </a:lnTo>
                <a:cubicBezTo>
                  <a:pt x="137964" y="188096"/>
                  <a:pt x="140339" y="185720"/>
                  <a:pt x="143270" y="185720"/>
                </a:cubicBezTo>
                <a:close/>
                <a:moveTo>
                  <a:pt x="249396" y="122045"/>
                </a:moveTo>
                <a:cubicBezTo>
                  <a:pt x="243536" y="122045"/>
                  <a:pt x="238784" y="126797"/>
                  <a:pt x="238784" y="132657"/>
                </a:cubicBezTo>
                <a:cubicBezTo>
                  <a:pt x="238784" y="138518"/>
                  <a:pt x="243536" y="143270"/>
                  <a:pt x="249396" y="143270"/>
                </a:cubicBezTo>
                <a:cubicBezTo>
                  <a:pt x="255257" y="143270"/>
                  <a:pt x="260009" y="138518"/>
                  <a:pt x="260009" y="132657"/>
                </a:cubicBezTo>
                <a:cubicBezTo>
                  <a:pt x="260009" y="126797"/>
                  <a:pt x="255257" y="122045"/>
                  <a:pt x="249396" y="122045"/>
                </a:cubicBezTo>
                <a:close/>
                <a:moveTo>
                  <a:pt x="249396" y="111432"/>
                </a:moveTo>
                <a:cubicBezTo>
                  <a:pt x="261118" y="111432"/>
                  <a:pt x="270622" y="120936"/>
                  <a:pt x="270622" y="132657"/>
                </a:cubicBezTo>
                <a:cubicBezTo>
                  <a:pt x="270622" y="144379"/>
                  <a:pt x="261118" y="153883"/>
                  <a:pt x="249396" y="153883"/>
                </a:cubicBezTo>
                <a:cubicBezTo>
                  <a:pt x="237675" y="153883"/>
                  <a:pt x="228171" y="144379"/>
                  <a:pt x="228171" y="132657"/>
                </a:cubicBezTo>
                <a:cubicBezTo>
                  <a:pt x="228171" y="120936"/>
                  <a:pt x="237675" y="111432"/>
                  <a:pt x="249396" y="111432"/>
                </a:cubicBezTo>
                <a:close/>
                <a:moveTo>
                  <a:pt x="84901" y="79595"/>
                </a:moveTo>
                <a:cubicBezTo>
                  <a:pt x="81971" y="79595"/>
                  <a:pt x="79595" y="81972"/>
                  <a:pt x="79595" y="84902"/>
                </a:cubicBezTo>
                <a:cubicBezTo>
                  <a:pt x="79595" y="87833"/>
                  <a:pt x="81971" y="90208"/>
                  <a:pt x="84901" y="90208"/>
                </a:cubicBezTo>
                <a:cubicBezTo>
                  <a:pt x="87832" y="90208"/>
                  <a:pt x="90208" y="87833"/>
                  <a:pt x="90208" y="84902"/>
                </a:cubicBezTo>
                <a:cubicBezTo>
                  <a:pt x="90208" y="81972"/>
                  <a:pt x="87832" y="79595"/>
                  <a:pt x="84901" y="79595"/>
                </a:cubicBezTo>
                <a:close/>
                <a:moveTo>
                  <a:pt x="244096" y="74288"/>
                </a:moveTo>
                <a:lnTo>
                  <a:pt x="244096" y="91593"/>
                </a:lnTo>
                <a:cubicBezTo>
                  <a:pt x="244093" y="94007"/>
                  <a:pt x="242456" y="96119"/>
                  <a:pt x="240116" y="96723"/>
                </a:cubicBezTo>
                <a:cubicBezTo>
                  <a:pt x="236763" y="97594"/>
                  <a:pt x="233548" y="98926"/>
                  <a:pt x="230565" y="100687"/>
                </a:cubicBezTo>
                <a:cubicBezTo>
                  <a:pt x="228477" y="101918"/>
                  <a:pt x="225824" y="101579"/>
                  <a:pt x="224111" y="99864"/>
                </a:cubicBezTo>
                <a:lnTo>
                  <a:pt x="211877" y="87629"/>
                </a:lnTo>
                <a:lnTo>
                  <a:pt x="204373" y="95132"/>
                </a:lnTo>
                <a:lnTo>
                  <a:pt x="216607" y="107367"/>
                </a:lnTo>
                <a:cubicBezTo>
                  <a:pt x="218322" y="109079"/>
                  <a:pt x="218662" y="111732"/>
                  <a:pt x="217432" y="113821"/>
                </a:cubicBezTo>
                <a:cubicBezTo>
                  <a:pt x="215672" y="116804"/>
                  <a:pt x="214338" y="120019"/>
                  <a:pt x="213467" y="123372"/>
                </a:cubicBezTo>
                <a:cubicBezTo>
                  <a:pt x="212864" y="125711"/>
                  <a:pt x="210754" y="127349"/>
                  <a:pt x="208337" y="127352"/>
                </a:cubicBezTo>
                <a:lnTo>
                  <a:pt x="191027" y="127352"/>
                </a:lnTo>
                <a:lnTo>
                  <a:pt x="191027" y="137959"/>
                </a:lnTo>
                <a:lnTo>
                  <a:pt x="208332" y="137959"/>
                </a:lnTo>
                <a:cubicBezTo>
                  <a:pt x="210746" y="137962"/>
                  <a:pt x="212858" y="139599"/>
                  <a:pt x="213462" y="141939"/>
                </a:cubicBezTo>
                <a:cubicBezTo>
                  <a:pt x="214333" y="145292"/>
                  <a:pt x="215665" y="148507"/>
                  <a:pt x="217426" y="151490"/>
                </a:cubicBezTo>
                <a:cubicBezTo>
                  <a:pt x="218657" y="153578"/>
                  <a:pt x="218318" y="156231"/>
                  <a:pt x="216602" y="157943"/>
                </a:cubicBezTo>
                <a:lnTo>
                  <a:pt x="204368" y="170178"/>
                </a:lnTo>
                <a:lnTo>
                  <a:pt x="211871" y="177681"/>
                </a:lnTo>
                <a:lnTo>
                  <a:pt x="224106" y="165447"/>
                </a:lnTo>
                <a:cubicBezTo>
                  <a:pt x="225818" y="163732"/>
                  <a:pt x="228471" y="163392"/>
                  <a:pt x="230560" y="164623"/>
                </a:cubicBezTo>
                <a:cubicBezTo>
                  <a:pt x="233543" y="166382"/>
                  <a:pt x="236758" y="167716"/>
                  <a:pt x="240111" y="168587"/>
                </a:cubicBezTo>
                <a:cubicBezTo>
                  <a:pt x="242450" y="169191"/>
                  <a:pt x="244088" y="171300"/>
                  <a:pt x="244091" y="173717"/>
                </a:cubicBezTo>
                <a:lnTo>
                  <a:pt x="244091" y="191027"/>
                </a:lnTo>
                <a:lnTo>
                  <a:pt x="254698" y="191027"/>
                </a:lnTo>
                <a:lnTo>
                  <a:pt x="254698" y="173722"/>
                </a:lnTo>
                <a:cubicBezTo>
                  <a:pt x="254701" y="171308"/>
                  <a:pt x="256338" y="169196"/>
                  <a:pt x="258678" y="168592"/>
                </a:cubicBezTo>
                <a:cubicBezTo>
                  <a:pt x="262031" y="167721"/>
                  <a:pt x="265246" y="166390"/>
                  <a:pt x="268228" y="164628"/>
                </a:cubicBezTo>
                <a:cubicBezTo>
                  <a:pt x="270317" y="163397"/>
                  <a:pt x="272970" y="163736"/>
                  <a:pt x="274682" y="165452"/>
                </a:cubicBezTo>
                <a:lnTo>
                  <a:pt x="286917" y="177687"/>
                </a:lnTo>
                <a:lnTo>
                  <a:pt x="294420" y="170183"/>
                </a:lnTo>
                <a:lnTo>
                  <a:pt x="282186" y="157949"/>
                </a:lnTo>
                <a:cubicBezTo>
                  <a:pt x="280471" y="156236"/>
                  <a:pt x="280131" y="153583"/>
                  <a:pt x="281362" y="151494"/>
                </a:cubicBezTo>
                <a:cubicBezTo>
                  <a:pt x="283121" y="148512"/>
                  <a:pt x="284455" y="145297"/>
                  <a:pt x="285326" y="141944"/>
                </a:cubicBezTo>
                <a:cubicBezTo>
                  <a:pt x="285930" y="139605"/>
                  <a:pt x="288039" y="137967"/>
                  <a:pt x="290456" y="137964"/>
                </a:cubicBezTo>
                <a:lnTo>
                  <a:pt x="307766" y="137964"/>
                </a:lnTo>
                <a:lnTo>
                  <a:pt x="307766" y="127357"/>
                </a:lnTo>
                <a:lnTo>
                  <a:pt x="290469" y="127357"/>
                </a:lnTo>
                <a:cubicBezTo>
                  <a:pt x="288052" y="127354"/>
                  <a:pt x="285940" y="125717"/>
                  <a:pt x="285337" y="123377"/>
                </a:cubicBezTo>
                <a:cubicBezTo>
                  <a:pt x="284468" y="120024"/>
                  <a:pt x="283134" y="116809"/>
                  <a:pt x="281372" y="113826"/>
                </a:cubicBezTo>
                <a:cubicBezTo>
                  <a:pt x="280142" y="111738"/>
                  <a:pt x="280481" y="109085"/>
                  <a:pt x="282196" y="107372"/>
                </a:cubicBezTo>
                <a:lnTo>
                  <a:pt x="294431" y="95138"/>
                </a:lnTo>
                <a:lnTo>
                  <a:pt x="286930" y="87634"/>
                </a:lnTo>
                <a:lnTo>
                  <a:pt x="274693" y="99868"/>
                </a:lnTo>
                <a:cubicBezTo>
                  <a:pt x="272980" y="101583"/>
                  <a:pt x="270327" y="101923"/>
                  <a:pt x="268238" y="100693"/>
                </a:cubicBezTo>
                <a:cubicBezTo>
                  <a:pt x="265256" y="98933"/>
                  <a:pt x="262041" y="97599"/>
                  <a:pt x="258688" y="96728"/>
                </a:cubicBezTo>
                <a:cubicBezTo>
                  <a:pt x="256348" y="96125"/>
                  <a:pt x="254711" y="94015"/>
                  <a:pt x="254709" y="91598"/>
                </a:cubicBezTo>
                <a:lnTo>
                  <a:pt x="254709" y="74288"/>
                </a:lnTo>
                <a:close/>
                <a:moveTo>
                  <a:pt x="84901" y="68982"/>
                </a:moveTo>
                <a:cubicBezTo>
                  <a:pt x="93693" y="68982"/>
                  <a:pt x="100821" y="76110"/>
                  <a:pt x="100821" y="84902"/>
                </a:cubicBezTo>
                <a:cubicBezTo>
                  <a:pt x="100821" y="93693"/>
                  <a:pt x="93693" y="100821"/>
                  <a:pt x="84901" y="100821"/>
                </a:cubicBezTo>
                <a:cubicBezTo>
                  <a:pt x="76110" y="100821"/>
                  <a:pt x="68982" y="93693"/>
                  <a:pt x="68982" y="84902"/>
                </a:cubicBezTo>
                <a:cubicBezTo>
                  <a:pt x="68982" y="76110"/>
                  <a:pt x="76110" y="68982"/>
                  <a:pt x="84901" y="68982"/>
                </a:cubicBezTo>
                <a:close/>
                <a:moveTo>
                  <a:pt x="238785" y="63675"/>
                </a:moveTo>
                <a:lnTo>
                  <a:pt x="260010" y="63675"/>
                </a:lnTo>
                <a:cubicBezTo>
                  <a:pt x="262940" y="63675"/>
                  <a:pt x="265316" y="66051"/>
                  <a:pt x="265316" y="68982"/>
                </a:cubicBezTo>
                <a:lnTo>
                  <a:pt x="265316" y="87670"/>
                </a:lnTo>
                <a:cubicBezTo>
                  <a:pt x="266894" y="88230"/>
                  <a:pt x="268438" y="88870"/>
                  <a:pt x="269948" y="89590"/>
                </a:cubicBezTo>
                <a:lnTo>
                  <a:pt x="283165" y="76378"/>
                </a:lnTo>
                <a:cubicBezTo>
                  <a:pt x="285238" y="74306"/>
                  <a:pt x="288599" y="74306"/>
                  <a:pt x="290669" y="76378"/>
                </a:cubicBezTo>
                <a:lnTo>
                  <a:pt x="305676" y="91385"/>
                </a:lnTo>
                <a:cubicBezTo>
                  <a:pt x="307748" y="93455"/>
                  <a:pt x="307748" y="96816"/>
                  <a:pt x="305676" y="98889"/>
                </a:cubicBezTo>
                <a:lnTo>
                  <a:pt x="292464" y="112106"/>
                </a:lnTo>
                <a:cubicBezTo>
                  <a:pt x="293185" y="113616"/>
                  <a:pt x="293824" y="115161"/>
                  <a:pt x="294384" y="116739"/>
                </a:cubicBezTo>
                <a:lnTo>
                  <a:pt x="313073" y="116739"/>
                </a:lnTo>
                <a:cubicBezTo>
                  <a:pt x="316003" y="116739"/>
                  <a:pt x="318379" y="119115"/>
                  <a:pt x="318379" y="122046"/>
                </a:cubicBezTo>
                <a:lnTo>
                  <a:pt x="318379" y="143271"/>
                </a:lnTo>
                <a:cubicBezTo>
                  <a:pt x="318379" y="146201"/>
                  <a:pt x="316003" y="148577"/>
                  <a:pt x="313073" y="148577"/>
                </a:cubicBezTo>
                <a:lnTo>
                  <a:pt x="294384" y="148577"/>
                </a:lnTo>
                <a:cubicBezTo>
                  <a:pt x="293824" y="150155"/>
                  <a:pt x="293185" y="151699"/>
                  <a:pt x="292464" y="153209"/>
                </a:cubicBezTo>
                <a:lnTo>
                  <a:pt x="305676" y="166426"/>
                </a:lnTo>
                <a:cubicBezTo>
                  <a:pt x="307748" y="168499"/>
                  <a:pt x="307748" y="171860"/>
                  <a:pt x="305676" y="173930"/>
                </a:cubicBezTo>
                <a:lnTo>
                  <a:pt x="290669" y="188937"/>
                </a:lnTo>
                <a:cubicBezTo>
                  <a:pt x="288599" y="191009"/>
                  <a:pt x="285238" y="191009"/>
                  <a:pt x="283165" y="188937"/>
                </a:cubicBezTo>
                <a:lnTo>
                  <a:pt x="269948" y="175725"/>
                </a:lnTo>
                <a:cubicBezTo>
                  <a:pt x="268438" y="176446"/>
                  <a:pt x="266894" y="177085"/>
                  <a:pt x="265316" y="177645"/>
                </a:cubicBezTo>
                <a:lnTo>
                  <a:pt x="265316" y="196334"/>
                </a:lnTo>
                <a:cubicBezTo>
                  <a:pt x="265316" y="199264"/>
                  <a:pt x="262940" y="201640"/>
                  <a:pt x="260010" y="201640"/>
                </a:cubicBezTo>
                <a:lnTo>
                  <a:pt x="238785" y="201640"/>
                </a:lnTo>
                <a:cubicBezTo>
                  <a:pt x="235854" y="201640"/>
                  <a:pt x="233478" y="199264"/>
                  <a:pt x="233478" y="196334"/>
                </a:cubicBezTo>
                <a:lnTo>
                  <a:pt x="233478" y="177645"/>
                </a:lnTo>
                <a:cubicBezTo>
                  <a:pt x="231900" y="177085"/>
                  <a:pt x="230355" y="176446"/>
                  <a:pt x="228845" y="175725"/>
                </a:cubicBezTo>
                <a:lnTo>
                  <a:pt x="215628" y="188937"/>
                </a:lnTo>
                <a:cubicBezTo>
                  <a:pt x="213555" y="191009"/>
                  <a:pt x="210194" y="191009"/>
                  <a:pt x="208124" y="188937"/>
                </a:cubicBezTo>
                <a:lnTo>
                  <a:pt x="193117" y="173930"/>
                </a:lnTo>
                <a:cubicBezTo>
                  <a:pt x="191045" y="171860"/>
                  <a:pt x="191045" y="168499"/>
                  <a:pt x="193117" y="166426"/>
                </a:cubicBezTo>
                <a:lnTo>
                  <a:pt x="206329" y="153209"/>
                </a:lnTo>
                <a:cubicBezTo>
                  <a:pt x="205609" y="151699"/>
                  <a:pt x="204969" y="150155"/>
                  <a:pt x="204409" y="148577"/>
                </a:cubicBezTo>
                <a:lnTo>
                  <a:pt x="185721" y="148577"/>
                </a:lnTo>
                <a:cubicBezTo>
                  <a:pt x="182790" y="148577"/>
                  <a:pt x="180414" y="146201"/>
                  <a:pt x="180414" y="143271"/>
                </a:cubicBezTo>
                <a:lnTo>
                  <a:pt x="180414" y="122046"/>
                </a:lnTo>
                <a:cubicBezTo>
                  <a:pt x="180414" y="119115"/>
                  <a:pt x="182790" y="116739"/>
                  <a:pt x="185721" y="116739"/>
                </a:cubicBezTo>
                <a:lnTo>
                  <a:pt x="204409" y="116739"/>
                </a:lnTo>
                <a:cubicBezTo>
                  <a:pt x="204969" y="115161"/>
                  <a:pt x="205609" y="113616"/>
                  <a:pt x="206329" y="112106"/>
                </a:cubicBezTo>
                <a:lnTo>
                  <a:pt x="193117" y="98889"/>
                </a:lnTo>
                <a:cubicBezTo>
                  <a:pt x="191045" y="96816"/>
                  <a:pt x="191045" y="93455"/>
                  <a:pt x="193117" y="91385"/>
                </a:cubicBezTo>
                <a:lnTo>
                  <a:pt x="208124" y="76378"/>
                </a:lnTo>
                <a:cubicBezTo>
                  <a:pt x="210194" y="74306"/>
                  <a:pt x="213555" y="74306"/>
                  <a:pt x="215628" y="76378"/>
                </a:cubicBezTo>
                <a:lnTo>
                  <a:pt x="228845" y="89590"/>
                </a:lnTo>
                <a:cubicBezTo>
                  <a:pt x="230355" y="88870"/>
                  <a:pt x="231900" y="88230"/>
                  <a:pt x="233478" y="87670"/>
                </a:cubicBezTo>
                <a:lnTo>
                  <a:pt x="233478" y="68982"/>
                </a:lnTo>
                <a:cubicBezTo>
                  <a:pt x="233478" y="66051"/>
                  <a:pt x="235854" y="63675"/>
                  <a:pt x="238785" y="63675"/>
                </a:cubicBezTo>
                <a:close/>
                <a:moveTo>
                  <a:pt x="84901" y="53063"/>
                </a:moveTo>
                <a:cubicBezTo>
                  <a:pt x="67318" y="53063"/>
                  <a:pt x="53063" y="67318"/>
                  <a:pt x="53063" y="84902"/>
                </a:cubicBezTo>
                <a:cubicBezTo>
                  <a:pt x="53063" y="102484"/>
                  <a:pt x="67318" y="116739"/>
                  <a:pt x="84901" y="116739"/>
                </a:cubicBezTo>
                <a:cubicBezTo>
                  <a:pt x="102479" y="116722"/>
                  <a:pt x="116722" y="102479"/>
                  <a:pt x="116739" y="84902"/>
                </a:cubicBezTo>
                <a:cubicBezTo>
                  <a:pt x="116739" y="67318"/>
                  <a:pt x="102484" y="53063"/>
                  <a:pt x="84901" y="53063"/>
                </a:cubicBezTo>
                <a:close/>
                <a:moveTo>
                  <a:pt x="84901" y="42450"/>
                </a:moveTo>
                <a:cubicBezTo>
                  <a:pt x="108334" y="42476"/>
                  <a:pt x="127326" y="61468"/>
                  <a:pt x="127352" y="84902"/>
                </a:cubicBezTo>
                <a:cubicBezTo>
                  <a:pt x="127352" y="108347"/>
                  <a:pt x="108347" y="127352"/>
                  <a:pt x="84901" y="127352"/>
                </a:cubicBezTo>
                <a:cubicBezTo>
                  <a:pt x="61455" y="127352"/>
                  <a:pt x="42450" y="108347"/>
                  <a:pt x="42450" y="84902"/>
                </a:cubicBezTo>
                <a:cubicBezTo>
                  <a:pt x="42450" y="61455"/>
                  <a:pt x="61455" y="42450"/>
                  <a:pt x="84901" y="42450"/>
                </a:cubicBezTo>
                <a:close/>
                <a:moveTo>
                  <a:pt x="79595" y="10613"/>
                </a:moveTo>
                <a:lnTo>
                  <a:pt x="79595" y="27540"/>
                </a:lnTo>
                <a:cubicBezTo>
                  <a:pt x="79597" y="30102"/>
                  <a:pt x="77768" y="32297"/>
                  <a:pt x="75250" y="32760"/>
                </a:cubicBezTo>
                <a:cubicBezTo>
                  <a:pt x="67927" y="34092"/>
                  <a:pt x="60971" y="36966"/>
                  <a:pt x="54846" y="41194"/>
                </a:cubicBezTo>
                <a:cubicBezTo>
                  <a:pt x="52737" y="42642"/>
                  <a:pt x="49894" y="42383"/>
                  <a:pt x="48086" y="40572"/>
                </a:cubicBezTo>
                <a:lnTo>
                  <a:pt x="36126" y="28623"/>
                </a:lnTo>
                <a:lnTo>
                  <a:pt x="28623" y="36126"/>
                </a:lnTo>
                <a:lnTo>
                  <a:pt x="40572" y="48086"/>
                </a:lnTo>
                <a:cubicBezTo>
                  <a:pt x="42383" y="49894"/>
                  <a:pt x="42642" y="52737"/>
                  <a:pt x="41194" y="54846"/>
                </a:cubicBezTo>
                <a:cubicBezTo>
                  <a:pt x="36966" y="60971"/>
                  <a:pt x="34092" y="67928"/>
                  <a:pt x="32760" y="75251"/>
                </a:cubicBezTo>
                <a:cubicBezTo>
                  <a:pt x="32297" y="77769"/>
                  <a:pt x="30102" y="79598"/>
                  <a:pt x="27540" y="79596"/>
                </a:cubicBezTo>
                <a:lnTo>
                  <a:pt x="10613" y="79596"/>
                </a:lnTo>
                <a:lnTo>
                  <a:pt x="10613" y="90208"/>
                </a:lnTo>
                <a:lnTo>
                  <a:pt x="27540" y="90208"/>
                </a:lnTo>
                <a:cubicBezTo>
                  <a:pt x="30102" y="90206"/>
                  <a:pt x="32297" y="92035"/>
                  <a:pt x="32760" y="94553"/>
                </a:cubicBezTo>
                <a:cubicBezTo>
                  <a:pt x="34092" y="101876"/>
                  <a:pt x="36966" y="108832"/>
                  <a:pt x="41194" y="114958"/>
                </a:cubicBezTo>
                <a:cubicBezTo>
                  <a:pt x="42642" y="117066"/>
                  <a:pt x="42383" y="119908"/>
                  <a:pt x="40572" y="121717"/>
                </a:cubicBezTo>
                <a:lnTo>
                  <a:pt x="28623" y="133677"/>
                </a:lnTo>
                <a:lnTo>
                  <a:pt x="36126" y="141181"/>
                </a:lnTo>
                <a:lnTo>
                  <a:pt x="48081" y="129231"/>
                </a:lnTo>
                <a:cubicBezTo>
                  <a:pt x="49889" y="127420"/>
                  <a:pt x="52732" y="127161"/>
                  <a:pt x="54841" y="128609"/>
                </a:cubicBezTo>
                <a:cubicBezTo>
                  <a:pt x="60968" y="132835"/>
                  <a:pt x="67925" y="135711"/>
                  <a:pt x="75250" y="137042"/>
                </a:cubicBezTo>
                <a:cubicBezTo>
                  <a:pt x="77768" y="137507"/>
                  <a:pt x="79597" y="139701"/>
                  <a:pt x="79595" y="142263"/>
                </a:cubicBezTo>
                <a:lnTo>
                  <a:pt x="79595" y="159190"/>
                </a:lnTo>
                <a:lnTo>
                  <a:pt x="90207" y="159190"/>
                </a:lnTo>
                <a:lnTo>
                  <a:pt x="90207" y="142263"/>
                </a:lnTo>
                <a:cubicBezTo>
                  <a:pt x="90205" y="139701"/>
                  <a:pt x="92034" y="137507"/>
                  <a:pt x="94552" y="137042"/>
                </a:cubicBezTo>
                <a:cubicBezTo>
                  <a:pt x="101877" y="135711"/>
                  <a:pt x="108835" y="132835"/>
                  <a:pt x="114962" y="128609"/>
                </a:cubicBezTo>
                <a:cubicBezTo>
                  <a:pt x="117071" y="127161"/>
                  <a:pt x="119914" y="127420"/>
                  <a:pt x="121722" y="129231"/>
                </a:cubicBezTo>
                <a:lnTo>
                  <a:pt x="133677" y="141181"/>
                </a:lnTo>
                <a:lnTo>
                  <a:pt x="141181" y="133677"/>
                </a:lnTo>
                <a:lnTo>
                  <a:pt x="129231" y="121717"/>
                </a:lnTo>
                <a:cubicBezTo>
                  <a:pt x="127420" y="119908"/>
                  <a:pt x="127161" y="117066"/>
                  <a:pt x="128609" y="114958"/>
                </a:cubicBezTo>
                <a:cubicBezTo>
                  <a:pt x="132838" y="108832"/>
                  <a:pt x="135711" y="101876"/>
                  <a:pt x="137042" y="94553"/>
                </a:cubicBezTo>
                <a:cubicBezTo>
                  <a:pt x="137507" y="92035"/>
                  <a:pt x="139701" y="90206"/>
                  <a:pt x="142263" y="90208"/>
                </a:cubicBezTo>
                <a:lnTo>
                  <a:pt x="159190" y="90208"/>
                </a:lnTo>
                <a:lnTo>
                  <a:pt x="159190" y="79596"/>
                </a:lnTo>
                <a:lnTo>
                  <a:pt x="142263" y="79596"/>
                </a:lnTo>
                <a:cubicBezTo>
                  <a:pt x="139701" y="79598"/>
                  <a:pt x="137507" y="77769"/>
                  <a:pt x="137042" y="75251"/>
                </a:cubicBezTo>
                <a:cubicBezTo>
                  <a:pt x="135711" y="67928"/>
                  <a:pt x="132838" y="60971"/>
                  <a:pt x="128609" y="54846"/>
                </a:cubicBezTo>
                <a:cubicBezTo>
                  <a:pt x="127161" y="52737"/>
                  <a:pt x="127420" y="49894"/>
                  <a:pt x="129231" y="48086"/>
                </a:cubicBezTo>
                <a:lnTo>
                  <a:pt x="141181" y="36126"/>
                </a:lnTo>
                <a:lnTo>
                  <a:pt x="133677" y="28623"/>
                </a:lnTo>
                <a:lnTo>
                  <a:pt x="121717" y="40572"/>
                </a:lnTo>
                <a:cubicBezTo>
                  <a:pt x="119908" y="42383"/>
                  <a:pt x="117066" y="42642"/>
                  <a:pt x="114958" y="41194"/>
                </a:cubicBezTo>
                <a:cubicBezTo>
                  <a:pt x="108832" y="36966"/>
                  <a:pt x="101875" y="34092"/>
                  <a:pt x="94552" y="32760"/>
                </a:cubicBezTo>
                <a:cubicBezTo>
                  <a:pt x="92034" y="32297"/>
                  <a:pt x="90205" y="30102"/>
                  <a:pt x="90207" y="27540"/>
                </a:cubicBezTo>
                <a:lnTo>
                  <a:pt x="90207" y="10613"/>
                </a:lnTo>
                <a:close/>
                <a:moveTo>
                  <a:pt x="74288" y="0"/>
                </a:moveTo>
                <a:lnTo>
                  <a:pt x="95514" y="0"/>
                </a:lnTo>
                <a:cubicBezTo>
                  <a:pt x="98444" y="0"/>
                  <a:pt x="100820" y="2376"/>
                  <a:pt x="100820" y="5307"/>
                </a:cubicBezTo>
                <a:lnTo>
                  <a:pt x="100820" y="23280"/>
                </a:lnTo>
                <a:cubicBezTo>
                  <a:pt x="106585" y="24749"/>
                  <a:pt x="112115" y="27029"/>
                  <a:pt x="117240" y="30055"/>
                </a:cubicBezTo>
                <a:lnTo>
                  <a:pt x="129931" y="17362"/>
                </a:lnTo>
                <a:cubicBezTo>
                  <a:pt x="132003" y="15292"/>
                  <a:pt x="135361" y="15292"/>
                  <a:pt x="137434" y="17362"/>
                </a:cubicBezTo>
                <a:lnTo>
                  <a:pt x="152441" y="32374"/>
                </a:lnTo>
                <a:cubicBezTo>
                  <a:pt x="154511" y="34447"/>
                  <a:pt x="154511" y="37805"/>
                  <a:pt x="152441" y="39878"/>
                </a:cubicBezTo>
                <a:lnTo>
                  <a:pt x="139748" y="52571"/>
                </a:lnTo>
                <a:cubicBezTo>
                  <a:pt x="142774" y="57691"/>
                  <a:pt x="145054" y="63217"/>
                  <a:pt x="146523" y="68983"/>
                </a:cubicBezTo>
                <a:lnTo>
                  <a:pt x="164497" y="68983"/>
                </a:lnTo>
                <a:cubicBezTo>
                  <a:pt x="167427" y="68983"/>
                  <a:pt x="169803" y="71359"/>
                  <a:pt x="169803" y="74289"/>
                </a:cubicBezTo>
                <a:lnTo>
                  <a:pt x="169803" y="95515"/>
                </a:lnTo>
                <a:cubicBezTo>
                  <a:pt x="169803" y="98445"/>
                  <a:pt x="167427" y="100821"/>
                  <a:pt x="164497" y="100821"/>
                </a:cubicBezTo>
                <a:lnTo>
                  <a:pt x="146523" y="100821"/>
                </a:lnTo>
                <a:cubicBezTo>
                  <a:pt x="145054" y="106586"/>
                  <a:pt x="142774" y="112115"/>
                  <a:pt x="139748" y="117240"/>
                </a:cubicBezTo>
                <a:lnTo>
                  <a:pt x="152441" y="129931"/>
                </a:lnTo>
                <a:cubicBezTo>
                  <a:pt x="154511" y="132003"/>
                  <a:pt x="154511" y="135361"/>
                  <a:pt x="152441" y="137434"/>
                </a:cubicBezTo>
                <a:lnTo>
                  <a:pt x="137428" y="152441"/>
                </a:lnTo>
                <a:cubicBezTo>
                  <a:pt x="135356" y="154511"/>
                  <a:pt x="131998" y="154511"/>
                  <a:pt x="129925" y="152441"/>
                </a:cubicBezTo>
                <a:lnTo>
                  <a:pt x="117232" y="139743"/>
                </a:lnTo>
                <a:cubicBezTo>
                  <a:pt x="112112" y="142771"/>
                  <a:pt x="106585" y="145054"/>
                  <a:pt x="100820" y="146523"/>
                </a:cubicBezTo>
                <a:lnTo>
                  <a:pt x="100820" y="164497"/>
                </a:lnTo>
                <a:cubicBezTo>
                  <a:pt x="100820" y="167427"/>
                  <a:pt x="98444" y="169803"/>
                  <a:pt x="95514" y="169803"/>
                </a:cubicBezTo>
                <a:lnTo>
                  <a:pt x="74288" y="169803"/>
                </a:lnTo>
                <a:cubicBezTo>
                  <a:pt x="71358" y="169803"/>
                  <a:pt x="68982" y="167427"/>
                  <a:pt x="68982" y="164497"/>
                </a:cubicBezTo>
                <a:lnTo>
                  <a:pt x="68982" y="146523"/>
                </a:lnTo>
                <a:cubicBezTo>
                  <a:pt x="63215" y="145056"/>
                  <a:pt x="57688" y="142771"/>
                  <a:pt x="52563" y="139743"/>
                </a:cubicBezTo>
                <a:lnTo>
                  <a:pt x="39873" y="152441"/>
                </a:lnTo>
                <a:cubicBezTo>
                  <a:pt x="37800" y="154511"/>
                  <a:pt x="34442" y="154511"/>
                  <a:pt x="32369" y="152441"/>
                </a:cubicBezTo>
                <a:lnTo>
                  <a:pt x="17362" y="137428"/>
                </a:lnTo>
                <a:cubicBezTo>
                  <a:pt x="15292" y="135356"/>
                  <a:pt x="15292" y="131998"/>
                  <a:pt x="17362" y="129925"/>
                </a:cubicBezTo>
                <a:lnTo>
                  <a:pt x="30055" y="117232"/>
                </a:lnTo>
                <a:cubicBezTo>
                  <a:pt x="27029" y="112112"/>
                  <a:pt x="24749" y="106586"/>
                  <a:pt x="23280" y="100821"/>
                </a:cubicBezTo>
                <a:lnTo>
                  <a:pt x="5307" y="100821"/>
                </a:lnTo>
                <a:cubicBezTo>
                  <a:pt x="2376" y="100821"/>
                  <a:pt x="0" y="98445"/>
                  <a:pt x="0" y="95515"/>
                </a:cubicBezTo>
                <a:lnTo>
                  <a:pt x="0" y="74289"/>
                </a:lnTo>
                <a:cubicBezTo>
                  <a:pt x="0" y="71359"/>
                  <a:pt x="2376" y="68983"/>
                  <a:pt x="5307" y="68983"/>
                </a:cubicBezTo>
                <a:lnTo>
                  <a:pt x="23280" y="68983"/>
                </a:lnTo>
                <a:cubicBezTo>
                  <a:pt x="24749" y="63217"/>
                  <a:pt x="27029" y="57688"/>
                  <a:pt x="30055" y="52563"/>
                </a:cubicBezTo>
                <a:lnTo>
                  <a:pt x="17362" y="39873"/>
                </a:lnTo>
                <a:cubicBezTo>
                  <a:pt x="15292" y="37800"/>
                  <a:pt x="15292" y="34442"/>
                  <a:pt x="17362" y="32369"/>
                </a:cubicBezTo>
                <a:lnTo>
                  <a:pt x="32374" y="17362"/>
                </a:lnTo>
                <a:cubicBezTo>
                  <a:pt x="34447" y="15292"/>
                  <a:pt x="37805" y="15292"/>
                  <a:pt x="39878" y="17362"/>
                </a:cubicBezTo>
                <a:lnTo>
                  <a:pt x="52571" y="30055"/>
                </a:lnTo>
                <a:cubicBezTo>
                  <a:pt x="57691" y="27029"/>
                  <a:pt x="63217" y="24749"/>
                  <a:pt x="68982" y="23280"/>
                </a:cubicBezTo>
                <a:lnTo>
                  <a:pt x="68982" y="5307"/>
                </a:lnTo>
                <a:cubicBezTo>
                  <a:pt x="68982" y="2376"/>
                  <a:pt x="71358" y="0"/>
                  <a:pt x="74288" y="0"/>
                </a:cubicBezTo>
                <a:close/>
              </a:path>
            </a:pathLst>
          </a:custGeom>
          <a:solidFill>
            <a:schemeClr val="accent5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0E331B75-0581-4876-A375-C15EA3EB4EB6}"/>
              </a:ext>
            </a:extLst>
          </p:cNvPr>
          <p:cNvSpPr>
            <a:spLocks/>
          </p:cNvSpPr>
          <p:nvPr/>
        </p:nvSpPr>
        <p:spPr bwMode="auto">
          <a:xfrm rot="20807183">
            <a:off x="10539425" y="657306"/>
            <a:ext cx="495054" cy="47362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  <a:gd name="connsiteX0" fmla="*/ 3596 w 8150"/>
              <a:gd name="connsiteY0" fmla="*/ 7459 h 7872"/>
              <a:gd name="connsiteX1" fmla="*/ 1807 w 8150"/>
              <a:gd name="connsiteY1" fmla="*/ 1811 h 7872"/>
              <a:gd name="connsiteX2" fmla="*/ 7803 w 8150"/>
              <a:gd name="connsiteY2" fmla="*/ 3488 h 7872"/>
              <a:gd name="connsiteX3" fmla="*/ 3596 w 8150"/>
              <a:gd name="connsiteY3" fmla="*/ 7459 h 7872"/>
              <a:gd name="connsiteX0" fmla="*/ 3845 w 9430"/>
              <a:gd name="connsiteY0" fmla="*/ 9475 h 10034"/>
              <a:gd name="connsiteX1" fmla="*/ 1650 w 9430"/>
              <a:gd name="connsiteY1" fmla="*/ 2301 h 10034"/>
              <a:gd name="connsiteX2" fmla="*/ 9007 w 9430"/>
              <a:gd name="connsiteY2" fmla="*/ 4431 h 10034"/>
              <a:gd name="connsiteX3" fmla="*/ 3845 w 9430"/>
              <a:gd name="connsiteY3" fmla="*/ 9475 h 10034"/>
              <a:gd name="connsiteX0" fmla="*/ 4862 w 10784"/>
              <a:gd name="connsiteY0" fmla="*/ 9412 h 9969"/>
              <a:gd name="connsiteX1" fmla="*/ 2535 w 10784"/>
              <a:gd name="connsiteY1" fmla="*/ 2262 h 9969"/>
              <a:gd name="connsiteX2" fmla="*/ 10336 w 10784"/>
              <a:gd name="connsiteY2" fmla="*/ 4385 h 9969"/>
              <a:gd name="connsiteX3" fmla="*/ 4862 w 10784"/>
              <a:gd name="connsiteY3" fmla="*/ 9412 h 9969"/>
              <a:gd name="connsiteX0" fmla="*/ 2368 w 7518"/>
              <a:gd name="connsiteY0" fmla="*/ 8935 h 8954"/>
              <a:gd name="connsiteX1" fmla="*/ 210 w 7518"/>
              <a:gd name="connsiteY1" fmla="*/ 1763 h 8954"/>
              <a:gd name="connsiteX2" fmla="*/ 7320 w 7518"/>
              <a:gd name="connsiteY2" fmla="*/ 2897 h 8954"/>
              <a:gd name="connsiteX3" fmla="*/ 2368 w 7518"/>
              <a:gd name="connsiteY3" fmla="*/ 8935 h 8954"/>
              <a:gd name="connsiteX0" fmla="*/ 4926 w 11776"/>
              <a:gd name="connsiteY0" fmla="*/ 9979 h 9992"/>
              <a:gd name="connsiteX1" fmla="*/ 2055 w 11776"/>
              <a:gd name="connsiteY1" fmla="*/ 1969 h 9992"/>
              <a:gd name="connsiteX2" fmla="*/ 11513 w 11776"/>
              <a:gd name="connsiteY2" fmla="*/ 3235 h 9992"/>
              <a:gd name="connsiteX3" fmla="*/ 4926 w 11776"/>
              <a:gd name="connsiteY3" fmla="*/ 9979 h 9992"/>
              <a:gd name="connsiteX0" fmla="*/ 4193 w 10248"/>
              <a:gd name="connsiteY0" fmla="*/ 9986 h 10060"/>
              <a:gd name="connsiteX1" fmla="*/ 1755 w 10248"/>
              <a:gd name="connsiteY1" fmla="*/ 1970 h 10060"/>
              <a:gd name="connsiteX2" fmla="*/ 9787 w 10248"/>
              <a:gd name="connsiteY2" fmla="*/ 3237 h 10060"/>
              <a:gd name="connsiteX3" fmla="*/ 4193 w 10248"/>
              <a:gd name="connsiteY3" fmla="*/ 9986 h 10060"/>
              <a:gd name="connsiteX0" fmla="*/ 4642 w 10697"/>
              <a:gd name="connsiteY0" fmla="*/ 9978 h 10052"/>
              <a:gd name="connsiteX1" fmla="*/ 2204 w 10697"/>
              <a:gd name="connsiteY1" fmla="*/ 1962 h 10052"/>
              <a:gd name="connsiteX2" fmla="*/ 10236 w 10697"/>
              <a:gd name="connsiteY2" fmla="*/ 3229 h 10052"/>
              <a:gd name="connsiteX3" fmla="*/ 4642 w 10697"/>
              <a:gd name="connsiteY3" fmla="*/ 9978 h 10052"/>
              <a:gd name="connsiteX0" fmla="*/ 4666 w 10721"/>
              <a:gd name="connsiteY0" fmla="*/ 10758 h 10832"/>
              <a:gd name="connsiteX1" fmla="*/ 2228 w 10721"/>
              <a:gd name="connsiteY1" fmla="*/ 2742 h 10832"/>
              <a:gd name="connsiteX2" fmla="*/ 10260 w 10721"/>
              <a:gd name="connsiteY2" fmla="*/ 4009 h 10832"/>
              <a:gd name="connsiteX3" fmla="*/ 4666 w 10721"/>
              <a:gd name="connsiteY3" fmla="*/ 10758 h 10832"/>
              <a:gd name="connsiteX0" fmla="*/ 4666 w 10694"/>
              <a:gd name="connsiteY0" fmla="*/ 10835 h 10910"/>
              <a:gd name="connsiteX1" fmla="*/ 2228 w 10694"/>
              <a:gd name="connsiteY1" fmla="*/ 2819 h 10910"/>
              <a:gd name="connsiteX2" fmla="*/ 10260 w 10694"/>
              <a:gd name="connsiteY2" fmla="*/ 4086 h 10910"/>
              <a:gd name="connsiteX3" fmla="*/ 4666 w 10694"/>
              <a:gd name="connsiteY3" fmla="*/ 10835 h 10910"/>
              <a:gd name="connsiteX0" fmla="*/ 4666 w 10511"/>
              <a:gd name="connsiteY0" fmla="*/ 10856 h 10906"/>
              <a:gd name="connsiteX1" fmla="*/ 2228 w 10511"/>
              <a:gd name="connsiteY1" fmla="*/ 2840 h 10906"/>
              <a:gd name="connsiteX2" fmla="*/ 10260 w 10511"/>
              <a:gd name="connsiteY2" fmla="*/ 4107 h 10906"/>
              <a:gd name="connsiteX3" fmla="*/ 4666 w 10511"/>
              <a:gd name="connsiteY3" fmla="*/ 10856 h 10906"/>
              <a:gd name="connsiteX0" fmla="*/ 4309 w 9741"/>
              <a:gd name="connsiteY0" fmla="*/ 7329 h 7357"/>
              <a:gd name="connsiteX1" fmla="*/ 1584 w 9741"/>
              <a:gd name="connsiteY1" fmla="*/ 368 h 7357"/>
              <a:gd name="connsiteX2" fmla="*/ 9616 w 9741"/>
              <a:gd name="connsiteY2" fmla="*/ 1635 h 7357"/>
              <a:gd name="connsiteX3" fmla="*/ 4309 w 9741"/>
              <a:gd name="connsiteY3" fmla="*/ 7329 h 7357"/>
              <a:gd name="connsiteX0" fmla="*/ 3203 w 8689"/>
              <a:gd name="connsiteY0" fmla="*/ 12242 h 12295"/>
              <a:gd name="connsiteX1" fmla="*/ 194 w 8689"/>
              <a:gd name="connsiteY1" fmla="*/ 277 h 12295"/>
              <a:gd name="connsiteX2" fmla="*/ 8651 w 8689"/>
              <a:gd name="connsiteY2" fmla="*/ 4502 h 12295"/>
              <a:gd name="connsiteX3" fmla="*/ 3203 w 8689"/>
              <a:gd name="connsiteY3" fmla="*/ 12242 h 12295"/>
              <a:gd name="connsiteX0" fmla="*/ 6184 w 12498"/>
              <a:gd name="connsiteY0" fmla="*/ 9963 h 10006"/>
              <a:gd name="connsiteX1" fmla="*/ 2721 w 12498"/>
              <a:gd name="connsiteY1" fmla="*/ 231 h 10006"/>
              <a:gd name="connsiteX2" fmla="*/ 12454 w 12498"/>
              <a:gd name="connsiteY2" fmla="*/ 3668 h 10006"/>
              <a:gd name="connsiteX3" fmla="*/ 6184 w 12498"/>
              <a:gd name="connsiteY3" fmla="*/ 9963 h 10006"/>
              <a:gd name="connsiteX0" fmla="*/ 5934 w 12248"/>
              <a:gd name="connsiteY0" fmla="*/ 11314 h 11357"/>
              <a:gd name="connsiteX1" fmla="*/ 2471 w 12248"/>
              <a:gd name="connsiteY1" fmla="*/ 1582 h 11357"/>
              <a:gd name="connsiteX2" fmla="*/ 12204 w 12248"/>
              <a:gd name="connsiteY2" fmla="*/ 5019 h 11357"/>
              <a:gd name="connsiteX3" fmla="*/ 5934 w 12248"/>
              <a:gd name="connsiteY3" fmla="*/ 11314 h 11357"/>
              <a:gd name="connsiteX0" fmla="*/ 1100 w 11118"/>
              <a:gd name="connsiteY0" fmla="*/ 10118 h 10160"/>
              <a:gd name="connsiteX1" fmla="*/ 1385 w 11118"/>
              <a:gd name="connsiteY1" fmla="*/ 235 h 10160"/>
              <a:gd name="connsiteX2" fmla="*/ 11118 w 11118"/>
              <a:gd name="connsiteY2" fmla="*/ 3672 h 10160"/>
              <a:gd name="connsiteX3" fmla="*/ 1100 w 11118"/>
              <a:gd name="connsiteY3" fmla="*/ 10118 h 10160"/>
              <a:gd name="connsiteX0" fmla="*/ 1016 w 11034"/>
              <a:gd name="connsiteY0" fmla="*/ 10118 h 11407"/>
              <a:gd name="connsiteX1" fmla="*/ 1301 w 11034"/>
              <a:gd name="connsiteY1" fmla="*/ 235 h 11407"/>
              <a:gd name="connsiteX2" fmla="*/ 11034 w 11034"/>
              <a:gd name="connsiteY2" fmla="*/ 3672 h 11407"/>
              <a:gd name="connsiteX3" fmla="*/ 1016 w 11034"/>
              <a:gd name="connsiteY3" fmla="*/ 10118 h 11407"/>
              <a:gd name="connsiteX0" fmla="*/ 1838 w 11856"/>
              <a:gd name="connsiteY0" fmla="*/ 10118 h 11458"/>
              <a:gd name="connsiteX1" fmla="*/ 2123 w 11856"/>
              <a:gd name="connsiteY1" fmla="*/ 235 h 11458"/>
              <a:gd name="connsiteX2" fmla="*/ 11856 w 11856"/>
              <a:gd name="connsiteY2" fmla="*/ 3672 h 11458"/>
              <a:gd name="connsiteX3" fmla="*/ 1838 w 11856"/>
              <a:gd name="connsiteY3" fmla="*/ 10118 h 11458"/>
              <a:gd name="connsiteX0" fmla="*/ 1838 w 12122"/>
              <a:gd name="connsiteY0" fmla="*/ 10112 h 11700"/>
              <a:gd name="connsiteX1" fmla="*/ 2123 w 12122"/>
              <a:gd name="connsiteY1" fmla="*/ 229 h 11700"/>
              <a:gd name="connsiteX2" fmla="*/ 11856 w 12122"/>
              <a:gd name="connsiteY2" fmla="*/ 3666 h 11700"/>
              <a:gd name="connsiteX3" fmla="*/ 1838 w 12122"/>
              <a:gd name="connsiteY3" fmla="*/ 10112 h 11700"/>
              <a:gd name="connsiteX0" fmla="*/ 1838 w 12227"/>
              <a:gd name="connsiteY0" fmla="*/ 12165 h 13734"/>
              <a:gd name="connsiteX1" fmla="*/ 2123 w 12227"/>
              <a:gd name="connsiteY1" fmla="*/ 2282 h 13734"/>
              <a:gd name="connsiteX2" fmla="*/ 11856 w 12227"/>
              <a:gd name="connsiteY2" fmla="*/ 5719 h 13734"/>
              <a:gd name="connsiteX3" fmla="*/ 1838 w 12227"/>
              <a:gd name="connsiteY3" fmla="*/ 12165 h 13734"/>
              <a:gd name="connsiteX0" fmla="*/ 1091 w 11260"/>
              <a:gd name="connsiteY0" fmla="*/ 13206 h 13220"/>
              <a:gd name="connsiteX1" fmla="*/ 1376 w 11260"/>
              <a:gd name="connsiteY1" fmla="*/ 3323 h 13220"/>
              <a:gd name="connsiteX2" fmla="*/ 11039 w 11260"/>
              <a:gd name="connsiteY2" fmla="*/ 5153 h 13220"/>
              <a:gd name="connsiteX3" fmla="*/ 1091 w 11260"/>
              <a:gd name="connsiteY3" fmla="*/ 13206 h 13220"/>
              <a:gd name="connsiteX0" fmla="*/ 1157 w 11853"/>
              <a:gd name="connsiteY0" fmla="*/ 12105 h 12176"/>
              <a:gd name="connsiteX1" fmla="*/ 1442 w 11853"/>
              <a:gd name="connsiteY1" fmla="*/ 2222 h 12176"/>
              <a:gd name="connsiteX2" fmla="*/ 11641 w 11853"/>
              <a:gd name="connsiteY2" fmla="*/ 5759 h 12176"/>
              <a:gd name="connsiteX3" fmla="*/ 1157 w 11853"/>
              <a:gd name="connsiteY3" fmla="*/ 12105 h 12176"/>
              <a:gd name="connsiteX0" fmla="*/ 1108 w 11866"/>
              <a:gd name="connsiteY0" fmla="*/ 12105 h 12768"/>
              <a:gd name="connsiteX1" fmla="*/ 1393 w 11866"/>
              <a:gd name="connsiteY1" fmla="*/ 2222 h 12768"/>
              <a:gd name="connsiteX2" fmla="*/ 11592 w 11866"/>
              <a:gd name="connsiteY2" fmla="*/ 5759 h 12768"/>
              <a:gd name="connsiteX3" fmla="*/ 1108 w 11866"/>
              <a:gd name="connsiteY3" fmla="*/ 12105 h 12768"/>
              <a:gd name="connsiteX0" fmla="*/ 2331 w 13101"/>
              <a:gd name="connsiteY0" fmla="*/ 12105 h 12438"/>
              <a:gd name="connsiteX1" fmla="*/ 2616 w 13101"/>
              <a:gd name="connsiteY1" fmla="*/ 2222 h 12438"/>
              <a:gd name="connsiteX2" fmla="*/ 12815 w 13101"/>
              <a:gd name="connsiteY2" fmla="*/ 5759 h 12438"/>
              <a:gd name="connsiteX3" fmla="*/ 2331 w 13101"/>
              <a:gd name="connsiteY3" fmla="*/ 12105 h 12438"/>
              <a:gd name="connsiteX0" fmla="*/ 2647 w 13417"/>
              <a:gd name="connsiteY0" fmla="*/ 12327 h 12660"/>
              <a:gd name="connsiteX1" fmla="*/ 2932 w 13417"/>
              <a:gd name="connsiteY1" fmla="*/ 2444 h 12660"/>
              <a:gd name="connsiteX2" fmla="*/ 13131 w 13417"/>
              <a:gd name="connsiteY2" fmla="*/ 5981 h 12660"/>
              <a:gd name="connsiteX3" fmla="*/ 2647 w 13417"/>
              <a:gd name="connsiteY3" fmla="*/ 12327 h 12660"/>
              <a:gd name="connsiteX0" fmla="*/ 2647 w 13374"/>
              <a:gd name="connsiteY0" fmla="*/ 12436 h 12786"/>
              <a:gd name="connsiteX1" fmla="*/ 2932 w 13374"/>
              <a:gd name="connsiteY1" fmla="*/ 2553 h 12786"/>
              <a:gd name="connsiteX2" fmla="*/ 13131 w 13374"/>
              <a:gd name="connsiteY2" fmla="*/ 6090 h 12786"/>
              <a:gd name="connsiteX3" fmla="*/ 2647 w 13374"/>
              <a:gd name="connsiteY3" fmla="*/ 12436 h 12786"/>
              <a:gd name="connsiteX0" fmla="*/ 2647 w 13500"/>
              <a:gd name="connsiteY0" fmla="*/ 12104 h 12441"/>
              <a:gd name="connsiteX1" fmla="*/ 2932 w 13500"/>
              <a:gd name="connsiteY1" fmla="*/ 2221 h 12441"/>
              <a:gd name="connsiteX2" fmla="*/ 13131 w 13500"/>
              <a:gd name="connsiteY2" fmla="*/ 5758 h 12441"/>
              <a:gd name="connsiteX3" fmla="*/ 2647 w 13500"/>
              <a:gd name="connsiteY3" fmla="*/ 12104 h 12441"/>
              <a:gd name="connsiteX0" fmla="*/ 2644 w 13537"/>
              <a:gd name="connsiteY0" fmla="*/ 12104 h 12561"/>
              <a:gd name="connsiteX1" fmla="*/ 2929 w 13537"/>
              <a:gd name="connsiteY1" fmla="*/ 2221 h 12561"/>
              <a:gd name="connsiteX2" fmla="*/ 13128 w 13537"/>
              <a:gd name="connsiteY2" fmla="*/ 5758 h 12561"/>
              <a:gd name="connsiteX3" fmla="*/ 2644 w 13537"/>
              <a:gd name="connsiteY3" fmla="*/ 12104 h 12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37" h="12561">
                <a:moveTo>
                  <a:pt x="2644" y="12104"/>
                </a:moveTo>
                <a:cubicBezTo>
                  <a:pt x="-1806" y="10675"/>
                  <a:pt x="111" y="6316"/>
                  <a:pt x="2929" y="2221"/>
                </a:cubicBezTo>
                <a:cubicBezTo>
                  <a:pt x="4087" y="538"/>
                  <a:pt x="8135" y="-3195"/>
                  <a:pt x="13128" y="5758"/>
                </a:cubicBezTo>
                <a:cubicBezTo>
                  <a:pt x="15276" y="9609"/>
                  <a:pt x="8562" y="14004"/>
                  <a:pt x="2644" y="12104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Freeform: Shape 18">
            <a:extLst>
              <a:ext uri="{FF2B5EF4-FFF2-40B4-BE49-F238E27FC236}">
                <a16:creationId xmlns:a16="http://schemas.microsoft.com/office/drawing/2014/main" id="{331F5428-C53F-4F93-82BE-860797C44876}"/>
              </a:ext>
            </a:extLst>
          </p:cNvPr>
          <p:cNvSpPr/>
          <p:nvPr/>
        </p:nvSpPr>
        <p:spPr>
          <a:xfrm>
            <a:off x="10689012" y="834584"/>
            <a:ext cx="214930" cy="204182"/>
          </a:xfrm>
          <a:custGeom>
            <a:avLst/>
            <a:gdLst>
              <a:gd name="connsiteX0" fmla="*/ 153882 w 318379"/>
              <a:gd name="connsiteY0" fmla="*/ 233477 h 302460"/>
              <a:gd name="connsiteX1" fmla="*/ 143270 w 318379"/>
              <a:gd name="connsiteY1" fmla="*/ 244089 h 302460"/>
              <a:gd name="connsiteX2" fmla="*/ 153882 w 318379"/>
              <a:gd name="connsiteY2" fmla="*/ 254702 h 302460"/>
              <a:gd name="connsiteX3" fmla="*/ 164495 w 318379"/>
              <a:gd name="connsiteY3" fmla="*/ 244089 h 302460"/>
              <a:gd name="connsiteX4" fmla="*/ 153882 w 318379"/>
              <a:gd name="connsiteY4" fmla="*/ 233477 h 302460"/>
              <a:gd name="connsiteX5" fmla="*/ 153882 w 318379"/>
              <a:gd name="connsiteY5" fmla="*/ 222864 h 302460"/>
              <a:gd name="connsiteX6" fmla="*/ 175108 w 318379"/>
              <a:gd name="connsiteY6" fmla="*/ 244089 h 302460"/>
              <a:gd name="connsiteX7" fmla="*/ 153882 w 318379"/>
              <a:gd name="connsiteY7" fmla="*/ 265315 h 302460"/>
              <a:gd name="connsiteX8" fmla="*/ 132657 w 318379"/>
              <a:gd name="connsiteY8" fmla="*/ 244089 h 302460"/>
              <a:gd name="connsiteX9" fmla="*/ 153882 w 318379"/>
              <a:gd name="connsiteY9" fmla="*/ 222864 h 302460"/>
              <a:gd name="connsiteX10" fmla="*/ 148576 w 318379"/>
              <a:gd name="connsiteY10" fmla="*/ 196333 h 302460"/>
              <a:gd name="connsiteX11" fmla="*/ 148576 w 318379"/>
              <a:gd name="connsiteY11" fmla="*/ 208505 h 302460"/>
              <a:gd name="connsiteX12" fmla="*/ 144788 w 318379"/>
              <a:gd name="connsiteY12" fmla="*/ 213589 h 302460"/>
              <a:gd name="connsiteX13" fmla="*/ 138744 w 318379"/>
              <a:gd name="connsiteY13" fmla="*/ 216079 h 302460"/>
              <a:gd name="connsiteX14" fmla="*/ 132460 w 318379"/>
              <a:gd name="connsiteY14" fmla="*/ 215164 h 302460"/>
              <a:gd name="connsiteX15" fmla="*/ 123863 w 318379"/>
              <a:gd name="connsiteY15" fmla="*/ 206570 h 302460"/>
              <a:gd name="connsiteX16" fmla="*/ 116363 w 318379"/>
              <a:gd name="connsiteY16" fmla="*/ 214070 h 302460"/>
              <a:gd name="connsiteX17" fmla="*/ 124957 w 318379"/>
              <a:gd name="connsiteY17" fmla="*/ 222667 h 302460"/>
              <a:gd name="connsiteX18" fmla="*/ 125872 w 318379"/>
              <a:gd name="connsiteY18" fmla="*/ 228951 h 302460"/>
              <a:gd name="connsiteX19" fmla="*/ 123382 w 318379"/>
              <a:gd name="connsiteY19" fmla="*/ 234996 h 302460"/>
              <a:gd name="connsiteX20" fmla="*/ 118298 w 318379"/>
              <a:gd name="connsiteY20" fmla="*/ 238784 h 302460"/>
              <a:gd name="connsiteX21" fmla="*/ 106126 w 318379"/>
              <a:gd name="connsiteY21" fmla="*/ 238784 h 302460"/>
              <a:gd name="connsiteX22" fmla="*/ 106126 w 318379"/>
              <a:gd name="connsiteY22" fmla="*/ 249397 h 302460"/>
              <a:gd name="connsiteX23" fmla="*/ 118298 w 318379"/>
              <a:gd name="connsiteY23" fmla="*/ 249397 h 302460"/>
              <a:gd name="connsiteX24" fmla="*/ 123382 w 318379"/>
              <a:gd name="connsiteY24" fmla="*/ 253185 h 302460"/>
              <a:gd name="connsiteX25" fmla="*/ 125872 w 318379"/>
              <a:gd name="connsiteY25" fmla="*/ 259229 h 302460"/>
              <a:gd name="connsiteX26" fmla="*/ 124957 w 318379"/>
              <a:gd name="connsiteY26" fmla="*/ 265513 h 302460"/>
              <a:gd name="connsiteX27" fmla="*/ 116363 w 318379"/>
              <a:gd name="connsiteY27" fmla="*/ 274110 h 302460"/>
              <a:gd name="connsiteX28" fmla="*/ 123863 w 318379"/>
              <a:gd name="connsiteY28" fmla="*/ 281610 h 302460"/>
              <a:gd name="connsiteX29" fmla="*/ 132460 w 318379"/>
              <a:gd name="connsiteY29" fmla="*/ 273016 h 302460"/>
              <a:gd name="connsiteX30" fmla="*/ 138744 w 318379"/>
              <a:gd name="connsiteY30" fmla="*/ 272101 h 302460"/>
              <a:gd name="connsiteX31" fmla="*/ 144788 w 318379"/>
              <a:gd name="connsiteY31" fmla="*/ 274591 h 302460"/>
              <a:gd name="connsiteX32" fmla="*/ 148576 w 318379"/>
              <a:gd name="connsiteY32" fmla="*/ 279675 h 302460"/>
              <a:gd name="connsiteX33" fmla="*/ 148576 w 318379"/>
              <a:gd name="connsiteY33" fmla="*/ 291847 h 302460"/>
              <a:gd name="connsiteX34" fmla="*/ 159189 w 318379"/>
              <a:gd name="connsiteY34" fmla="*/ 291847 h 302460"/>
              <a:gd name="connsiteX35" fmla="*/ 159189 w 318379"/>
              <a:gd name="connsiteY35" fmla="*/ 279675 h 302460"/>
              <a:gd name="connsiteX36" fmla="*/ 162977 w 318379"/>
              <a:gd name="connsiteY36" fmla="*/ 274591 h 302460"/>
              <a:gd name="connsiteX37" fmla="*/ 169022 w 318379"/>
              <a:gd name="connsiteY37" fmla="*/ 272101 h 302460"/>
              <a:gd name="connsiteX38" fmla="*/ 175306 w 318379"/>
              <a:gd name="connsiteY38" fmla="*/ 273016 h 302460"/>
              <a:gd name="connsiteX39" fmla="*/ 183903 w 318379"/>
              <a:gd name="connsiteY39" fmla="*/ 281610 h 302460"/>
              <a:gd name="connsiteX40" fmla="*/ 191403 w 318379"/>
              <a:gd name="connsiteY40" fmla="*/ 274110 h 302460"/>
              <a:gd name="connsiteX41" fmla="*/ 182809 w 318379"/>
              <a:gd name="connsiteY41" fmla="*/ 265513 h 302460"/>
              <a:gd name="connsiteX42" fmla="*/ 181894 w 318379"/>
              <a:gd name="connsiteY42" fmla="*/ 259229 h 302460"/>
              <a:gd name="connsiteX43" fmla="*/ 184384 w 318379"/>
              <a:gd name="connsiteY43" fmla="*/ 253185 h 302460"/>
              <a:gd name="connsiteX44" fmla="*/ 189468 w 318379"/>
              <a:gd name="connsiteY44" fmla="*/ 249397 h 302460"/>
              <a:gd name="connsiteX45" fmla="*/ 201640 w 318379"/>
              <a:gd name="connsiteY45" fmla="*/ 249397 h 302460"/>
              <a:gd name="connsiteX46" fmla="*/ 201640 w 318379"/>
              <a:gd name="connsiteY46" fmla="*/ 238784 h 302460"/>
              <a:gd name="connsiteX47" fmla="*/ 189468 w 318379"/>
              <a:gd name="connsiteY47" fmla="*/ 238784 h 302460"/>
              <a:gd name="connsiteX48" fmla="*/ 184384 w 318379"/>
              <a:gd name="connsiteY48" fmla="*/ 234996 h 302460"/>
              <a:gd name="connsiteX49" fmla="*/ 181894 w 318379"/>
              <a:gd name="connsiteY49" fmla="*/ 228951 h 302460"/>
              <a:gd name="connsiteX50" fmla="*/ 182809 w 318379"/>
              <a:gd name="connsiteY50" fmla="*/ 222667 h 302460"/>
              <a:gd name="connsiteX51" fmla="*/ 191403 w 318379"/>
              <a:gd name="connsiteY51" fmla="*/ 214070 h 302460"/>
              <a:gd name="connsiteX52" fmla="*/ 183903 w 318379"/>
              <a:gd name="connsiteY52" fmla="*/ 206570 h 302460"/>
              <a:gd name="connsiteX53" fmla="*/ 175306 w 318379"/>
              <a:gd name="connsiteY53" fmla="*/ 215164 h 302460"/>
              <a:gd name="connsiteX54" fmla="*/ 169022 w 318379"/>
              <a:gd name="connsiteY54" fmla="*/ 216079 h 302460"/>
              <a:gd name="connsiteX55" fmla="*/ 162977 w 318379"/>
              <a:gd name="connsiteY55" fmla="*/ 213589 h 302460"/>
              <a:gd name="connsiteX56" fmla="*/ 159189 w 318379"/>
              <a:gd name="connsiteY56" fmla="*/ 208505 h 302460"/>
              <a:gd name="connsiteX57" fmla="*/ 159189 w 318379"/>
              <a:gd name="connsiteY57" fmla="*/ 196333 h 302460"/>
              <a:gd name="connsiteX58" fmla="*/ 143270 w 318379"/>
              <a:gd name="connsiteY58" fmla="*/ 185720 h 302460"/>
              <a:gd name="connsiteX59" fmla="*/ 164495 w 318379"/>
              <a:gd name="connsiteY59" fmla="*/ 185720 h 302460"/>
              <a:gd name="connsiteX60" fmla="*/ 169802 w 318379"/>
              <a:gd name="connsiteY60" fmla="*/ 191027 h 302460"/>
              <a:gd name="connsiteX61" fmla="*/ 169802 w 318379"/>
              <a:gd name="connsiteY61" fmla="*/ 204738 h 302460"/>
              <a:gd name="connsiteX62" fmla="*/ 170455 w 318379"/>
              <a:gd name="connsiteY62" fmla="*/ 205007 h 302460"/>
              <a:gd name="connsiteX63" fmla="*/ 180151 w 318379"/>
              <a:gd name="connsiteY63" fmla="*/ 195315 h 302460"/>
              <a:gd name="connsiteX64" fmla="*/ 187651 w 318379"/>
              <a:gd name="connsiteY64" fmla="*/ 195315 h 302460"/>
              <a:gd name="connsiteX65" fmla="*/ 202658 w 318379"/>
              <a:gd name="connsiteY65" fmla="*/ 210322 h 302460"/>
              <a:gd name="connsiteX66" fmla="*/ 202658 w 318379"/>
              <a:gd name="connsiteY66" fmla="*/ 217822 h 302460"/>
              <a:gd name="connsiteX67" fmla="*/ 192966 w 318379"/>
              <a:gd name="connsiteY67" fmla="*/ 227518 h 302460"/>
              <a:gd name="connsiteX68" fmla="*/ 193235 w 318379"/>
              <a:gd name="connsiteY68" fmla="*/ 228171 h 302460"/>
              <a:gd name="connsiteX69" fmla="*/ 206947 w 318379"/>
              <a:gd name="connsiteY69" fmla="*/ 228171 h 302460"/>
              <a:gd name="connsiteX70" fmla="*/ 212253 w 318379"/>
              <a:gd name="connsiteY70" fmla="*/ 233478 h 302460"/>
              <a:gd name="connsiteX71" fmla="*/ 212253 w 318379"/>
              <a:gd name="connsiteY71" fmla="*/ 254703 h 302460"/>
              <a:gd name="connsiteX72" fmla="*/ 206947 w 318379"/>
              <a:gd name="connsiteY72" fmla="*/ 260009 h 302460"/>
              <a:gd name="connsiteX73" fmla="*/ 193235 w 318379"/>
              <a:gd name="connsiteY73" fmla="*/ 260009 h 302460"/>
              <a:gd name="connsiteX74" fmla="*/ 192966 w 318379"/>
              <a:gd name="connsiteY74" fmla="*/ 260662 h 302460"/>
              <a:gd name="connsiteX75" fmla="*/ 202658 w 318379"/>
              <a:gd name="connsiteY75" fmla="*/ 270358 h 302460"/>
              <a:gd name="connsiteX76" fmla="*/ 202658 w 318379"/>
              <a:gd name="connsiteY76" fmla="*/ 277858 h 302460"/>
              <a:gd name="connsiteX77" fmla="*/ 187651 w 318379"/>
              <a:gd name="connsiteY77" fmla="*/ 292865 h 302460"/>
              <a:gd name="connsiteX78" fmla="*/ 180151 w 318379"/>
              <a:gd name="connsiteY78" fmla="*/ 292865 h 302460"/>
              <a:gd name="connsiteX79" fmla="*/ 170455 w 318379"/>
              <a:gd name="connsiteY79" fmla="*/ 283173 h 302460"/>
              <a:gd name="connsiteX80" fmla="*/ 169802 w 318379"/>
              <a:gd name="connsiteY80" fmla="*/ 283442 h 302460"/>
              <a:gd name="connsiteX81" fmla="*/ 169802 w 318379"/>
              <a:gd name="connsiteY81" fmla="*/ 297154 h 302460"/>
              <a:gd name="connsiteX82" fmla="*/ 164495 w 318379"/>
              <a:gd name="connsiteY82" fmla="*/ 302460 h 302460"/>
              <a:gd name="connsiteX83" fmla="*/ 143270 w 318379"/>
              <a:gd name="connsiteY83" fmla="*/ 302460 h 302460"/>
              <a:gd name="connsiteX84" fmla="*/ 137964 w 318379"/>
              <a:gd name="connsiteY84" fmla="*/ 297154 h 302460"/>
              <a:gd name="connsiteX85" fmla="*/ 137964 w 318379"/>
              <a:gd name="connsiteY85" fmla="*/ 283442 h 302460"/>
              <a:gd name="connsiteX86" fmla="*/ 137311 w 318379"/>
              <a:gd name="connsiteY86" fmla="*/ 283173 h 302460"/>
              <a:gd name="connsiteX87" fmla="*/ 127615 w 318379"/>
              <a:gd name="connsiteY87" fmla="*/ 292865 h 302460"/>
              <a:gd name="connsiteX88" fmla="*/ 120115 w 318379"/>
              <a:gd name="connsiteY88" fmla="*/ 292865 h 302460"/>
              <a:gd name="connsiteX89" fmla="*/ 105108 w 318379"/>
              <a:gd name="connsiteY89" fmla="*/ 277858 h 302460"/>
              <a:gd name="connsiteX90" fmla="*/ 105108 w 318379"/>
              <a:gd name="connsiteY90" fmla="*/ 270358 h 302460"/>
              <a:gd name="connsiteX91" fmla="*/ 114800 w 318379"/>
              <a:gd name="connsiteY91" fmla="*/ 260662 h 302460"/>
              <a:gd name="connsiteX92" fmla="*/ 114531 w 318379"/>
              <a:gd name="connsiteY92" fmla="*/ 260009 h 302460"/>
              <a:gd name="connsiteX93" fmla="*/ 100820 w 318379"/>
              <a:gd name="connsiteY93" fmla="*/ 260009 h 302460"/>
              <a:gd name="connsiteX94" fmla="*/ 95513 w 318379"/>
              <a:gd name="connsiteY94" fmla="*/ 254703 h 302460"/>
              <a:gd name="connsiteX95" fmla="*/ 95513 w 318379"/>
              <a:gd name="connsiteY95" fmla="*/ 233478 h 302460"/>
              <a:gd name="connsiteX96" fmla="*/ 100820 w 318379"/>
              <a:gd name="connsiteY96" fmla="*/ 228171 h 302460"/>
              <a:gd name="connsiteX97" fmla="*/ 114531 w 318379"/>
              <a:gd name="connsiteY97" fmla="*/ 228171 h 302460"/>
              <a:gd name="connsiteX98" fmla="*/ 114800 w 318379"/>
              <a:gd name="connsiteY98" fmla="*/ 227518 h 302460"/>
              <a:gd name="connsiteX99" fmla="*/ 105108 w 318379"/>
              <a:gd name="connsiteY99" fmla="*/ 217822 h 302460"/>
              <a:gd name="connsiteX100" fmla="*/ 105108 w 318379"/>
              <a:gd name="connsiteY100" fmla="*/ 210322 h 302460"/>
              <a:gd name="connsiteX101" fmla="*/ 120115 w 318379"/>
              <a:gd name="connsiteY101" fmla="*/ 195315 h 302460"/>
              <a:gd name="connsiteX102" fmla="*/ 127615 w 318379"/>
              <a:gd name="connsiteY102" fmla="*/ 195315 h 302460"/>
              <a:gd name="connsiteX103" fmla="*/ 137311 w 318379"/>
              <a:gd name="connsiteY103" fmla="*/ 205007 h 302460"/>
              <a:gd name="connsiteX104" fmla="*/ 137964 w 318379"/>
              <a:gd name="connsiteY104" fmla="*/ 204738 h 302460"/>
              <a:gd name="connsiteX105" fmla="*/ 137964 w 318379"/>
              <a:gd name="connsiteY105" fmla="*/ 191027 h 302460"/>
              <a:gd name="connsiteX106" fmla="*/ 143270 w 318379"/>
              <a:gd name="connsiteY106" fmla="*/ 185720 h 302460"/>
              <a:gd name="connsiteX107" fmla="*/ 249396 w 318379"/>
              <a:gd name="connsiteY107" fmla="*/ 122045 h 302460"/>
              <a:gd name="connsiteX108" fmla="*/ 238784 w 318379"/>
              <a:gd name="connsiteY108" fmla="*/ 132657 h 302460"/>
              <a:gd name="connsiteX109" fmla="*/ 249396 w 318379"/>
              <a:gd name="connsiteY109" fmla="*/ 143270 h 302460"/>
              <a:gd name="connsiteX110" fmla="*/ 260009 w 318379"/>
              <a:gd name="connsiteY110" fmla="*/ 132657 h 302460"/>
              <a:gd name="connsiteX111" fmla="*/ 249396 w 318379"/>
              <a:gd name="connsiteY111" fmla="*/ 122045 h 302460"/>
              <a:gd name="connsiteX112" fmla="*/ 249396 w 318379"/>
              <a:gd name="connsiteY112" fmla="*/ 111432 h 302460"/>
              <a:gd name="connsiteX113" fmla="*/ 270622 w 318379"/>
              <a:gd name="connsiteY113" fmla="*/ 132657 h 302460"/>
              <a:gd name="connsiteX114" fmla="*/ 249396 w 318379"/>
              <a:gd name="connsiteY114" fmla="*/ 153883 h 302460"/>
              <a:gd name="connsiteX115" fmla="*/ 228171 w 318379"/>
              <a:gd name="connsiteY115" fmla="*/ 132657 h 302460"/>
              <a:gd name="connsiteX116" fmla="*/ 249396 w 318379"/>
              <a:gd name="connsiteY116" fmla="*/ 111432 h 302460"/>
              <a:gd name="connsiteX117" fmla="*/ 84901 w 318379"/>
              <a:gd name="connsiteY117" fmla="*/ 79595 h 302460"/>
              <a:gd name="connsiteX118" fmla="*/ 79595 w 318379"/>
              <a:gd name="connsiteY118" fmla="*/ 84902 h 302460"/>
              <a:gd name="connsiteX119" fmla="*/ 84901 w 318379"/>
              <a:gd name="connsiteY119" fmla="*/ 90208 h 302460"/>
              <a:gd name="connsiteX120" fmla="*/ 90208 w 318379"/>
              <a:gd name="connsiteY120" fmla="*/ 84902 h 302460"/>
              <a:gd name="connsiteX121" fmla="*/ 84901 w 318379"/>
              <a:gd name="connsiteY121" fmla="*/ 79595 h 302460"/>
              <a:gd name="connsiteX122" fmla="*/ 244096 w 318379"/>
              <a:gd name="connsiteY122" fmla="*/ 74288 h 302460"/>
              <a:gd name="connsiteX123" fmla="*/ 244096 w 318379"/>
              <a:gd name="connsiteY123" fmla="*/ 91593 h 302460"/>
              <a:gd name="connsiteX124" fmla="*/ 240116 w 318379"/>
              <a:gd name="connsiteY124" fmla="*/ 96723 h 302460"/>
              <a:gd name="connsiteX125" fmla="*/ 230565 w 318379"/>
              <a:gd name="connsiteY125" fmla="*/ 100687 h 302460"/>
              <a:gd name="connsiteX126" fmla="*/ 224111 w 318379"/>
              <a:gd name="connsiteY126" fmla="*/ 99864 h 302460"/>
              <a:gd name="connsiteX127" fmla="*/ 211877 w 318379"/>
              <a:gd name="connsiteY127" fmla="*/ 87629 h 302460"/>
              <a:gd name="connsiteX128" fmla="*/ 204373 w 318379"/>
              <a:gd name="connsiteY128" fmla="*/ 95132 h 302460"/>
              <a:gd name="connsiteX129" fmla="*/ 216607 w 318379"/>
              <a:gd name="connsiteY129" fmla="*/ 107367 h 302460"/>
              <a:gd name="connsiteX130" fmla="*/ 217432 w 318379"/>
              <a:gd name="connsiteY130" fmla="*/ 113821 h 302460"/>
              <a:gd name="connsiteX131" fmla="*/ 213467 w 318379"/>
              <a:gd name="connsiteY131" fmla="*/ 123372 h 302460"/>
              <a:gd name="connsiteX132" fmla="*/ 208337 w 318379"/>
              <a:gd name="connsiteY132" fmla="*/ 127352 h 302460"/>
              <a:gd name="connsiteX133" fmla="*/ 191027 w 318379"/>
              <a:gd name="connsiteY133" fmla="*/ 127352 h 302460"/>
              <a:gd name="connsiteX134" fmla="*/ 191027 w 318379"/>
              <a:gd name="connsiteY134" fmla="*/ 137959 h 302460"/>
              <a:gd name="connsiteX135" fmla="*/ 208332 w 318379"/>
              <a:gd name="connsiteY135" fmla="*/ 137959 h 302460"/>
              <a:gd name="connsiteX136" fmla="*/ 213462 w 318379"/>
              <a:gd name="connsiteY136" fmla="*/ 141939 h 302460"/>
              <a:gd name="connsiteX137" fmla="*/ 217426 w 318379"/>
              <a:gd name="connsiteY137" fmla="*/ 151490 h 302460"/>
              <a:gd name="connsiteX138" fmla="*/ 216602 w 318379"/>
              <a:gd name="connsiteY138" fmla="*/ 157943 h 302460"/>
              <a:gd name="connsiteX139" fmla="*/ 204368 w 318379"/>
              <a:gd name="connsiteY139" fmla="*/ 170178 h 302460"/>
              <a:gd name="connsiteX140" fmla="*/ 211871 w 318379"/>
              <a:gd name="connsiteY140" fmla="*/ 177681 h 302460"/>
              <a:gd name="connsiteX141" fmla="*/ 224106 w 318379"/>
              <a:gd name="connsiteY141" fmla="*/ 165447 h 302460"/>
              <a:gd name="connsiteX142" fmla="*/ 230560 w 318379"/>
              <a:gd name="connsiteY142" fmla="*/ 164623 h 302460"/>
              <a:gd name="connsiteX143" fmla="*/ 240111 w 318379"/>
              <a:gd name="connsiteY143" fmla="*/ 168587 h 302460"/>
              <a:gd name="connsiteX144" fmla="*/ 244091 w 318379"/>
              <a:gd name="connsiteY144" fmla="*/ 173717 h 302460"/>
              <a:gd name="connsiteX145" fmla="*/ 244091 w 318379"/>
              <a:gd name="connsiteY145" fmla="*/ 191027 h 302460"/>
              <a:gd name="connsiteX146" fmla="*/ 254698 w 318379"/>
              <a:gd name="connsiteY146" fmla="*/ 191027 h 302460"/>
              <a:gd name="connsiteX147" fmla="*/ 254698 w 318379"/>
              <a:gd name="connsiteY147" fmla="*/ 173722 h 302460"/>
              <a:gd name="connsiteX148" fmla="*/ 258678 w 318379"/>
              <a:gd name="connsiteY148" fmla="*/ 168592 h 302460"/>
              <a:gd name="connsiteX149" fmla="*/ 268228 w 318379"/>
              <a:gd name="connsiteY149" fmla="*/ 164628 h 302460"/>
              <a:gd name="connsiteX150" fmla="*/ 274682 w 318379"/>
              <a:gd name="connsiteY150" fmla="*/ 165452 h 302460"/>
              <a:gd name="connsiteX151" fmla="*/ 286917 w 318379"/>
              <a:gd name="connsiteY151" fmla="*/ 177687 h 302460"/>
              <a:gd name="connsiteX152" fmla="*/ 294420 w 318379"/>
              <a:gd name="connsiteY152" fmla="*/ 170183 h 302460"/>
              <a:gd name="connsiteX153" fmla="*/ 282186 w 318379"/>
              <a:gd name="connsiteY153" fmla="*/ 157949 h 302460"/>
              <a:gd name="connsiteX154" fmla="*/ 281362 w 318379"/>
              <a:gd name="connsiteY154" fmla="*/ 151494 h 302460"/>
              <a:gd name="connsiteX155" fmla="*/ 285326 w 318379"/>
              <a:gd name="connsiteY155" fmla="*/ 141944 h 302460"/>
              <a:gd name="connsiteX156" fmla="*/ 290456 w 318379"/>
              <a:gd name="connsiteY156" fmla="*/ 137964 h 302460"/>
              <a:gd name="connsiteX157" fmla="*/ 307766 w 318379"/>
              <a:gd name="connsiteY157" fmla="*/ 137964 h 302460"/>
              <a:gd name="connsiteX158" fmla="*/ 307766 w 318379"/>
              <a:gd name="connsiteY158" fmla="*/ 127357 h 302460"/>
              <a:gd name="connsiteX159" fmla="*/ 290469 w 318379"/>
              <a:gd name="connsiteY159" fmla="*/ 127357 h 302460"/>
              <a:gd name="connsiteX160" fmla="*/ 285337 w 318379"/>
              <a:gd name="connsiteY160" fmla="*/ 123377 h 302460"/>
              <a:gd name="connsiteX161" fmla="*/ 281372 w 318379"/>
              <a:gd name="connsiteY161" fmla="*/ 113826 h 302460"/>
              <a:gd name="connsiteX162" fmla="*/ 282196 w 318379"/>
              <a:gd name="connsiteY162" fmla="*/ 107372 h 302460"/>
              <a:gd name="connsiteX163" fmla="*/ 294431 w 318379"/>
              <a:gd name="connsiteY163" fmla="*/ 95138 h 302460"/>
              <a:gd name="connsiteX164" fmla="*/ 286930 w 318379"/>
              <a:gd name="connsiteY164" fmla="*/ 87634 h 302460"/>
              <a:gd name="connsiteX165" fmla="*/ 274693 w 318379"/>
              <a:gd name="connsiteY165" fmla="*/ 99868 h 302460"/>
              <a:gd name="connsiteX166" fmla="*/ 268238 w 318379"/>
              <a:gd name="connsiteY166" fmla="*/ 100693 h 302460"/>
              <a:gd name="connsiteX167" fmla="*/ 258688 w 318379"/>
              <a:gd name="connsiteY167" fmla="*/ 96728 h 302460"/>
              <a:gd name="connsiteX168" fmla="*/ 254709 w 318379"/>
              <a:gd name="connsiteY168" fmla="*/ 91598 h 302460"/>
              <a:gd name="connsiteX169" fmla="*/ 254709 w 318379"/>
              <a:gd name="connsiteY169" fmla="*/ 74288 h 302460"/>
              <a:gd name="connsiteX170" fmla="*/ 84901 w 318379"/>
              <a:gd name="connsiteY170" fmla="*/ 68982 h 302460"/>
              <a:gd name="connsiteX171" fmla="*/ 100821 w 318379"/>
              <a:gd name="connsiteY171" fmla="*/ 84902 h 302460"/>
              <a:gd name="connsiteX172" fmla="*/ 84901 w 318379"/>
              <a:gd name="connsiteY172" fmla="*/ 100821 h 302460"/>
              <a:gd name="connsiteX173" fmla="*/ 68982 w 318379"/>
              <a:gd name="connsiteY173" fmla="*/ 84902 h 302460"/>
              <a:gd name="connsiteX174" fmla="*/ 84901 w 318379"/>
              <a:gd name="connsiteY174" fmla="*/ 68982 h 302460"/>
              <a:gd name="connsiteX175" fmla="*/ 238785 w 318379"/>
              <a:gd name="connsiteY175" fmla="*/ 63675 h 302460"/>
              <a:gd name="connsiteX176" fmla="*/ 260010 w 318379"/>
              <a:gd name="connsiteY176" fmla="*/ 63675 h 302460"/>
              <a:gd name="connsiteX177" fmla="*/ 265316 w 318379"/>
              <a:gd name="connsiteY177" fmla="*/ 68982 h 302460"/>
              <a:gd name="connsiteX178" fmla="*/ 265316 w 318379"/>
              <a:gd name="connsiteY178" fmla="*/ 87670 h 302460"/>
              <a:gd name="connsiteX179" fmla="*/ 269948 w 318379"/>
              <a:gd name="connsiteY179" fmla="*/ 89590 h 302460"/>
              <a:gd name="connsiteX180" fmla="*/ 283165 w 318379"/>
              <a:gd name="connsiteY180" fmla="*/ 76378 h 302460"/>
              <a:gd name="connsiteX181" fmla="*/ 290669 w 318379"/>
              <a:gd name="connsiteY181" fmla="*/ 76378 h 302460"/>
              <a:gd name="connsiteX182" fmla="*/ 305676 w 318379"/>
              <a:gd name="connsiteY182" fmla="*/ 91385 h 302460"/>
              <a:gd name="connsiteX183" fmla="*/ 305676 w 318379"/>
              <a:gd name="connsiteY183" fmla="*/ 98889 h 302460"/>
              <a:gd name="connsiteX184" fmla="*/ 292464 w 318379"/>
              <a:gd name="connsiteY184" fmla="*/ 112106 h 302460"/>
              <a:gd name="connsiteX185" fmla="*/ 294384 w 318379"/>
              <a:gd name="connsiteY185" fmla="*/ 116739 h 302460"/>
              <a:gd name="connsiteX186" fmla="*/ 313073 w 318379"/>
              <a:gd name="connsiteY186" fmla="*/ 116739 h 302460"/>
              <a:gd name="connsiteX187" fmla="*/ 318379 w 318379"/>
              <a:gd name="connsiteY187" fmla="*/ 122046 h 302460"/>
              <a:gd name="connsiteX188" fmla="*/ 318379 w 318379"/>
              <a:gd name="connsiteY188" fmla="*/ 143271 h 302460"/>
              <a:gd name="connsiteX189" fmla="*/ 313073 w 318379"/>
              <a:gd name="connsiteY189" fmla="*/ 148577 h 302460"/>
              <a:gd name="connsiteX190" fmla="*/ 294384 w 318379"/>
              <a:gd name="connsiteY190" fmla="*/ 148577 h 302460"/>
              <a:gd name="connsiteX191" fmla="*/ 292464 w 318379"/>
              <a:gd name="connsiteY191" fmla="*/ 153209 h 302460"/>
              <a:gd name="connsiteX192" fmla="*/ 305676 w 318379"/>
              <a:gd name="connsiteY192" fmla="*/ 166426 h 302460"/>
              <a:gd name="connsiteX193" fmla="*/ 305676 w 318379"/>
              <a:gd name="connsiteY193" fmla="*/ 173930 h 302460"/>
              <a:gd name="connsiteX194" fmla="*/ 290669 w 318379"/>
              <a:gd name="connsiteY194" fmla="*/ 188937 h 302460"/>
              <a:gd name="connsiteX195" fmla="*/ 283165 w 318379"/>
              <a:gd name="connsiteY195" fmla="*/ 188937 h 302460"/>
              <a:gd name="connsiteX196" fmla="*/ 269948 w 318379"/>
              <a:gd name="connsiteY196" fmla="*/ 175725 h 302460"/>
              <a:gd name="connsiteX197" fmla="*/ 265316 w 318379"/>
              <a:gd name="connsiteY197" fmla="*/ 177645 h 302460"/>
              <a:gd name="connsiteX198" fmla="*/ 265316 w 318379"/>
              <a:gd name="connsiteY198" fmla="*/ 196334 h 302460"/>
              <a:gd name="connsiteX199" fmla="*/ 260010 w 318379"/>
              <a:gd name="connsiteY199" fmla="*/ 201640 h 302460"/>
              <a:gd name="connsiteX200" fmla="*/ 238785 w 318379"/>
              <a:gd name="connsiteY200" fmla="*/ 201640 h 302460"/>
              <a:gd name="connsiteX201" fmla="*/ 233478 w 318379"/>
              <a:gd name="connsiteY201" fmla="*/ 196334 h 302460"/>
              <a:gd name="connsiteX202" fmla="*/ 233478 w 318379"/>
              <a:gd name="connsiteY202" fmla="*/ 177645 h 302460"/>
              <a:gd name="connsiteX203" fmla="*/ 228845 w 318379"/>
              <a:gd name="connsiteY203" fmla="*/ 175725 h 302460"/>
              <a:gd name="connsiteX204" fmla="*/ 215628 w 318379"/>
              <a:gd name="connsiteY204" fmla="*/ 188937 h 302460"/>
              <a:gd name="connsiteX205" fmla="*/ 208124 w 318379"/>
              <a:gd name="connsiteY205" fmla="*/ 188937 h 302460"/>
              <a:gd name="connsiteX206" fmla="*/ 193117 w 318379"/>
              <a:gd name="connsiteY206" fmla="*/ 173930 h 302460"/>
              <a:gd name="connsiteX207" fmla="*/ 193117 w 318379"/>
              <a:gd name="connsiteY207" fmla="*/ 166426 h 302460"/>
              <a:gd name="connsiteX208" fmla="*/ 206329 w 318379"/>
              <a:gd name="connsiteY208" fmla="*/ 153209 h 302460"/>
              <a:gd name="connsiteX209" fmla="*/ 204409 w 318379"/>
              <a:gd name="connsiteY209" fmla="*/ 148577 h 302460"/>
              <a:gd name="connsiteX210" fmla="*/ 185721 w 318379"/>
              <a:gd name="connsiteY210" fmla="*/ 148577 h 302460"/>
              <a:gd name="connsiteX211" fmla="*/ 180414 w 318379"/>
              <a:gd name="connsiteY211" fmla="*/ 143271 h 302460"/>
              <a:gd name="connsiteX212" fmla="*/ 180414 w 318379"/>
              <a:gd name="connsiteY212" fmla="*/ 122046 h 302460"/>
              <a:gd name="connsiteX213" fmla="*/ 185721 w 318379"/>
              <a:gd name="connsiteY213" fmla="*/ 116739 h 302460"/>
              <a:gd name="connsiteX214" fmla="*/ 204409 w 318379"/>
              <a:gd name="connsiteY214" fmla="*/ 116739 h 302460"/>
              <a:gd name="connsiteX215" fmla="*/ 206329 w 318379"/>
              <a:gd name="connsiteY215" fmla="*/ 112106 h 302460"/>
              <a:gd name="connsiteX216" fmla="*/ 193117 w 318379"/>
              <a:gd name="connsiteY216" fmla="*/ 98889 h 302460"/>
              <a:gd name="connsiteX217" fmla="*/ 193117 w 318379"/>
              <a:gd name="connsiteY217" fmla="*/ 91385 h 302460"/>
              <a:gd name="connsiteX218" fmla="*/ 208124 w 318379"/>
              <a:gd name="connsiteY218" fmla="*/ 76378 h 302460"/>
              <a:gd name="connsiteX219" fmla="*/ 215628 w 318379"/>
              <a:gd name="connsiteY219" fmla="*/ 76378 h 302460"/>
              <a:gd name="connsiteX220" fmla="*/ 228845 w 318379"/>
              <a:gd name="connsiteY220" fmla="*/ 89590 h 302460"/>
              <a:gd name="connsiteX221" fmla="*/ 233478 w 318379"/>
              <a:gd name="connsiteY221" fmla="*/ 87670 h 302460"/>
              <a:gd name="connsiteX222" fmla="*/ 233478 w 318379"/>
              <a:gd name="connsiteY222" fmla="*/ 68982 h 302460"/>
              <a:gd name="connsiteX223" fmla="*/ 238785 w 318379"/>
              <a:gd name="connsiteY223" fmla="*/ 63675 h 302460"/>
              <a:gd name="connsiteX224" fmla="*/ 84901 w 318379"/>
              <a:gd name="connsiteY224" fmla="*/ 53063 h 302460"/>
              <a:gd name="connsiteX225" fmla="*/ 53063 w 318379"/>
              <a:gd name="connsiteY225" fmla="*/ 84902 h 302460"/>
              <a:gd name="connsiteX226" fmla="*/ 84901 w 318379"/>
              <a:gd name="connsiteY226" fmla="*/ 116739 h 302460"/>
              <a:gd name="connsiteX227" fmla="*/ 116739 w 318379"/>
              <a:gd name="connsiteY227" fmla="*/ 84902 h 302460"/>
              <a:gd name="connsiteX228" fmla="*/ 84901 w 318379"/>
              <a:gd name="connsiteY228" fmla="*/ 53063 h 302460"/>
              <a:gd name="connsiteX229" fmla="*/ 84901 w 318379"/>
              <a:gd name="connsiteY229" fmla="*/ 42450 h 302460"/>
              <a:gd name="connsiteX230" fmla="*/ 127352 w 318379"/>
              <a:gd name="connsiteY230" fmla="*/ 84902 h 302460"/>
              <a:gd name="connsiteX231" fmla="*/ 84901 w 318379"/>
              <a:gd name="connsiteY231" fmla="*/ 127352 h 302460"/>
              <a:gd name="connsiteX232" fmla="*/ 42450 w 318379"/>
              <a:gd name="connsiteY232" fmla="*/ 84902 h 302460"/>
              <a:gd name="connsiteX233" fmla="*/ 84901 w 318379"/>
              <a:gd name="connsiteY233" fmla="*/ 42450 h 302460"/>
              <a:gd name="connsiteX234" fmla="*/ 79595 w 318379"/>
              <a:gd name="connsiteY234" fmla="*/ 10613 h 302460"/>
              <a:gd name="connsiteX235" fmla="*/ 79595 w 318379"/>
              <a:gd name="connsiteY235" fmla="*/ 27540 h 302460"/>
              <a:gd name="connsiteX236" fmla="*/ 75250 w 318379"/>
              <a:gd name="connsiteY236" fmla="*/ 32760 h 302460"/>
              <a:gd name="connsiteX237" fmla="*/ 54846 w 318379"/>
              <a:gd name="connsiteY237" fmla="*/ 41194 h 302460"/>
              <a:gd name="connsiteX238" fmla="*/ 48086 w 318379"/>
              <a:gd name="connsiteY238" fmla="*/ 40572 h 302460"/>
              <a:gd name="connsiteX239" fmla="*/ 36126 w 318379"/>
              <a:gd name="connsiteY239" fmla="*/ 28623 h 302460"/>
              <a:gd name="connsiteX240" fmla="*/ 28623 w 318379"/>
              <a:gd name="connsiteY240" fmla="*/ 36126 h 302460"/>
              <a:gd name="connsiteX241" fmla="*/ 40572 w 318379"/>
              <a:gd name="connsiteY241" fmla="*/ 48086 h 302460"/>
              <a:gd name="connsiteX242" fmla="*/ 41194 w 318379"/>
              <a:gd name="connsiteY242" fmla="*/ 54846 h 302460"/>
              <a:gd name="connsiteX243" fmla="*/ 32760 w 318379"/>
              <a:gd name="connsiteY243" fmla="*/ 75251 h 302460"/>
              <a:gd name="connsiteX244" fmla="*/ 27540 w 318379"/>
              <a:gd name="connsiteY244" fmla="*/ 79596 h 302460"/>
              <a:gd name="connsiteX245" fmla="*/ 10613 w 318379"/>
              <a:gd name="connsiteY245" fmla="*/ 79596 h 302460"/>
              <a:gd name="connsiteX246" fmla="*/ 10613 w 318379"/>
              <a:gd name="connsiteY246" fmla="*/ 90208 h 302460"/>
              <a:gd name="connsiteX247" fmla="*/ 27540 w 318379"/>
              <a:gd name="connsiteY247" fmla="*/ 90208 h 302460"/>
              <a:gd name="connsiteX248" fmla="*/ 32760 w 318379"/>
              <a:gd name="connsiteY248" fmla="*/ 94553 h 302460"/>
              <a:gd name="connsiteX249" fmla="*/ 41194 w 318379"/>
              <a:gd name="connsiteY249" fmla="*/ 114958 h 302460"/>
              <a:gd name="connsiteX250" fmla="*/ 40572 w 318379"/>
              <a:gd name="connsiteY250" fmla="*/ 121717 h 302460"/>
              <a:gd name="connsiteX251" fmla="*/ 28623 w 318379"/>
              <a:gd name="connsiteY251" fmla="*/ 133677 h 302460"/>
              <a:gd name="connsiteX252" fmla="*/ 36126 w 318379"/>
              <a:gd name="connsiteY252" fmla="*/ 141181 h 302460"/>
              <a:gd name="connsiteX253" fmla="*/ 48081 w 318379"/>
              <a:gd name="connsiteY253" fmla="*/ 129231 h 302460"/>
              <a:gd name="connsiteX254" fmla="*/ 54841 w 318379"/>
              <a:gd name="connsiteY254" fmla="*/ 128609 h 302460"/>
              <a:gd name="connsiteX255" fmla="*/ 75250 w 318379"/>
              <a:gd name="connsiteY255" fmla="*/ 137042 h 302460"/>
              <a:gd name="connsiteX256" fmla="*/ 79595 w 318379"/>
              <a:gd name="connsiteY256" fmla="*/ 142263 h 302460"/>
              <a:gd name="connsiteX257" fmla="*/ 79595 w 318379"/>
              <a:gd name="connsiteY257" fmla="*/ 159190 h 302460"/>
              <a:gd name="connsiteX258" fmla="*/ 90207 w 318379"/>
              <a:gd name="connsiteY258" fmla="*/ 159190 h 302460"/>
              <a:gd name="connsiteX259" fmla="*/ 90207 w 318379"/>
              <a:gd name="connsiteY259" fmla="*/ 142263 h 302460"/>
              <a:gd name="connsiteX260" fmla="*/ 94552 w 318379"/>
              <a:gd name="connsiteY260" fmla="*/ 137042 h 302460"/>
              <a:gd name="connsiteX261" fmla="*/ 114962 w 318379"/>
              <a:gd name="connsiteY261" fmla="*/ 128609 h 302460"/>
              <a:gd name="connsiteX262" fmla="*/ 121722 w 318379"/>
              <a:gd name="connsiteY262" fmla="*/ 129231 h 302460"/>
              <a:gd name="connsiteX263" fmla="*/ 133677 w 318379"/>
              <a:gd name="connsiteY263" fmla="*/ 141181 h 302460"/>
              <a:gd name="connsiteX264" fmla="*/ 141181 w 318379"/>
              <a:gd name="connsiteY264" fmla="*/ 133677 h 302460"/>
              <a:gd name="connsiteX265" fmla="*/ 129231 w 318379"/>
              <a:gd name="connsiteY265" fmla="*/ 121717 h 302460"/>
              <a:gd name="connsiteX266" fmla="*/ 128609 w 318379"/>
              <a:gd name="connsiteY266" fmla="*/ 114958 h 302460"/>
              <a:gd name="connsiteX267" fmla="*/ 137042 w 318379"/>
              <a:gd name="connsiteY267" fmla="*/ 94553 h 302460"/>
              <a:gd name="connsiteX268" fmla="*/ 142263 w 318379"/>
              <a:gd name="connsiteY268" fmla="*/ 90208 h 302460"/>
              <a:gd name="connsiteX269" fmla="*/ 159190 w 318379"/>
              <a:gd name="connsiteY269" fmla="*/ 90208 h 302460"/>
              <a:gd name="connsiteX270" fmla="*/ 159190 w 318379"/>
              <a:gd name="connsiteY270" fmla="*/ 79596 h 302460"/>
              <a:gd name="connsiteX271" fmla="*/ 142263 w 318379"/>
              <a:gd name="connsiteY271" fmla="*/ 79596 h 302460"/>
              <a:gd name="connsiteX272" fmla="*/ 137042 w 318379"/>
              <a:gd name="connsiteY272" fmla="*/ 75251 h 302460"/>
              <a:gd name="connsiteX273" fmla="*/ 128609 w 318379"/>
              <a:gd name="connsiteY273" fmla="*/ 54846 h 302460"/>
              <a:gd name="connsiteX274" fmla="*/ 129231 w 318379"/>
              <a:gd name="connsiteY274" fmla="*/ 48086 h 302460"/>
              <a:gd name="connsiteX275" fmla="*/ 141181 w 318379"/>
              <a:gd name="connsiteY275" fmla="*/ 36126 h 302460"/>
              <a:gd name="connsiteX276" fmla="*/ 133677 w 318379"/>
              <a:gd name="connsiteY276" fmla="*/ 28623 h 302460"/>
              <a:gd name="connsiteX277" fmla="*/ 121717 w 318379"/>
              <a:gd name="connsiteY277" fmla="*/ 40572 h 302460"/>
              <a:gd name="connsiteX278" fmla="*/ 114958 w 318379"/>
              <a:gd name="connsiteY278" fmla="*/ 41194 h 302460"/>
              <a:gd name="connsiteX279" fmla="*/ 94552 w 318379"/>
              <a:gd name="connsiteY279" fmla="*/ 32760 h 302460"/>
              <a:gd name="connsiteX280" fmla="*/ 90207 w 318379"/>
              <a:gd name="connsiteY280" fmla="*/ 27540 h 302460"/>
              <a:gd name="connsiteX281" fmla="*/ 90207 w 318379"/>
              <a:gd name="connsiteY281" fmla="*/ 10613 h 302460"/>
              <a:gd name="connsiteX282" fmla="*/ 74288 w 318379"/>
              <a:gd name="connsiteY282" fmla="*/ 0 h 302460"/>
              <a:gd name="connsiteX283" fmla="*/ 95514 w 318379"/>
              <a:gd name="connsiteY283" fmla="*/ 0 h 302460"/>
              <a:gd name="connsiteX284" fmla="*/ 100820 w 318379"/>
              <a:gd name="connsiteY284" fmla="*/ 5307 h 302460"/>
              <a:gd name="connsiteX285" fmla="*/ 100820 w 318379"/>
              <a:gd name="connsiteY285" fmla="*/ 23280 h 302460"/>
              <a:gd name="connsiteX286" fmla="*/ 117240 w 318379"/>
              <a:gd name="connsiteY286" fmla="*/ 30055 h 302460"/>
              <a:gd name="connsiteX287" fmla="*/ 129931 w 318379"/>
              <a:gd name="connsiteY287" fmla="*/ 17362 h 302460"/>
              <a:gd name="connsiteX288" fmla="*/ 137434 w 318379"/>
              <a:gd name="connsiteY288" fmla="*/ 17362 h 302460"/>
              <a:gd name="connsiteX289" fmla="*/ 152441 w 318379"/>
              <a:gd name="connsiteY289" fmla="*/ 32374 h 302460"/>
              <a:gd name="connsiteX290" fmla="*/ 152441 w 318379"/>
              <a:gd name="connsiteY290" fmla="*/ 39878 h 302460"/>
              <a:gd name="connsiteX291" fmla="*/ 139748 w 318379"/>
              <a:gd name="connsiteY291" fmla="*/ 52571 h 302460"/>
              <a:gd name="connsiteX292" fmla="*/ 146523 w 318379"/>
              <a:gd name="connsiteY292" fmla="*/ 68983 h 302460"/>
              <a:gd name="connsiteX293" fmla="*/ 164497 w 318379"/>
              <a:gd name="connsiteY293" fmla="*/ 68983 h 302460"/>
              <a:gd name="connsiteX294" fmla="*/ 169803 w 318379"/>
              <a:gd name="connsiteY294" fmla="*/ 74289 h 302460"/>
              <a:gd name="connsiteX295" fmla="*/ 169803 w 318379"/>
              <a:gd name="connsiteY295" fmla="*/ 95515 h 302460"/>
              <a:gd name="connsiteX296" fmla="*/ 164497 w 318379"/>
              <a:gd name="connsiteY296" fmla="*/ 100821 h 302460"/>
              <a:gd name="connsiteX297" fmla="*/ 146523 w 318379"/>
              <a:gd name="connsiteY297" fmla="*/ 100821 h 302460"/>
              <a:gd name="connsiteX298" fmla="*/ 139748 w 318379"/>
              <a:gd name="connsiteY298" fmla="*/ 117240 h 302460"/>
              <a:gd name="connsiteX299" fmla="*/ 152441 w 318379"/>
              <a:gd name="connsiteY299" fmla="*/ 129931 h 302460"/>
              <a:gd name="connsiteX300" fmla="*/ 152441 w 318379"/>
              <a:gd name="connsiteY300" fmla="*/ 137434 h 302460"/>
              <a:gd name="connsiteX301" fmla="*/ 137428 w 318379"/>
              <a:gd name="connsiteY301" fmla="*/ 152441 h 302460"/>
              <a:gd name="connsiteX302" fmla="*/ 129925 w 318379"/>
              <a:gd name="connsiteY302" fmla="*/ 152441 h 302460"/>
              <a:gd name="connsiteX303" fmla="*/ 117232 w 318379"/>
              <a:gd name="connsiteY303" fmla="*/ 139743 h 302460"/>
              <a:gd name="connsiteX304" fmla="*/ 100820 w 318379"/>
              <a:gd name="connsiteY304" fmla="*/ 146523 h 302460"/>
              <a:gd name="connsiteX305" fmla="*/ 100820 w 318379"/>
              <a:gd name="connsiteY305" fmla="*/ 164497 h 302460"/>
              <a:gd name="connsiteX306" fmla="*/ 95514 w 318379"/>
              <a:gd name="connsiteY306" fmla="*/ 169803 h 302460"/>
              <a:gd name="connsiteX307" fmla="*/ 74288 w 318379"/>
              <a:gd name="connsiteY307" fmla="*/ 169803 h 302460"/>
              <a:gd name="connsiteX308" fmla="*/ 68982 w 318379"/>
              <a:gd name="connsiteY308" fmla="*/ 164497 h 302460"/>
              <a:gd name="connsiteX309" fmla="*/ 68982 w 318379"/>
              <a:gd name="connsiteY309" fmla="*/ 146523 h 302460"/>
              <a:gd name="connsiteX310" fmla="*/ 52563 w 318379"/>
              <a:gd name="connsiteY310" fmla="*/ 139743 h 302460"/>
              <a:gd name="connsiteX311" fmla="*/ 39873 w 318379"/>
              <a:gd name="connsiteY311" fmla="*/ 152441 h 302460"/>
              <a:gd name="connsiteX312" fmla="*/ 32369 w 318379"/>
              <a:gd name="connsiteY312" fmla="*/ 152441 h 302460"/>
              <a:gd name="connsiteX313" fmla="*/ 17362 w 318379"/>
              <a:gd name="connsiteY313" fmla="*/ 137428 h 302460"/>
              <a:gd name="connsiteX314" fmla="*/ 17362 w 318379"/>
              <a:gd name="connsiteY314" fmla="*/ 129925 h 302460"/>
              <a:gd name="connsiteX315" fmla="*/ 30055 w 318379"/>
              <a:gd name="connsiteY315" fmla="*/ 117232 h 302460"/>
              <a:gd name="connsiteX316" fmla="*/ 23280 w 318379"/>
              <a:gd name="connsiteY316" fmla="*/ 100821 h 302460"/>
              <a:gd name="connsiteX317" fmla="*/ 5307 w 318379"/>
              <a:gd name="connsiteY317" fmla="*/ 100821 h 302460"/>
              <a:gd name="connsiteX318" fmla="*/ 0 w 318379"/>
              <a:gd name="connsiteY318" fmla="*/ 95515 h 302460"/>
              <a:gd name="connsiteX319" fmla="*/ 0 w 318379"/>
              <a:gd name="connsiteY319" fmla="*/ 74289 h 302460"/>
              <a:gd name="connsiteX320" fmla="*/ 5307 w 318379"/>
              <a:gd name="connsiteY320" fmla="*/ 68983 h 302460"/>
              <a:gd name="connsiteX321" fmla="*/ 23280 w 318379"/>
              <a:gd name="connsiteY321" fmla="*/ 68983 h 302460"/>
              <a:gd name="connsiteX322" fmla="*/ 30055 w 318379"/>
              <a:gd name="connsiteY322" fmla="*/ 52563 h 302460"/>
              <a:gd name="connsiteX323" fmla="*/ 17362 w 318379"/>
              <a:gd name="connsiteY323" fmla="*/ 39873 h 302460"/>
              <a:gd name="connsiteX324" fmla="*/ 17362 w 318379"/>
              <a:gd name="connsiteY324" fmla="*/ 32369 h 302460"/>
              <a:gd name="connsiteX325" fmla="*/ 32374 w 318379"/>
              <a:gd name="connsiteY325" fmla="*/ 17362 h 302460"/>
              <a:gd name="connsiteX326" fmla="*/ 39878 w 318379"/>
              <a:gd name="connsiteY326" fmla="*/ 17362 h 302460"/>
              <a:gd name="connsiteX327" fmla="*/ 52571 w 318379"/>
              <a:gd name="connsiteY327" fmla="*/ 30055 h 302460"/>
              <a:gd name="connsiteX328" fmla="*/ 68982 w 318379"/>
              <a:gd name="connsiteY328" fmla="*/ 23280 h 302460"/>
              <a:gd name="connsiteX329" fmla="*/ 68982 w 318379"/>
              <a:gd name="connsiteY329" fmla="*/ 5307 h 302460"/>
              <a:gd name="connsiteX330" fmla="*/ 74288 w 318379"/>
              <a:gd name="connsiteY330" fmla="*/ 0 h 30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</a:cxnLst>
            <a:rect l="l" t="t" r="r" b="b"/>
            <a:pathLst>
              <a:path w="318379" h="302460">
                <a:moveTo>
                  <a:pt x="153882" y="233477"/>
                </a:moveTo>
                <a:cubicBezTo>
                  <a:pt x="148022" y="233477"/>
                  <a:pt x="143270" y="238229"/>
                  <a:pt x="143270" y="244089"/>
                </a:cubicBezTo>
                <a:cubicBezTo>
                  <a:pt x="143270" y="249950"/>
                  <a:pt x="148022" y="254702"/>
                  <a:pt x="153882" y="254702"/>
                </a:cubicBezTo>
                <a:cubicBezTo>
                  <a:pt x="159743" y="254702"/>
                  <a:pt x="164495" y="249950"/>
                  <a:pt x="164495" y="244089"/>
                </a:cubicBezTo>
                <a:cubicBezTo>
                  <a:pt x="164495" y="238229"/>
                  <a:pt x="159743" y="233477"/>
                  <a:pt x="153882" y="233477"/>
                </a:cubicBezTo>
                <a:close/>
                <a:moveTo>
                  <a:pt x="153882" y="222864"/>
                </a:moveTo>
                <a:cubicBezTo>
                  <a:pt x="165604" y="222864"/>
                  <a:pt x="175108" y="232368"/>
                  <a:pt x="175108" y="244089"/>
                </a:cubicBezTo>
                <a:cubicBezTo>
                  <a:pt x="175108" y="255811"/>
                  <a:pt x="165604" y="265315"/>
                  <a:pt x="153882" y="265315"/>
                </a:cubicBezTo>
                <a:cubicBezTo>
                  <a:pt x="142161" y="265315"/>
                  <a:pt x="132657" y="255811"/>
                  <a:pt x="132657" y="244089"/>
                </a:cubicBezTo>
                <a:cubicBezTo>
                  <a:pt x="132657" y="232368"/>
                  <a:pt x="142161" y="222864"/>
                  <a:pt x="153882" y="222864"/>
                </a:cubicBezTo>
                <a:close/>
                <a:moveTo>
                  <a:pt x="148576" y="196333"/>
                </a:moveTo>
                <a:lnTo>
                  <a:pt x="148576" y="208505"/>
                </a:lnTo>
                <a:cubicBezTo>
                  <a:pt x="148576" y="210850"/>
                  <a:pt x="147035" y="212918"/>
                  <a:pt x="144788" y="213589"/>
                </a:cubicBezTo>
                <a:cubicBezTo>
                  <a:pt x="142692" y="214208"/>
                  <a:pt x="140666" y="215042"/>
                  <a:pt x="138744" y="216079"/>
                </a:cubicBezTo>
                <a:cubicBezTo>
                  <a:pt x="136679" y="217198"/>
                  <a:pt x="134121" y="216827"/>
                  <a:pt x="132460" y="215164"/>
                </a:cubicBezTo>
                <a:lnTo>
                  <a:pt x="123863" y="206570"/>
                </a:lnTo>
                <a:lnTo>
                  <a:pt x="116363" y="214070"/>
                </a:lnTo>
                <a:lnTo>
                  <a:pt x="124957" y="222667"/>
                </a:lnTo>
                <a:cubicBezTo>
                  <a:pt x="126620" y="224328"/>
                  <a:pt x="126991" y="226886"/>
                  <a:pt x="125872" y="228951"/>
                </a:cubicBezTo>
                <a:cubicBezTo>
                  <a:pt x="124835" y="230874"/>
                  <a:pt x="124001" y="232900"/>
                  <a:pt x="123382" y="234996"/>
                </a:cubicBezTo>
                <a:cubicBezTo>
                  <a:pt x="122711" y="237243"/>
                  <a:pt x="120643" y="238784"/>
                  <a:pt x="118298" y="238784"/>
                </a:cubicBezTo>
                <a:lnTo>
                  <a:pt x="106126" y="238784"/>
                </a:lnTo>
                <a:lnTo>
                  <a:pt x="106126" y="249397"/>
                </a:lnTo>
                <a:lnTo>
                  <a:pt x="118298" y="249397"/>
                </a:lnTo>
                <a:cubicBezTo>
                  <a:pt x="120643" y="249397"/>
                  <a:pt x="122711" y="250938"/>
                  <a:pt x="123382" y="253185"/>
                </a:cubicBezTo>
                <a:cubicBezTo>
                  <a:pt x="124001" y="255281"/>
                  <a:pt x="124835" y="257307"/>
                  <a:pt x="125872" y="259229"/>
                </a:cubicBezTo>
                <a:cubicBezTo>
                  <a:pt x="126991" y="261295"/>
                  <a:pt x="126620" y="263852"/>
                  <a:pt x="124957" y="265513"/>
                </a:cubicBezTo>
                <a:lnTo>
                  <a:pt x="116363" y="274110"/>
                </a:lnTo>
                <a:lnTo>
                  <a:pt x="123863" y="281610"/>
                </a:lnTo>
                <a:lnTo>
                  <a:pt x="132460" y="273016"/>
                </a:lnTo>
                <a:cubicBezTo>
                  <a:pt x="134121" y="271353"/>
                  <a:pt x="136679" y="270982"/>
                  <a:pt x="138744" y="272101"/>
                </a:cubicBezTo>
                <a:cubicBezTo>
                  <a:pt x="140666" y="273138"/>
                  <a:pt x="142692" y="273972"/>
                  <a:pt x="144788" y="274591"/>
                </a:cubicBezTo>
                <a:cubicBezTo>
                  <a:pt x="147035" y="275262"/>
                  <a:pt x="148576" y="277330"/>
                  <a:pt x="148576" y="279675"/>
                </a:cubicBezTo>
                <a:lnTo>
                  <a:pt x="148576" y="291847"/>
                </a:lnTo>
                <a:lnTo>
                  <a:pt x="159189" y="291847"/>
                </a:lnTo>
                <a:lnTo>
                  <a:pt x="159189" y="279675"/>
                </a:lnTo>
                <a:cubicBezTo>
                  <a:pt x="159189" y="277330"/>
                  <a:pt x="160730" y="275262"/>
                  <a:pt x="162977" y="274591"/>
                </a:cubicBezTo>
                <a:cubicBezTo>
                  <a:pt x="165073" y="273972"/>
                  <a:pt x="167099" y="273138"/>
                  <a:pt x="169022" y="272101"/>
                </a:cubicBezTo>
                <a:cubicBezTo>
                  <a:pt x="171088" y="270982"/>
                  <a:pt x="173645" y="271353"/>
                  <a:pt x="175306" y="273016"/>
                </a:cubicBezTo>
                <a:lnTo>
                  <a:pt x="183903" y="281610"/>
                </a:lnTo>
                <a:lnTo>
                  <a:pt x="191403" y="274110"/>
                </a:lnTo>
                <a:lnTo>
                  <a:pt x="182809" y="265513"/>
                </a:lnTo>
                <a:cubicBezTo>
                  <a:pt x="181146" y="263852"/>
                  <a:pt x="180775" y="261295"/>
                  <a:pt x="181894" y="259229"/>
                </a:cubicBezTo>
                <a:cubicBezTo>
                  <a:pt x="182931" y="257307"/>
                  <a:pt x="183765" y="255281"/>
                  <a:pt x="184384" y="253185"/>
                </a:cubicBezTo>
                <a:cubicBezTo>
                  <a:pt x="185055" y="250938"/>
                  <a:pt x="187123" y="249397"/>
                  <a:pt x="189468" y="249397"/>
                </a:cubicBezTo>
                <a:lnTo>
                  <a:pt x="201640" y="249397"/>
                </a:lnTo>
                <a:lnTo>
                  <a:pt x="201640" y="238784"/>
                </a:lnTo>
                <a:lnTo>
                  <a:pt x="189468" y="238784"/>
                </a:lnTo>
                <a:cubicBezTo>
                  <a:pt x="187123" y="238784"/>
                  <a:pt x="185055" y="237243"/>
                  <a:pt x="184384" y="234996"/>
                </a:cubicBezTo>
                <a:cubicBezTo>
                  <a:pt x="183765" y="232900"/>
                  <a:pt x="182931" y="230874"/>
                  <a:pt x="181894" y="228951"/>
                </a:cubicBezTo>
                <a:cubicBezTo>
                  <a:pt x="180775" y="226886"/>
                  <a:pt x="181146" y="224328"/>
                  <a:pt x="182809" y="222667"/>
                </a:cubicBezTo>
                <a:lnTo>
                  <a:pt x="191403" y="214070"/>
                </a:lnTo>
                <a:lnTo>
                  <a:pt x="183903" y="206570"/>
                </a:lnTo>
                <a:lnTo>
                  <a:pt x="175306" y="215164"/>
                </a:lnTo>
                <a:cubicBezTo>
                  <a:pt x="173645" y="216827"/>
                  <a:pt x="171088" y="217198"/>
                  <a:pt x="169022" y="216079"/>
                </a:cubicBezTo>
                <a:cubicBezTo>
                  <a:pt x="167099" y="215042"/>
                  <a:pt x="165073" y="214208"/>
                  <a:pt x="162977" y="213589"/>
                </a:cubicBezTo>
                <a:cubicBezTo>
                  <a:pt x="160730" y="212918"/>
                  <a:pt x="159189" y="210850"/>
                  <a:pt x="159189" y="208505"/>
                </a:cubicBezTo>
                <a:lnTo>
                  <a:pt x="159189" y="196333"/>
                </a:lnTo>
                <a:close/>
                <a:moveTo>
                  <a:pt x="143270" y="185720"/>
                </a:moveTo>
                <a:lnTo>
                  <a:pt x="164495" y="185720"/>
                </a:lnTo>
                <a:cubicBezTo>
                  <a:pt x="167426" y="185720"/>
                  <a:pt x="169802" y="188096"/>
                  <a:pt x="169802" y="191027"/>
                </a:cubicBezTo>
                <a:lnTo>
                  <a:pt x="169802" y="204738"/>
                </a:lnTo>
                <a:lnTo>
                  <a:pt x="170455" y="205007"/>
                </a:lnTo>
                <a:lnTo>
                  <a:pt x="180151" y="195315"/>
                </a:lnTo>
                <a:cubicBezTo>
                  <a:pt x="182221" y="193242"/>
                  <a:pt x="185581" y="193242"/>
                  <a:pt x="187651" y="195315"/>
                </a:cubicBezTo>
                <a:lnTo>
                  <a:pt x="202658" y="210322"/>
                </a:lnTo>
                <a:cubicBezTo>
                  <a:pt x="204731" y="212392"/>
                  <a:pt x="204731" y="215752"/>
                  <a:pt x="202658" y="217822"/>
                </a:cubicBezTo>
                <a:lnTo>
                  <a:pt x="192966" y="227518"/>
                </a:lnTo>
                <a:lnTo>
                  <a:pt x="193235" y="228171"/>
                </a:lnTo>
                <a:lnTo>
                  <a:pt x="206947" y="228171"/>
                </a:lnTo>
                <a:cubicBezTo>
                  <a:pt x="209877" y="228171"/>
                  <a:pt x="212253" y="230547"/>
                  <a:pt x="212253" y="233478"/>
                </a:cubicBezTo>
                <a:lnTo>
                  <a:pt x="212253" y="254703"/>
                </a:lnTo>
                <a:cubicBezTo>
                  <a:pt x="212253" y="257634"/>
                  <a:pt x="209877" y="260009"/>
                  <a:pt x="206947" y="260009"/>
                </a:cubicBezTo>
                <a:lnTo>
                  <a:pt x="193235" y="260009"/>
                </a:lnTo>
                <a:lnTo>
                  <a:pt x="192966" y="260662"/>
                </a:lnTo>
                <a:lnTo>
                  <a:pt x="202658" y="270358"/>
                </a:lnTo>
                <a:cubicBezTo>
                  <a:pt x="204731" y="272428"/>
                  <a:pt x="204731" y="275788"/>
                  <a:pt x="202658" y="277858"/>
                </a:cubicBezTo>
                <a:lnTo>
                  <a:pt x="187651" y="292865"/>
                </a:lnTo>
                <a:cubicBezTo>
                  <a:pt x="185581" y="294938"/>
                  <a:pt x="182221" y="294938"/>
                  <a:pt x="180151" y="292865"/>
                </a:cubicBezTo>
                <a:lnTo>
                  <a:pt x="170455" y="283173"/>
                </a:lnTo>
                <a:lnTo>
                  <a:pt x="169802" y="283442"/>
                </a:lnTo>
                <a:lnTo>
                  <a:pt x="169802" y="297154"/>
                </a:lnTo>
                <a:cubicBezTo>
                  <a:pt x="169802" y="300084"/>
                  <a:pt x="167426" y="302460"/>
                  <a:pt x="164495" y="302460"/>
                </a:cubicBezTo>
                <a:lnTo>
                  <a:pt x="143270" y="302460"/>
                </a:lnTo>
                <a:cubicBezTo>
                  <a:pt x="140339" y="302460"/>
                  <a:pt x="137964" y="300084"/>
                  <a:pt x="137964" y="297154"/>
                </a:cubicBezTo>
                <a:lnTo>
                  <a:pt x="137964" y="283442"/>
                </a:lnTo>
                <a:lnTo>
                  <a:pt x="137311" y="283173"/>
                </a:lnTo>
                <a:lnTo>
                  <a:pt x="127615" y="292865"/>
                </a:lnTo>
                <a:cubicBezTo>
                  <a:pt x="125545" y="294938"/>
                  <a:pt x="122185" y="294938"/>
                  <a:pt x="120115" y="292865"/>
                </a:cubicBezTo>
                <a:lnTo>
                  <a:pt x="105108" y="277858"/>
                </a:lnTo>
                <a:cubicBezTo>
                  <a:pt x="103035" y="275788"/>
                  <a:pt x="103035" y="272428"/>
                  <a:pt x="105108" y="270358"/>
                </a:cubicBezTo>
                <a:lnTo>
                  <a:pt x="114800" y="260662"/>
                </a:lnTo>
                <a:lnTo>
                  <a:pt x="114531" y="260009"/>
                </a:lnTo>
                <a:lnTo>
                  <a:pt x="100820" y="260009"/>
                </a:lnTo>
                <a:cubicBezTo>
                  <a:pt x="97889" y="260009"/>
                  <a:pt x="95513" y="257634"/>
                  <a:pt x="95513" y="254703"/>
                </a:cubicBezTo>
                <a:lnTo>
                  <a:pt x="95513" y="233478"/>
                </a:lnTo>
                <a:cubicBezTo>
                  <a:pt x="95513" y="230547"/>
                  <a:pt x="97889" y="228171"/>
                  <a:pt x="100820" y="228171"/>
                </a:cubicBezTo>
                <a:lnTo>
                  <a:pt x="114531" y="228171"/>
                </a:lnTo>
                <a:lnTo>
                  <a:pt x="114800" y="227518"/>
                </a:lnTo>
                <a:lnTo>
                  <a:pt x="105108" y="217822"/>
                </a:lnTo>
                <a:cubicBezTo>
                  <a:pt x="103035" y="215752"/>
                  <a:pt x="103035" y="212392"/>
                  <a:pt x="105108" y="210322"/>
                </a:cubicBezTo>
                <a:lnTo>
                  <a:pt x="120115" y="195315"/>
                </a:lnTo>
                <a:cubicBezTo>
                  <a:pt x="122185" y="193242"/>
                  <a:pt x="125545" y="193242"/>
                  <a:pt x="127615" y="195315"/>
                </a:cubicBezTo>
                <a:lnTo>
                  <a:pt x="137311" y="205007"/>
                </a:lnTo>
                <a:lnTo>
                  <a:pt x="137964" y="204738"/>
                </a:lnTo>
                <a:lnTo>
                  <a:pt x="137964" y="191027"/>
                </a:lnTo>
                <a:cubicBezTo>
                  <a:pt x="137964" y="188096"/>
                  <a:pt x="140339" y="185720"/>
                  <a:pt x="143270" y="185720"/>
                </a:cubicBezTo>
                <a:close/>
                <a:moveTo>
                  <a:pt x="249396" y="122045"/>
                </a:moveTo>
                <a:cubicBezTo>
                  <a:pt x="243536" y="122045"/>
                  <a:pt x="238784" y="126797"/>
                  <a:pt x="238784" y="132657"/>
                </a:cubicBezTo>
                <a:cubicBezTo>
                  <a:pt x="238784" y="138518"/>
                  <a:pt x="243536" y="143270"/>
                  <a:pt x="249396" y="143270"/>
                </a:cubicBezTo>
                <a:cubicBezTo>
                  <a:pt x="255257" y="143270"/>
                  <a:pt x="260009" y="138518"/>
                  <a:pt x="260009" y="132657"/>
                </a:cubicBezTo>
                <a:cubicBezTo>
                  <a:pt x="260009" y="126797"/>
                  <a:pt x="255257" y="122045"/>
                  <a:pt x="249396" y="122045"/>
                </a:cubicBezTo>
                <a:close/>
                <a:moveTo>
                  <a:pt x="249396" y="111432"/>
                </a:moveTo>
                <a:cubicBezTo>
                  <a:pt x="261118" y="111432"/>
                  <a:pt x="270622" y="120936"/>
                  <a:pt x="270622" y="132657"/>
                </a:cubicBezTo>
                <a:cubicBezTo>
                  <a:pt x="270622" y="144379"/>
                  <a:pt x="261118" y="153883"/>
                  <a:pt x="249396" y="153883"/>
                </a:cubicBezTo>
                <a:cubicBezTo>
                  <a:pt x="237675" y="153883"/>
                  <a:pt x="228171" y="144379"/>
                  <a:pt x="228171" y="132657"/>
                </a:cubicBezTo>
                <a:cubicBezTo>
                  <a:pt x="228171" y="120936"/>
                  <a:pt x="237675" y="111432"/>
                  <a:pt x="249396" y="111432"/>
                </a:cubicBezTo>
                <a:close/>
                <a:moveTo>
                  <a:pt x="84901" y="79595"/>
                </a:moveTo>
                <a:cubicBezTo>
                  <a:pt x="81971" y="79595"/>
                  <a:pt x="79595" y="81972"/>
                  <a:pt x="79595" y="84902"/>
                </a:cubicBezTo>
                <a:cubicBezTo>
                  <a:pt x="79595" y="87833"/>
                  <a:pt x="81971" y="90208"/>
                  <a:pt x="84901" y="90208"/>
                </a:cubicBezTo>
                <a:cubicBezTo>
                  <a:pt x="87832" y="90208"/>
                  <a:pt x="90208" y="87833"/>
                  <a:pt x="90208" y="84902"/>
                </a:cubicBezTo>
                <a:cubicBezTo>
                  <a:pt x="90208" y="81972"/>
                  <a:pt x="87832" y="79595"/>
                  <a:pt x="84901" y="79595"/>
                </a:cubicBezTo>
                <a:close/>
                <a:moveTo>
                  <a:pt x="244096" y="74288"/>
                </a:moveTo>
                <a:lnTo>
                  <a:pt x="244096" y="91593"/>
                </a:lnTo>
                <a:cubicBezTo>
                  <a:pt x="244093" y="94007"/>
                  <a:pt x="242456" y="96119"/>
                  <a:pt x="240116" y="96723"/>
                </a:cubicBezTo>
                <a:cubicBezTo>
                  <a:pt x="236763" y="97594"/>
                  <a:pt x="233548" y="98926"/>
                  <a:pt x="230565" y="100687"/>
                </a:cubicBezTo>
                <a:cubicBezTo>
                  <a:pt x="228477" y="101918"/>
                  <a:pt x="225824" y="101579"/>
                  <a:pt x="224111" y="99864"/>
                </a:cubicBezTo>
                <a:lnTo>
                  <a:pt x="211877" y="87629"/>
                </a:lnTo>
                <a:lnTo>
                  <a:pt x="204373" y="95132"/>
                </a:lnTo>
                <a:lnTo>
                  <a:pt x="216607" y="107367"/>
                </a:lnTo>
                <a:cubicBezTo>
                  <a:pt x="218322" y="109079"/>
                  <a:pt x="218662" y="111732"/>
                  <a:pt x="217432" y="113821"/>
                </a:cubicBezTo>
                <a:cubicBezTo>
                  <a:pt x="215672" y="116804"/>
                  <a:pt x="214338" y="120019"/>
                  <a:pt x="213467" y="123372"/>
                </a:cubicBezTo>
                <a:cubicBezTo>
                  <a:pt x="212864" y="125711"/>
                  <a:pt x="210754" y="127349"/>
                  <a:pt x="208337" y="127352"/>
                </a:cubicBezTo>
                <a:lnTo>
                  <a:pt x="191027" y="127352"/>
                </a:lnTo>
                <a:lnTo>
                  <a:pt x="191027" y="137959"/>
                </a:lnTo>
                <a:lnTo>
                  <a:pt x="208332" y="137959"/>
                </a:lnTo>
                <a:cubicBezTo>
                  <a:pt x="210746" y="137962"/>
                  <a:pt x="212858" y="139599"/>
                  <a:pt x="213462" y="141939"/>
                </a:cubicBezTo>
                <a:cubicBezTo>
                  <a:pt x="214333" y="145292"/>
                  <a:pt x="215665" y="148507"/>
                  <a:pt x="217426" y="151490"/>
                </a:cubicBezTo>
                <a:cubicBezTo>
                  <a:pt x="218657" y="153578"/>
                  <a:pt x="218318" y="156231"/>
                  <a:pt x="216602" y="157943"/>
                </a:cubicBezTo>
                <a:lnTo>
                  <a:pt x="204368" y="170178"/>
                </a:lnTo>
                <a:lnTo>
                  <a:pt x="211871" y="177681"/>
                </a:lnTo>
                <a:lnTo>
                  <a:pt x="224106" y="165447"/>
                </a:lnTo>
                <a:cubicBezTo>
                  <a:pt x="225818" y="163732"/>
                  <a:pt x="228471" y="163392"/>
                  <a:pt x="230560" y="164623"/>
                </a:cubicBezTo>
                <a:cubicBezTo>
                  <a:pt x="233543" y="166382"/>
                  <a:pt x="236758" y="167716"/>
                  <a:pt x="240111" y="168587"/>
                </a:cubicBezTo>
                <a:cubicBezTo>
                  <a:pt x="242450" y="169191"/>
                  <a:pt x="244088" y="171300"/>
                  <a:pt x="244091" y="173717"/>
                </a:cubicBezTo>
                <a:lnTo>
                  <a:pt x="244091" y="191027"/>
                </a:lnTo>
                <a:lnTo>
                  <a:pt x="254698" y="191027"/>
                </a:lnTo>
                <a:lnTo>
                  <a:pt x="254698" y="173722"/>
                </a:lnTo>
                <a:cubicBezTo>
                  <a:pt x="254701" y="171308"/>
                  <a:pt x="256338" y="169196"/>
                  <a:pt x="258678" y="168592"/>
                </a:cubicBezTo>
                <a:cubicBezTo>
                  <a:pt x="262031" y="167721"/>
                  <a:pt x="265246" y="166390"/>
                  <a:pt x="268228" y="164628"/>
                </a:cubicBezTo>
                <a:cubicBezTo>
                  <a:pt x="270317" y="163397"/>
                  <a:pt x="272970" y="163736"/>
                  <a:pt x="274682" y="165452"/>
                </a:cubicBezTo>
                <a:lnTo>
                  <a:pt x="286917" y="177687"/>
                </a:lnTo>
                <a:lnTo>
                  <a:pt x="294420" y="170183"/>
                </a:lnTo>
                <a:lnTo>
                  <a:pt x="282186" y="157949"/>
                </a:lnTo>
                <a:cubicBezTo>
                  <a:pt x="280471" y="156236"/>
                  <a:pt x="280131" y="153583"/>
                  <a:pt x="281362" y="151494"/>
                </a:cubicBezTo>
                <a:cubicBezTo>
                  <a:pt x="283121" y="148512"/>
                  <a:pt x="284455" y="145297"/>
                  <a:pt x="285326" y="141944"/>
                </a:cubicBezTo>
                <a:cubicBezTo>
                  <a:pt x="285930" y="139605"/>
                  <a:pt x="288039" y="137967"/>
                  <a:pt x="290456" y="137964"/>
                </a:cubicBezTo>
                <a:lnTo>
                  <a:pt x="307766" y="137964"/>
                </a:lnTo>
                <a:lnTo>
                  <a:pt x="307766" y="127357"/>
                </a:lnTo>
                <a:lnTo>
                  <a:pt x="290469" y="127357"/>
                </a:lnTo>
                <a:cubicBezTo>
                  <a:pt x="288052" y="127354"/>
                  <a:pt x="285940" y="125717"/>
                  <a:pt x="285337" y="123377"/>
                </a:cubicBezTo>
                <a:cubicBezTo>
                  <a:pt x="284468" y="120024"/>
                  <a:pt x="283134" y="116809"/>
                  <a:pt x="281372" y="113826"/>
                </a:cubicBezTo>
                <a:cubicBezTo>
                  <a:pt x="280142" y="111738"/>
                  <a:pt x="280481" y="109085"/>
                  <a:pt x="282196" y="107372"/>
                </a:cubicBezTo>
                <a:lnTo>
                  <a:pt x="294431" y="95138"/>
                </a:lnTo>
                <a:lnTo>
                  <a:pt x="286930" y="87634"/>
                </a:lnTo>
                <a:lnTo>
                  <a:pt x="274693" y="99868"/>
                </a:lnTo>
                <a:cubicBezTo>
                  <a:pt x="272980" y="101583"/>
                  <a:pt x="270327" y="101923"/>
                  <a:pt x="268238" y="100693"/>
                </a:cubicBezTo>
                <a:cubicBezTo>
                  <a:pt x="265256" y="98933"/>
                  <a:pt x="262041" y="97599"/>
                  <a:pt x="258688" y="96728"/>
                </a:cubicBezTo>
                <a:cubicBezTo>
                  <a:pt x="256348" y="96125"/>
                  <a:pt x="254711" y="94015"/>
                  <a:pt x="254709" y="91598"/>
                </a:cubicBezTo>
                <a:lnTo>
                  <a:pt x="254709" y="74288"/>
                </a:lnTo>
                <a:close/>
                <a:moveTo>
                  <a:pt x="84901" y="68982"/>
                </a:moveTo>
                <a:cubicBezTo>
                  <a:pt x="93693" y="68982"/>
                  <a:pt x="100821" y="76110"/>
                  <a:pt x="100821" y="84902"/>
                </a:cubicBezTo>
                <a:cubicBezTo>
                  <a:pt x="100821" y="93693"/>
                  <a:pt x="93693" y="100821"/>
                  <a:pt x="84901" y="100821"/>
                </a:cubicBezTo>
                <a:cubicBezTo>
                  <a:pt x="76110" y="100821"/>
                  <a:pt x="68982" y="93693"/>
                  <a:pt x="68982" y="84902"/>
                </a:cubicBezTo>
                <a:cubicBezTo>
                  <a:pt x="68982" y="76110"/>
                  <a:pt x="76110" y="68982"/>
                  <a:pt x="84901" y="68982"/>
                </a:cubicBezTo>
                <a:close/>
                <a:moveTo>
                  <a:pt x="238785" y="63675"/>
                </a:moveTo>
                <a:lnTo>
                  <a:pt x="260010" y="63675"/>
                </a:lnTo>
                <a:cubicBezTo>
                  <a:pt x="262940" y="63675"/>
                  <a:pt x="265316" y="66051"/>
                  <a:pt x="265316" y="68982"/>
                </a:cubicBezTo>
                <a:lnTo>
                  <a:pt x="265316" y="87670"/>
                </a:lnTo>
                <a:cubicBezTo>
                  <a:pt x="266894" y="88230"/>
                  <a:pt x="268438" y="88870"/>
                  <a:pt x="269948" y="89590"/>
                </a:cubicBezTo>
                <a:lnTo>
                  <a:pt x="283165" y="76378"/>
                </a:lnTo>
                <a:cubicBezTo>
                  <a:pt x="285238" y="74306"/>
                  <a:pt x="288599" y="74306"/>
                  <a:pt x="290669" y="76378"/>
                </a:cubicBezTo>
                <a:lnTo>
                  <a:pt x="305676" y="91385"/>
                </a:lnTo>
                <a:cubicBezTo>
                  <a:pt x="307748" y="93455"/>
                  <a:pt x="307748" y="96816"/>
                  <a:pt x="305676" y="98889"/>
                </a:cubicBezTo>
                <a:lnTo>
                  <a:pt x="292464" y="112106"/>
                </a:lnTo>
                <a:cubicBezTo>
                  <a:pt x="293185" y="113616"/>
                  <a:pt x="293824" y="115161"/>
                  <a:pt x="294384" y="116739"/>
                </a:cubicBezTo>
                <a:lnTo>
                  <a:pt x="313073" y="116739"/>
                </a:lnTo>
                <a:cubicBezTo>
                  <a:pt x="316003" y="116739"/>
                  <a:pt x="318379" y="119115"/>
                  <a:pt x="318379" y="122046"/>
                </a:cubicBezTo>
                <a:lnTo>
                  <a:pt x="318379" y="143271"/>
                </a:lnTo>
                <a:cubicBezTo>
                  <a:pt x="318379" y="146201"/>
                  <a:pt x="316003" y="148577"/>
                  <a:pt x="313073" y="148577"/>
                </a:cubicBezTo>
                <a:lnTo>
                  <a:pt x="294384" y="148577"/>
                </a:lnTo>
                <a:cubicBezTo>
                  <a:pt x="293824" y="150155"/>
                  <a:pt x="293185" y="151699"/>
                  <a:pt x="292464" y="153209"/>
                </a:cubicBezTo>
                <a:lnTo>
                  <a:pt x="305676" y="166426"/>
                </a:lnTo>
                <a:cubicBezTo>
                  <a:pt x="307748" y="168499"/>
                  <a:pt x="307748" y="171860"/>
                  <a:pt x="305676" y="173930"/>
                </a:cubicBezTo>
                <a:lnTo>
                  <a:pt x="290669" y="188937"/>
                </a:lnTo>
                <a:cubicBezTo>
                  <a:pt x="288599" y="191009"/>
                  <a:pt x="285238" y="191009"/>
                  <a:pt x="283165" y="188937"/>
                </a:cubicBezTo>
                <a:lnTo>
                  <a:pt x="269948" y="175725"/>
                </a:lnTo>
                <a:cubicBezTo>
                  <a:pt x="268438" y="176446"/>
                  <a:pt x="266894" y="177085"/>
                  <a:pt x="265316" y="177645"/>
                </a:cubicBezTo>
                <a:lnTo>
                  <a:pt x="265316" y="196334"/>
                </a:lnTo>
                <a:cubicBezTo>
                  <a:pt x="265316" y="199264"/>
                  <a:pt x="262940" y="201640"/>
                  <a:pt x="260010" y="201640"/>
                </a:cubicBezTo>
                <a:lnTo>
                  <a:pt x="238785" y="201640"/>
                </a:lnTo>
                <a:cubicBezTo>
                  <a:pt x="235854" y="201640"/>
                  <a:pt x="233478" y="199264"/>
                  <a:pt x="233478" y="196334"/>
                </a:cubicBezTo>
                <a:lnTo>
                  <a:pt x="233478" y="177645"/>
                </a:lnTo>
                <a:cubicBezTo>
                  <a:pt x="231900" y="177085"/>
                  <a:pt x="230355" y="176446"/>
                  <a:pt x="228845" y="175725"/>
                </a:cubicBezTo>
                <a:lnTo>
                  <a:pt x="215628" y="188937"/>
                </a:lnTo>
                <a:cubicBezTo>
                  <a:pt x="213555" y="191009"/>
                  <a:pt x="210194" y="191009"/>
                  <a:pt x="208124" y="188937"/>
                </a:cubicBezTo>
                <a:lnTo>
                  <a:pt x="193117" y="173930"/>
                </a:lnTo>
                <a:cubicBezTo>
                  <a:pt x="191045" y="171860"/>
                  <a:pt x="191045" y="168499"/>
                  <a:pt x="193117" y="166426"/>
                </a:cubicBezTo>
                <a:lnTo>
                  <a:pt x="206329" y="153209"/>
                </a:lnTo>
                <a:cubicBezTo>
                  <a:pt x="205609" y="151699"/>
                  <a:pt x="204969" y="150155"/>
                  <a:pt x="204409" y="148577"/>
                </a:cubicBezTo>
                <a:lnTo>
                  <a:pt x="185721" y="148577"/>
                </a:lnTo>
                <a:cubicBezTo>
                  <a:pt x="182790" y="148577"/>
                  <a:pt x="180414" y="146201"/>
                  <a:pt x="180414" y="143271"/>
                </a:cubicBezTo>
                <a:lnTo>
                  <a:pt x="180414" y="122046"/>
                </a:lnTo>
                <a:cubicBezTo>
                  <a:pt x="180414" y="119115"/>
                  <a:pt x="182790" y="116739"/>
                  <a:pt x="185721" y="116739"/>
                </a:cubicBezTo>
                <a:lnTo>
                  <a:pt x="204409" y="116739"/>
                </a:lnTo>
                <a:cubicBezTo>
                  <a:pt x="204969" y="115161"/>
                  <a:pt x="205609" y="113616"/>
                  <a:pt x="206329" y="112106"/>
                </a:cubicBezTo>
                <a:lnTo>
                  <a:pt x="193117" y="98889"/>
                </a:lnTo>
                <a:cubicBezTo>
                  <a:pt x="191045" y="96816"/>
                  <a:pt x="191045" y="93455"/>
                  <a:pt x="193117" y="91385"/>
                </a:cubicBezTo>
                <a:lnTo>
                  <a:pt x="208124" y="76378"/>
                </a:lnTo>
                <a:cubicBezTo>
                  <a:pt x="210194" y="74306"/>
                  <a:pt x="213555" y="74306"/>
                  <a:pt x="215628" y="76378"/>
                </a:cubicBezTo>
                <a:lnTo>
                  <a:pt x="228845" y="89590"/>
                </a:lnTo>
                <a:cubicBezTo>
                  <a:pt x="230355" y="88870"/>
                  <a:pt x="231900" y="88230"/>
                  <a:pt x="233478" y="87670"/>
                </a:cubicBezTo>
                <a:lnTo>
                  <a:pt x="233478" y="68982"/>
                </a:lnTo>
                <a:cubicBezTo>
                  <a:pt x="233478" y="66051"/>
                  <a:pt x="235854" y="63675"/>
                  <a:pt x="238785" y="63675"/>
                </a:cubicBezTo>
                <a:close/>
                <a:moveTo>
                  <a:pt x="84901" y="53063"/>
                </a:moveTo>
                <a:cubicBezTo>
                  <a:pt x="67318" y="53063"/>
                  <a:pt x="53063" y="67318"/>
                  <a:pt x="53063" y="84902"/>
                </a:cubicBezTo>
                <a:cubicBezTo>
                  <a:pt x="53063" y="102484"/>
                  <a:pt x="67318" y="116739"/>
                  <a:pt x="84901" y="116739"/>
                </a:cubicBezTo>
                <a:cubicBezTo>
                  <a:pt x="102479" y="116722"/>
                  <a:pt x="116722" y="102479"/>
                  <a:pt x="116739" y="84902"/>
                </a:cubicBezTo>
                <a:cubicBezTo>
                  <a:pt x="116739" y="67318"/>
                  <a:pt x="102484" y="53063"/>
                  <a:pt x="84901" y="53063"/>
                </a:cubicBezTo>
                <a:close/>
                <a:moveTo>
                  <a:pt x="84901" y="42450"/>
                </a:moveTo>
                <a:cubicBezTo>
                  <a:pt x="108334" y="42476"/>
                  <a:pt x="127326" y="61468"/>
                  <a:pt x="127352" y="84902"/>
                </a:cubicBezTo>
                <a:cubicBezTo>
                  <a:pt x="127352" y="108347"/>
                  <a:pt x="108347" y="127352"/>
                  <a:pt x="84901" y="127352"/>
                </a:cubicBezTo>
                <a:cubicBezTo>
                  <a:pt x="61455" y="127352"/>
                  <a:pt x="42450" y="108347"/>
                  <a:pt x="42450" y="84902"/>
                </a:cubicBezTo>
                <a:cubicBezTo>
                  <a:pt x="42450" y="61455"/>
                  <a:pt x="61455" y="42450"/>
                  <a:pt x="84901" y="42450"/>
                </a:cubicBezTo>
                <a:close/>
                <a:moveTo>
                  <a:pt x="79595" y="10613"/>
                </a:moveTo>
                <a:lnTo>
                  <a:pt x="79595" y="27540"/>
                </a:lnTo>
                <a:cubicBezTo>
                  <a:pt x="79597" y="30102"/>
                  <a:pt x="77768" y="32297"/>
                  <a:pt x="75250" y="32760"/>
                </a:cubicBezTo>
                <a:cubicBezTo>
                  <a:pt x="67927" y="34092"/>
                  <a:pt x="60971" y="36966"/>
                  <a:pt x="54846" y="41194"/>
                </a:cubicBezTo>
                <a:cubicBezTo>
                  <a:pt x="52737" y="42642"/>
                  <a:pt x="49894" y="42383"/>
                  <a:pt x="48086" y="40572"/>
                </a:cubicBezTo>
                <a:lnTo>
                  <a:pt x="36126" y="28623"/>
                </a:lnTo>
                <a:lnTo>
                  <a:pt x="28623" y="36126"/>
                </a:lnTo>
                <a:lnTo>
                  <a:pt x="40572" y="48086"/>
                </a:lnTo>
                <a:cubicBezTo>
                  <a:pt x="42383" y="49894"/>
                  <a:pt x="42642" y="52737"/>
                  <a:pt x="41194" y="54846"/>
                </a:cubicBezTo>
                <a:cubicBezTo>
                  <a:pt x="36966" y="60971"/>
                  <a:pt x="34092" y="67928"/>
                  <a:pt x="32760" y="75251"/>
                </a:cubicBezTo>
                <a:cubicBezTo>
                  <a:pt x="32297" y="77769"/>
                  <a:pt x="30102" y="79598"/>
                  <a:pt x="27540" y="79596"/>
                </a:cubicBezTo>
                <a:lnTo>
                  <a:pt x="10613" y="79596"/>
                </a:lnTo>
                <a:lnTo>
                  <a:pt x="10613" y="90208"/>
                </a:lnTo>
                <a:lnTo>
                  <a:pt x="27540" y="90208"/>
                </a:lnTo>
                <a:cubicBezTo>
                  <a:pt x="30102" y="90206"/>
                  <a:pt x="32297" y="92035"/>
                  <a:pt x="32760" y="94553"/>
                </a:cubicBezTo>
                <a:cubicBezTo>
                  <a:pt x="34092" y="101876"/>
                  <a:pt x="36966" y="108832"/>
                  <a:pt x="41194" y="114958"/>
                </a:cubicBezTo>
                <a:cubicBezTo>
                  <a:pt x="42642" y="117066"/>
                  <a:pt x="42383" y="119908"/>
                  <a:pt x="40572" y="121717"/>
                </a:cubicBezTo>
                <a:lnTo>
                  <a:pt x="28623" y="133677"/>
                </a:lnTo>
                <a:lnTo>
                  <a:pt x="36126" y="141181"/>
                </a:lnTo>
                <a:lnTo>
                  <a:pt x="48081" y="129231"/>
                </a:lnTo>
                <a:cubicBezTo>
                  <a:pt x="49889" y="127420"/>
                  <a:pt x="52732" y="127161"/>
                  <a:pt x="54841" y="128609"/>
                </a:cubicBezTo>
                <a:cubicBezTo>
                  <a:pt x="60968" y="132835"/>
                  <a:pt x="67925" y="135711"/>
                  <a:pt x="75250" y="137042"/>
                </a:cubicBezTo>
                <a:cubicBezTo>
                  <a:pt x="77768" y="137507"/>
                  <a:pt x="79597" y="139701"/>
                  <a:pt x="79595" y="142263"/>
                </a:cubicBezTo>
                <a:lnTo>
                  <a:pt x="79595" y="159190"/>
                </a:lnTo>
                <a:lnTo>
                  <a:pt x="90207" y="159190"/>
                </a:lnTo>
                <a:lnTo>
                  <a:pt x="90207" y="142263"/>
                </a:lnTo>
                <a:cubicBezTo>
                  <a:pt x="90205" y="139701"/>
                  <a:pt x="92034" y="137507"/>
                  <a:pt x="94552" y="137042"/>
                </a:cubicBezTo>
                <a:cubicBezTo>
                  <a:pt x="101877" y="135711"/>
                  <a:pt x="108835" y="132835"/>
                  <a:pt x="114962" y="128609"/>
                </a:cubicBezTo>
                <a:cubicBezTo>
                  <a:pt x="117071" y="127161"/>
                  <a:pt x="119914" y="127420"/>
                  <a:pt x="121722" y="129231"/>
                </a:cubicBezTo>
                <a:lnTo>
                  <a:pt x="133677" y="141181"/>
                </a:lnTo>
                <a:lnTo>
                  <a:pt x="141181" y="133677"/>
                </a:lnTo>
                <a:lnTo>
                  <a:pt x="129231" y="121717"/>
                </a:lnTo>
                <a:cubicBezTo>
                  <a:pt x="127420" y="119908"/>
                  <a:pt x="127161" y="117066"/>
                  <a:pt x="128609" y="114958"/>
                </a:cubicBezTo>
                <a:cubicBezTo>
                  <a:pt x="132838" y="108832"/>
                  <a:pt x="135711" y="101876"/>
                  <a:pt x="137042" y="94553"/>
                </a:cubicBezTo>
                <a:cubicBezTo>
                  <a:pt x="137507" y="92035"/>
                  <a:pt x="139701" y="90206"/>
                  <a:pt x="142263" y="90208"/>
                </a:cubicBezTo>
                <a:lnTo>
                  <a:pt x="159190" y="90208"/>
                </a:lnTo>
                <a:lnTo>
                  <a:pt x="159190" y="79596"/>
                </a:lnTo>
                <a:lnTo>
                  <a:pt x="142263" y="79596"/>
                </a:lnTo>
                <a:cubicBezTo>
                  <a:pt x="139701" y="79598"/>
                  <a:pt x="137507" y="77769"/>
                  <a:pt x="137042" y="75251"/>
                </a:cubicBezTo>
                <a:cubicBezTo>
                  <a:pt x="135711" y="67928"/>
                  <a:pt x="132838" y="60971"/>
                  <a:pt x="128609" y="54846"/>
                </a:cubicBezTo>
                <a:cubicBezTo>
                  <a:pt x="127161" y="52737"/>
                  <a:pt x="127420" y="49894"/>
                  <a:pt x="129231" y="48086"/>
                </a:cubicBezTo>
                <a:lnTo>
                  <a:pt x="141181" y="36126"/>
                </a:lnTo>
                <a:lnTo>
                  <a:pt x="133677" y="28623"/>
                </a:lnTo>
                <a:lnTo>
                  <a:pt x="121717" y="40572"/>
                </a:lnTo>
                <a:cubicBezTo>
                  <a:pt x="119908" y="42383"/>
                  <a:pt x="117066" y="42642"/>
                  <a:pt x="114958" y="41194"/>
                </a:cubicBezTo>
                <a:cubicBezTo>
                  <a:pt x="108832" y="36966"/>
                  <a:pt x="101875" y="34092"/>
                  <a:pt x="94552" y="32760"/>
                </a:cubicBezTo>
                <a:cubicBezTo>
                  <a:pt x="92034" y="32297"/>
                  <a:pt x="90205" y="30102"/>
                  <a:pt x="90207" y="27540"/>
                </a:cubicBezTo>
                <a:lnTo>
                  <a:pt x="90207" y="10613"/>
                </a:lnTo>
                <a:close/>
                <a:moveTo>
                  <a:pt x="74288" y="0"/>
                </a:moveTo>
                <a:lnTo>
                  <a:pt x="95514" y="0"/>
                </a:lnTo>
                <a:cubicBezTo>
                  <a:pt x="98444" y="0"/>
                  <a:pt x="100820" y="2376"/>
                  <a:pt x="100820" y="5307"/>
                </a:cubicBezTo>
                <a:lnTo>
                  <a:pt x="100820" y="23280"/>
                </a:lnTo>
                <a:cubicBezTo>
                  <a:pt x="106585" y="24749"/>
                  <a:pt x="112115" y="27029"/>
                  <a:pt x="117240" y="30055"/>
                </a:cubicBezTo>
                <a:lnTo>
                  <a:pt x="129931" y="17362"/>
                </a:lnTo>
                <a:cubicBezTo>
                  <a:pt x="132003" y="15292"/>
                  <a:pt x="135361" y="15292"/>
                  <a:pt x="137434" y="17362"/>
                </a:cubicBezTo>
                <a:lnTo>
                  <a:pt x="152441" y="32374"/>
                </a:lnTo>
                <a:cubicBezTo>
                  <a:pt x="154511" y="34447"/>
                  <a:pt x="154511" y="37805"/>
                  <a:pt x="152441" y="39878"/>
                </a:cubicBezTo>
                <a:lnTo>
                  <a:pt x="139748" y="52571"/>
                </a:lnTo>
                <a:cubicBezTo>
                  <a:pt x="142774" y="57691"/>
                  <a:pt x="145054" y="63217"/>
                  <a:pt x="146523" y="68983"/>
                </a:cubicBezTo>
                <a:lnTo>
                  <a:pt x="164497" y="68983"/>
                </a:lnTo>
                <a:cubicBezTo>
                  <a:pt x="167427" y="68983"/>
                  <a:pt x="169803" y="71359"/>
                  <a:pt x="169803" y="74289"/>
                </a:cubicBezTo>
                <a:lnTo>
                  <a:pt x="169803" y="95515"/>
                </a:lnTo>
                <a:cubicBezTo>
                  <a:pt x="169803" y="98445"/>
                  <a:pt x="167427" y="100821"/>
                  <a:pt x="164497" y="100821"/>
                </a:cubicBezTo>
                <a:lnTo>
                  <a:pt x="146523" y="100821"/>
                </a:lnTo>
                <a:cubicBezTo>
                  <a:pt x="145054" y="106586"/>
                  <a:pt x="142774" y="112115"/>
                  <a:pt x="139748" y="117240"/>
                </a:cubicBezTo>
                <a:lnTo>
                  <a:pt x="152441" y="129931"/>
                </a:lnTo>
                <a:cubicBezTo>
                  <a:pt x="154511" y="132003"/>
                  <a:pt x="154511" y="135361"/>
                  <a:pt x="152441" y="137434"/>
                </a:cubicBezTo>
                <a:lnTo>
                  <a:pt x="137428" y="152441"/>
                </a:lnTo>
                <a:cubicBezTo>
                  <a:pt x="135356" y="154511"/>
                  <a:pt x="131998" y="154511"/>
                  <a:pt x="129925" y="152441"/>
                </a:cubicBezTo>
                <a:lnTo>
                  <a:pt x="117232" y="139743"/>
                </a:lnTo>
                <a:cubicBezTo>
                  <a:pt x="112112" y="142771"/>
                  <a:pt x="106585" y="145054"/>
                  <a:pt x="100820" y="146523"/>
                </a:cubicBezTo>
                <a:lnTo>
                  <a:pt x="100820" y="164497"/>
                </a:lnTo>
                <a:cubicBezTo>
                  <a:pt x="100820" y="167427"/>
                  <a:pt x="98444" y="169803"/>
                  <a:pt x="95514" y="169803"/>
                </a:cubicBezTo>
                <a:lnTo>
                  <a:pt x="74288" y="169803"/>
                </a:lnTo>
                <a:cubicBezTo>
                  <a:pt x="71358" y="169803"/>
                  <a:pt x="68982" y="167427"/>
                  <a:pt x="68982" y="164497"/>
                </a:cubicBezTo>
                <a:lnTo>
                  <a:pt x="68982" y="146523"/>
                </a:lnTo>
                <a:cubicBezTo>
                  <a:pt x="63215" y="145056"/>
                  <a:pt x="57688" y="142771"/>
                  <a:pt x="52563" y="139743"/>
                </a:cubicBezTo>
                <a:lnTo>
                  <a:pt x="39873" y="152441"/>
                </a:lnTo>
                <a:cubicBezTo>
                  <a:pt x="37800" y="154511"/>
                  <a:pt x="34442" y="154511"/>
                  <a:pt x="32369" y="152441"/>
                </a:cubicBezTo>
                <a:lnTo>
                  <a:pt x="17362" y="137428"/>
                </a:lnTo>
                <a:cubicBezTo>
                  <a:pt x="15292" y="135356"/>
                  <a:pt x="15292" y="131998"/>
                  <a:pt x="17362" y="129925"/>
                </a:cubicBezTo>
                <a:lnTo>
                  <a:pt x="30055" y="117232"/>
                </a:lnTo>
                <a:cubicBezTo>
                  <a:pt x="27029" y="112112"/>
                  <a:pt x="24749" y="106586"/>
                  <a:pt x="23280" y="100821"/>
                </a:cubicBezTo>
                <a:lnTo>
                  <a:pt x="5307" y="100821"/>
                </a:lnTo>
                <a:cubicBezTo>
                  <a:pt x="2376" y="100821"/>
                  <a:pt x="0" y="98445"/>
                  <a:pt x="0" y="95515"/>
                </a:cubicBezTo>
                <a:lnTo>
                  <a:pt x="0" y="74289"/>
                </a:lnTo>
                <a:cubicBezTo>
                  <a:pt x="0" y="71359"/>
                  <a:pt x="2376" y="68983"/>
                  <a:pt x="5307" y="68983"/>
                </a:cubicBezTo>
                <a:lnTo>
                  <a:pt x="23280" y="68983"/>
                </a:lnTo>
                <a:cubicBezTo>
                  <a:pt x="24749" y="63217"/>
                  <a:pt x="27029" y="57688"/>
                  <a:pt x="30055" y="52563"/>
                </a:cubicBezTo>
                <a:lnTo>
                  <a:pt x="17362" y="39873"/>
                </a:lnTo>
                <a:cubicBezTo>
                  <a:pt x="15292" y="37800"/>
                  <a:pt x="15292" y="34442"/>
                  <a:pt x="17362" y="32369"/>
                </a:cubicBezTo>
                <a:lnTo>
                  <a:pt x="32374" y="17362"/>
                </a:lnTo>
                <a:cubicBezTo>
                  <a:pt x="34447" y="15292"/>
                  <a:pt x="37805" y="15292"/>
                  <a:pt x="39878" y="17362"/>
                </a:cubicBezTo>
                <a:lnTo>
                  <a:pt x="52571" y="30055"/>
                </a:lnTo>
                <a:cubicBezTo>
                  <a:pt x="57691" y="27029"/>
                  <a:pt x="63217" y="24749"/>
                  <a:pt x="68982" y="23280"/>
                </a:cubicBezTo>
                <a:lnTo>
                  <a:pt x="68982" y="5307"/>
                </a:lnTo>
                <a:cubicBezTo>
                  <a:pt x="68982" y="2376"/>
                  <a:pt x="71358" y="0"/>
                  <a:pt x="74288" y="0"/>
                </a:cubicBezTo>
                <a:close/>
              </a:path>
            </a:pathLst>
          </a:custGeom>
          <a:solidFill>
            <a:schemeClr val="accent5"/>
          </a:solidFill>
          <a:ln w="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65499-9743-4121-AA1B-E32F20406293}"/>
              </a:ext>
            </a:extLst>
          </p:cNvPr>
          <p:cNvSpPr txBox="1"/>
          <p:nvPr/>
        </p:nvSpPr>
        <p:spPr>
          <a:xfrm>
            <a:off x="2809908" y="4719382"/>
            <a:ext cx="27191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Decentralized Peer to Peer crypto exchange platform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65499-9743-4121-AA1B-E32F20406293}"/>
              </a:ext>
            </a:extLst>
          </p:cNvPr>
          <p:cNvSpPr txBox="1"/>
          <p:nvPr/>
        </p:nvSpPr>
        <p:spPr>
          <a:xfrm>
            <a:off x="9412984" y="1601806"/>
            <a:ext cx="33161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Lending Platform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565499-9743-4121-AA1B-E32F20406293}"/>
              </a:ext>
            </a:extLst>
          </p:cNvPr>
          <p:cNvSpPr txBox="1"/>
          <p:nvPr/>
        </p:nvSpPr>
        <p:spPr>
          <a:xfrm>
            <a:off x="10903942" y="1040553"/>
            <a:ext cx="33161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Witty Fund</a:t>
            </a:r>
          </a:p>
        </p:txBody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B86D78C2-1357-4C67-BEB5-82447C34056E}"/>
              </a:ext>
            </a:extLst>
          </p:cNvPr>
          <p:cNvSpPr>
            <a:spLocks/>
          </p:cNvSpPr>
          <p:nvPr/>
        </p:nvSpPr>
        <p:spPr bwMode="auto">
          <a:xfrm rot="19564627">
            <a:off x="8842616" y="4841495"/>
            <a:ext cx="253801" cy="176836"/>
          </a:xfrm>
          <a:custGeom>
            <a:avLst/>
            <a:gdLst>
              <a:gd name="T0" fmla="*/ 115 w 224"/>
              <a:gd name="T1" fmla="*/ 0 h 141"/>
              <a:gd name="T2" fmla="*/ 5 w 224"/>
              <a:gd name="T3" fmla="*/ 35 h 141"/>
              <a:gd name="T4" fmla="*/ 85 w 224"/>
              <a:gd name="T5" fmla="*/ 139 h 141"/>
              <a:gd name="T6" fmla="*/ 216 w 224"/>
              <a:gd name="T7" fmla="*/ 56 h 141"/>
              <a:gd name="T8" fmla="*/ 115 w 224"/>
              <a:gd name="T9" fmla="*/ 0 h 141"/>
              <a:gd name="connsiteX0" fmla="*/ 5510 w 9515"/>
              <a:gd name="connsiteY0" fmla="*/ 0 h 10596"/>
              <a:gd name="connsiteX1" fmla="*/ 63 w 9515"/>
              <a:gd name="connsiteY1" fmla="*/ 3218 h 10596"/>
              <a:gd name="connsiteX2" fmla="*/ 3635 w 9515"/>
              <a:gd name="connsiteY2" fmla="*/ 10594 h 10596"/>
              <a:gd name="connsiteX3" fmla="*/ 9483 w 9515"/>
              <a:gd name="connsiteY3" fmla="*/ 4708 h 10596"/>
              <a:gd name="connsiteX4" fmla="*/ 5510 w 9515"/>
              <a:gd name="connsiteY4" fmla="*/ 0 h 10596"/>
              <a:gd name="connsiteX0" fmla="*/ 7442 w 11645"/>
              <a:gd name="connsiteY0" fmla="*/ 16 h 10016"/>
              <a:gd name="connsiteX1" fmla="*/ 28 w 11645"/>
              <a:gd name="connsiteY1" fmla="*/ 3227 h 10016"/>
              <a:gd name="connsiteX2" fmla="*/ 5471 w 11645"/>
              <a:gd name="connsiteY2" fmla="*/ 10014 h 10016"/>
              <a:gd name="connsiteX3" fmla="*/ 11617 w 11645"/>
              <a:gd name="connsiteY3" fmla="*/ 4459 h 10016"/>
              <a:gd name="connsiteX4" fmla="*/ 7442 w 11645"/>
              <a:gd name="connsiteY4" fmla="*/ 16 h 10016"/>
              <a:gd name="connsiteX0" fmla="*/ 7442 w 11645"/>
              <a:gd name="connsiteY0" fmla="*/ 33 h 10034"/>
              <a:gd name="connsiteX1" fmla="*/ 28 w 11645"/>
              <a:gd name="connsiteY1" fmla="*/ 3244 h 10034"/>
              <a:gd name="connsiteX2" fmla="*/ 5471 w 11645"/>
              <a:gd name="connsiteY2" fmla="*/ 10031 h 10034"/>
              <a:gd name="connsiteX3" fmla="*/ 11617 w 11645"/>
              <a:gd name="connsiteY3" fmla="*/ 4476 h 10034"/>
              <a:gd name="connsiteX4" fmla="*/ 7442 w 11645"/>
              <a:gd name="connsiteY4" fmla="*/ 33 h 10034"/>
              <a:gd name="connsiteX0" fmla="*/ 7442 w 11670"/>
              <a:gd name="connsiteY0" fmla="*/ 33 h 10034"/>
              <a:gd name="connsiteX1" fmla="*/ 28 w 11670"/>
              <a:gd name="connsiteY1" fmla="*/ 3244 h 10034"/>
              <a:gd name="connsiteX2" fmla="*/ 5471 w 11670"/>
              <a:gd name="connsiteY2" fmla="*/ 10031 h 10034"/>
              <a:gd name="connsiteX3" fmla="*/ 11617 w 11670"/>
              <a:gd name="connsiteY3" fmla="*/ 4476 h 10034"/>
              <a:gd name="connsiteX4" fmla="*/ 7442 w 11670"/>
              <a:gd name="connsiteY4" fmla="*/ 33 h 1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" h="10034">
                <a:moveTo>
                  <a:pt x="7442" y="33"/>
                </a:moveTo>
                <a:cubicBezTo>
                  <a:pt x="5511" y="-172"/>
                  <a:pt x="357" y="535"/>
                  <a:pt x="28" y="3244"/>
                </a:cubicBezTo>
                <a:cubicBezTo>
                  <a:pt x="-301" y="5953"/>
                  <a:pt x="2233" y="10165"/>
                  <a:pt x="5471" y="10031"/>
                </a:cubicBezTo>
                <a:cubicBezTo>
                  <a:pt x="8708" y="9830"/>
                  <a:pt x="11148" y="7533"/>
                  <a:pt x="11617" y="4476"/>
                </a:cubicBezTo>
                <a:cubicBezTo>
                  <a:pt x="12086" y="1419"/>
                  <a:pt x="9373" y="238"/>
                  <a:pt x="7442" y="33"/>
                </a:cubicBezTo>
                <a:close/>
              </a:path>
            </a:pathLst>
          </a:custGeom>
          <a:solidFill>
            <a:srgbClr val="0AD45C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CC3A9CD4-FCF3-42F6-8EF0-70E0FE2AC712}"/>
              </a:ext>
            </a:extLst>
          </p:cNvPr>
          <p:cNvSpPr>
            <a:spLocks/>
          </p:cNvSpPr>
          <p:nvPr/>
        </p:nvSpPr>
        <p:spPr bwMode="auto">
          <a:xfrm>
            <a:off x="7122056" y="4523915"/>
            <a:ext cx="168983" cy="151021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  <a:gd name="connsiteX0" fmla="*/ 12466 w 16174"/>
              <a:gd name="connsiteY0" fmla="*/ 56 h 14594"/>
              <a:gd name="connsiteX1" fmla="*/ 101 w 16174"/>
              <a:gd name="connsiteY1" fmla="*/ 11427 h 14594"/>
              <a:gd name="connsiteX2" fmla="*/ 12049 w 16174"/>
              <a:gd name="connsiteY2" fmla="*/ 13657 h 14594"/>
              <a:gd name="connsiteX3" fmla="*/ 12466 w 16174"/>
              <a:gd name="connsiteY3" fmla="*/ 56 h 14594"/>
              <a:gd name="connsiteX0" fmla="*/ 9507 w 14211"/>
              <a:gd name="connsiteY0" fmla="*/ 84 h 11217"/>
              <a:gd name="connsiteX1" fmla="*/ 165 w 14211"/>
              <a:gd name="connsiteY1" fmla="*/ 8284 h 11217"/>
              <a:gd name="connsiteX2" fmla="*/ 12113 w 14211"/>
              <a:gd name="connsiteY2" fmla="*/ 10514 h 11217"/>
              <a:gd name="connsiteX3" fmla="*/ 9507 w 14211"/>
              <a:gd name="connsiteY3" fmla="*/ 84 h 11217"/>
              <a:gd name="connsiteX0" fmla="*/ 9507 w 20856"/>
              <a:gd name="connsiteY0" fmla="*/ 84 h 11518"/>
              <a:gd name="connsiteX1" fmla="*/ 165 w 20856"/>
              <a:gd name="connsiteY1" fmla="*/ 8284 h 11518"/>
              <a:gd name="connsiteX2" fmla="*/ 20577 w 20856"/>
              <a:gd name="connsiteY2" fmla="*/ 10910 h 11518"/>
              <a:gd name="connsiteX3" fmla="*/ 9507 w 20856"/>
              <a:gd name="connsiteY3" fmla="*/ 84 h 11518"/>
              <a:gd name="connsiteX0" fmla="*/ 9507 w 21451"/>
              <a:gd name="connsiteY0" fmla="*/ 84 h 12571"/>
              <a:gd name="connsiteX1" fmla="*/ 165 w 21451"/>
              <a:gd name="connsiteY1" fmla="*/ 8284 h 12571"/>
              <a:gd name="connsiteX2" fmla="*/ 20577 w 21451"/>
              <a:gd name="connsiteY2" fmla="*/ 10910 h 12571"/>
              <a:gd name="connsiteX3" fmla="*/ 9507 w 21451"/>
              <a:gd name="connsiteY3" fmla="*/ 84 h 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51" h="12571">
                <a:moveTo>
                  <a:pt x="9507" y="84"/>
                </a:moveTo>
                <a:cubicBezTo>
                  <a:pt x="2759" y="-777"/>
                  <a:pt x="-835" y="5252"/>
                  <a:pt x="165" y="8284"/>
                </a:cubicBezTo>
                <a:cubicBezTo>
                  <a:pt x="2102" y="11316"/>
                  <a:pt x="17206" y="14656"/>
                  <a:pt x="20577" y="10910"/>
                </a:cubicBezTo>
                <a:cubicBezTo>
                  <a:pt x="23948" y="7164"/>
                  <a:pt x="17006" y="1886"/>
                  <a:pt x="9507" y="8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Freeform 15">
            <a:extLst>
              <a:ext uri="{FF2B5EF4-FFF2-40B4-BE49-F238E27FC236}">
                <a16:creationId xmlns:a16="http://schemas.microsoft.com/office/drawing/2014/main" id="{35C11330-2409-4501-9ED6-6A66CCF78423}"/>
              </a:ext>
            </a:extLst>
          </p:cNvPr>
          <p:cNvSpPr>
            <a:spLocks/>
          </p:cNvSpPr>
          <p:nvPr/>
        </p:nvSpPr>
        <p:spPr bwMode="auto">
          <a:xfrm>
            <a:off x="8081774" y="4985668"/>
            <a:ext cx="309776" cy="285860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35C11330-2409-4501-9ED6-6A66CCF78423}"/>
              </a:ext>
            </a:extLst>
          </p:cNvPr>
          <p:cNvSpPr>
            <a:spLocks/>
          </p:cNvSpPr>
          <p:nvPr/>
        </p:nvSpPr>
        <p:spPr bwMode="auto">
          <a:xfrm>
            <a:off x="6588270" y="6438842"/>
            <a:ext cx="506848" cy="419158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solidFill>
            <a:srgbClr val="0AD45C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1" grpId="0"/>
      <p:bldP spid="23" grpId="0"/>
      <p:bldP spid="24" grpId="0"/>
      <p:bldP spid="25" grpId="0"/>
      <p:bldP spid="19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Orang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6C10"/>
      </a:accent1>
      <a:accent2>
        <a:srgbClr val="FF6C10"/>
      </a:accent2>
      <a:accent3>
        <a:srgbClr val="FFA118"/>
      </a:accent3>
      <a:accent4>
        <a:srgbClr val="FF3708"/>
      </a:accent4>
      <a:accent5>
        <a:srgbClr val="FF6C10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usiness Plan 09">
      <a:dk1>
        <a:sysClr val="windowText" lastClr="000000"/>
      </a:dk1>
      <a:lt1>
        <a:srgbClr val="3F3F3F"/>
      </a:lt1>
      <a:dk2>
        <a:srgbClr val="08090A"/>
      </a:dk2>
      <a:lt2>
        <a:srgbClr val="FFFFFF"/>
      </a:lt2>
      <a:accent1>
        <a:srgbClr val="1C2024"/>
      </a:accent1>
      <a:accent2>
        <a:srgbClr val="E8E8E8"/>
      </a:accent2>
      <a:accent3>
        <a:srgbClr val="BBC0C3"/>
      </a:accent3>
      <a:accent4>
        <a:srgbClr val="FF8003"/>
      </a:accent4>
      <a:accent5>
        <a:srgbClr val="6B7278"/>
      </a:accent5>
      <a:accent6>
        <a:srgbClr val="333A42"/>
      </a:accent6>
      <a:hlink>
        <a:srgbClr val="FFFFFF"/>
      </a:hlink>
      <a:folHlink>
        <a:srgbClr val="FFFFFF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32B36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14148</TotalTime>
  <Words>2355</Words>
  <Application>Microsoft Office PowerPoint</Application>
  <PresentationFormat>Widescreen</PresentationFormat>
  <Paragraphs>373</Paragraphs>
  <Slides>24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1_Custom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 Andrew Zutah</dc:creator>
  <cp:lastModifiedBy>Dan Ewah</cp:lastModifiedBy>
  <cp:revision>5880</cp:revision>
  <dcterms:created xsi:type="dcterms:W3CDTF">2018-12-01T12:14:22Z</dcterms:created>
  <dcterms:modified xsi:type="dcterms:W3CDTF">2021-08-24T13:06:23Z</dcterms:modified>
</cp:coreProperties>
</file>